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1" r:id="rId2"/>
    <p:sldId id="323" r:id="rId3"/>
    <p:sldId id="324" r:id="rId4"/>
    <p:sldId id="326" r:id="rId5"/>
    <p:sldId id="352" r:id="rId6"/>
    <p:sldId id="351" r:id="rId7"/>
    <p:sldId id="327" r:id="rId8"/>
    <p:sldId id="328" r:id="rId9"/>
    <p:sldId id="329" r:id="rId10"/>
    <p:sldId id="330" r:id="rId11"/>
    <p:sldId id="349" r:id="rId12"/>
    <p:sldId id="348" r:id="rId13"/>
    <p:sldId id="331" r:id="rId14"/>
    <p:sldId id="332" r:id="rId15"/>
    <p:sldId id="333" r:id="rId16"/>
    <p:sldId id="335" r:id="rId17"/>
    <p:sldId id="336" r:id="rId18"/>
    <p:sldId id="339" r:id="rId19"/>
    <p:sldId id="340" r:id="rId20"/>
    <p:sldId id="342" r:id="rId21"/>
    <p:sldId id="343" r:id="rId22"/>
    <p:sldId id="344" r:id="rId23"/>
    <p:sldId id="345" r:id="rId24"/>
    <p:sldId id="34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02" d="100"/>
          <a:sy n="102" d="100"/>
        </p:scale>
        <p:origin x="852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811762-81A5-46CE-AA45-C9D5888AA1F4}" type="doc">
      <dgm:prSet loTypeId="urn:microsoft.com/office/officeart/2005/8/layout/hierarchy6" loCatId="hierarchy" qsTypeId="urn:microsoft.com/office/officeart/2005/8/quickstyle/3d2#1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3FF6CF94-287A-4C84-B66D-9A7FF961BF92}">
      <dgm:prSet phldrT="[Text]" custT="1"/>
      <dgm:spPr>
        <a:solidFill>
          <a:srgbClr val="26F296"/>
        </a:solidFill>
      </dgm:spPr>
      <dgm:t>
        <a:bodyPr/>
        <a:lstStyle/>
        <a:p>
          <a:r>
            <a:rPr lang="fa-IR" sz="3200" dirty="0">
              <a:solidFill>
                <a:schemeClr val="tx1"/>
              </a:solidFill>
              <a:cs typeface="+mj-cs"/>
            </a:rPr>
            <a:t>نمونه گیری</a:t>
          </a:r>
          <a:endParaRPr lang="en-US" sz="3200" dirty="0">
            <a:solidFill>
              <a:schemeClr val="tx1"/>
            </a:solidFill>
            <a:cs typeface="+mj-cs"/>
          </a:endParaRPr>
        </a:p>
      </dgm:t>
    </dgm:pt>
    <dgm:pt modelId="{3729FF3B-13D3-43C0-A66F-A2C7F8D21A79}" type="parTrans" cxnId="{5EB28179-3620-4AD5-B57E-5FB780D4B417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4F313E6-38E0-4BA1-9853-45DA4A86804D}" type="sibTrans" cxnId="{5EB28179-3620-4AD5-B57E-5FB780D4B417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106680E-22B5-457D-8CBE-69442D098AF6}">
      <dgm:prSet phldrT="[Text]" custT="1"/>
      <dgm:spPr/>
      <dgm:t>
        <a:bodyPr/>
        <a:lstStyle/>
        <a:p>
          <a:r>
            <a:rPr lang="fa-IR" sz="2800" dirty="0">
              <a:solidFill>
                <a:schemeClr val="tx1"/>
              </a:solidFill>
              <a:cs typeface="+mj-cs"/>
            </a:rPr>
            <a:t>احتمالی</a:t>
          </a:r>
          <a:endParaRPr lang="en-US" sz="2800" dirty="0">
            <a:solidFill>
              <a:schemeClr val="tx1"/>
            </a:solidFill>
            <a:cs typeface="+mj-cs"/>
          </a:endParaRPr>
        </a:p>
      </dgm:t>
    </dgm:pt>
    <dgm:pt modelId="{113A0FD3-0E08-4C91-BBD0-C674C3CCB020}" type="parTrans" cxnId="{273EBFA4-3DF7-45B3-B70F-A9A43989301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9B1418B-F871-421D-9342-4239C89C9482}" type="sibTrans" cxnId="{273EBFA4-3DF7-45B3-B70F-A9A43989301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DB43955-67AB-43DE-BE3C-73F196EF675D}">
      <dgm:prSet phldrT="[Text]" custT="1"/>
      <dgm:spPr/>
      <dgm:t>
        <a:bodyPr/>
        <a:lstStyle/>
        <a:p>
          <a:r>
            <a:rPr lang="fa-IR" sz="1400" b="1" dirty="0">
              <a:solidFill>
                <a:schemeClr val="tx1"/>
              </a:solidFill>
              <a:latin typeface="Arial" pitchFamily="34" charset="0"/>
              <a:cs typeface="+mj-cs"/>
            </a:rPr>
            <a:t>تصادفی ساده</a:t>
          </a:r>
          <a:endParaRPr lang="en-US" sz="1400" b="1" dirty="0">
            <a:solidFill>
              <a:schemeClr val="tx1"/>
            </a:solidFill>
            <a:latin typeface="Arial" pitchFamily="34" charset="0"/>
            <a:cs typeface="+mj-cs"/>
          </a:endParaRPr>
        </a:p>
      </dgm:t>
    </dgm:pt>
    <dgm:pt modelId="{31F7D3F9-F045-4A9C-9FDB-C0524D1E3FD1}" type="parTrans" cxnId="{613C57A3-AA7D-44B2-9B01-BDA4088038CB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83C8E01B-F2BE-42E3-85FD-6AC9620B402B}" type="sibTrans" cxnId="{613C57A3-AA7D-44B2-9B01-BDA4088038CB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B6F78E0D-34DE-4393-9129-30CEFE243C99}">
      <dgm:prSet phldrT="[Text]" custT="1"/>
      <dgm:spPr/>
      <dgm:t>
        <a:bodyPr/>
        <a:lstStyle/>
        <a:p>
          <a:r>
            <a:rPr lang="fa-IR" sz="1400" b="1" dirty="0">
              <a:solidFill>
                <a:schemeClr val="tx1"/>
              </a:solidFill>
              <a:latin typeface="Arial" pitchFamily="34" charset="0"/>
              <a:cs typeface="+mj-cs"/>
            </a:rPr>
            <a:t>تصادفی منظم</a:t>
          </a:r>
          <a:endParaRPr lang="en-US" sz="1400" b="1" dirty="0">
            <a:solidFill>
              <a:schemeClr val="tx1"/>
            </a:solidFill>
            <a:latin typeface="Arial" pitchFamily="34" charset="0"/>
            <a:cs typeface="+mj-cs"/>
          </a:endParaRPr>
        </a:p>
      </dgm:t>
    </dgm:pt>
    <dgm:pt modelId="{A4847076-148B-428B-A2DE-091654D3D9C5}" type="parTrans" cxnId="{69DCC558-BC56-40C3-8CF9-42638C51726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35343404-4666-48D4-9D1F-C3F8F4473D87}" type="sibTrans" cxnId="{69DCC558-BC56-40C3-8CF9-42638C51726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2E1AF1F-76C4-472B-988E-BA783A052FAD}">
      <dgm:prSet phldrT="[Text]" custT="1"/>
      <dgm:spPr/>
      <dgm:t>
        <a:bodyPr/>
        <a:lstStyle/>
        <a:p>
          <a:r>
            <a:rPr lang="fa-IR" sz="2800" dirty="0">
              <a:solidFill>
                <a:schemeClr val="tx1"/>
              </a:solidFill>
              <a:cs typeface="+mj-cs"/>
            </a:rPr>
            <a:t>غیر احتمالی</a:t>
          </a:r>
          <a:endParaRPr lang="en-US" sz="2800" dirty="0">
            <a:solidFill>
              <a:schemeClr val="tx1"/>
            </a:solidFill>
            <a:cs typeface="+mj-cs"/>
          </a:endParaRPr>
        </a:p>
      </dgm:t>
    </dgm:pt>
    <dgm:pt modelId="{AC2EC9BD-9331-4D0C-A304-C66CD1769E2E}" type="parTrans" cxnId="{BE647509-BE99-4E28-8CCD-2B823885B73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4AAA0CE-BE48-4BC5-B32C-D882424D8D86}" type="sibTrans" cxnId="{BE647509-BE99-4E28-8CCD-2B823885B739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77FAB2A-00E4-42EC-AD9A-888A6F92598C}">
      <dgm:prSet phldrT="[Text]" custT="1"/>
      <dgm:spPr/>
      <dgm:t>
        <a:bodyPr/>
        <a:lstStyle/>
        <a:p>
          <a:r>
            <a:rPr lang="fa-IR" sz="1400" b="1" dirty="0">
              <a:solidFill>
                <a:schemeClr val="tx1"/>
              </a:solidFill>
              <a:latin typeface="Arial" pitchFamily="34" charset="0"/>
              <a:cs typeface="+mj-cs"/>
            </a:rPr>
            <a:t>دردسترس</a:t>
          </a:r>
          <a:endParaRPr lang="en-US" sz="1400" b="1" dirty="0">
            <a:solidFill>
              <a:schemeClr val="tx1"/>
            </a:solidFill>
            <a:latin typeface="Arial" pitchFamily="34" charset="0"/>
            <a:cs typeface="+mj-cs"/>
          </a:endParaRPr>
        </a:p>
      </dgm:t>
    </dgm:pt>
    <dgm:pt modelId="{9A5EABC7-8FA9-4A32-856D-4B9A3DC51AFD}" type="parTrans" cxnId="{61D08996-606B-46DE-87EC-EE3FD22B75D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CD93AFD-698B-44EA-A2C3-5D6F543DF4ED}" type="sibTrans" cxnId="{61D08996-606B-46DE-87EC-EE3FD22B75D6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F39D06A-D2A9-45FC-A9F1-E9975BF6B0A9}">
      <dgm:prSet custT="1"/>
      <dgm:spPr/>
      <dgm:t>
        <a:bodyPr/>
        <a:lstStyle/>
        <a:p>
          <a:r>
            <a:rPr lang="fa-IR" sz="1400" b="1" dirty="0">
              <a:solidFill>
                <a:schemeClr val="tx1"/>
              </a:solidFill>
              <a:latin typeface="Arial" pitchFamily="34" charset="0"/>
              <a:cs typeface="+mj-cs"/>
            </a:rPr>
            <a:t>خوشه ای</a:t>
          </a:r>
          <a:endParaRPr lang="en-US" sz="1400" b="1" dirty="0">
            <a:solidFill>
              <a:schemeClr val="tx1"/>
            </a:solidFill>
            <a:latin typeface="Arial" pitchFamily="34" charset="0"/>
            <a:cs typeface="+mj-cs"/>
          </a:endParaRPr>
        </a:p>
      </dgm:t>
    </dgm:pt>
    <dgm:pt modelId="{1BACF993-4590-409F-A1CF-E0A16AFD12C6}" type="parTrans" cxnId="{38085E68-7CC5-4E67-9F5B-34A13E64DD3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436ECA80-3EDB-493C-976F-5F955B5BA907}" type="sibTrans" cxnId="{38085E68-7CC5-4E67-9F5B-34A13E64DD38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696574DF-451A-46D1-A741-946D9CCC9573}">
      <dgm:prSet custT="1"/>
      <dgm:spPr/>
      <dgm:t>
        <a:bodyPr/>
        <a:lstStyle/>
        <a:p>
          <a:r>
            <a:rPr lang="fa-IR" sz="1400" b="1" dirty="0">
              <a:solidFill>
                <a:schemeClr val="tx1"/>
              </a:solidFill>
              <a:latin typeface="Arial" pitchFamily="34" charset="0"/>
              <a:cs typeface="+mj-cs"/>
            </a:rPr>
            <a:t>طبقه ای</a:t>
          </a:r>
          <a:endParaRPr lang="en-US" sz="1400" b="1" dirty="0">
            <a:solidFill>
              <a:schemeClr val="tx1"/>
            </a:solidFill>
            <a:latin typeface="Arial" pitchFamily="34" charset="0"/>
            <a:cs typeface="+mj-cs"/>
          </a:endParaRPr>
        </a:p>
      </dgm:t>
    </dgm:pt>
    <dgm:pt modelId="{63C1AE3B-6012-4286-BCF4-075106D15114}" type="parTrans" cxnId="{3E985E6B-9B19-4791-AB70-7850049463A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1D4C2CF1-4467-4FDE-B7EB-EB47B9C56DFA}" type="sibTrans" cxnId="{3E985E6B-9B19-4791-AB70-7850049463A1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9187A1AB-FA8E-4BD3-8E04-2FE2EBD28596}">
      <dgm:prSet custT="1"/>
      <dgm:spPr/>
      <dgm:t>
        <a:bodyPr/>
        <a:lstStyle/>
        <a:p>
          <a:r>
            <a:rPr lang="fa-IR" sz="1400" b="1" dirty="0">
              <a:solidFill>
                <a:schemeClr val="tx1"/>
              </a:solidFill>
              <a:latin typeface="Arial" pitchFamily="34" charset="0"/>
              <a:cs typeface="+mj-cs"/>
            </a:rPr>
            <a:t>چند مرحله</a:t>
          </a:r>
          <a:endParaRPr lang="en-US" sz="1400" b="1" dirty="0">
            <a:solidFill>
              <a:schemeClr val="tx1"/>
            </a:solidFill>
            <a:latin typeface="Arial" pitchFamily="34" charset="0"/>
            <a:cs typeface="+mj-cs"/>
          </a:endParaRPr>
        </a:p>
      </dgm:t>
    </dgm:pt>
    <dgm:pt modelId="{178A0F58-E872-47F8-93AA-D757C2835F02}" type="parTrans" cxnId="{5716DA0E-077B-4307-98E5-94BBDCF5B35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65F3672F-D3FA-4550-A377-3C2E39F82A35}" type="sibTrans" cxnId="{5716DA0E-077B-4307-98E5-94BBDCF5B35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2643C84D-0B02-4D9B-B032-DADC27D02593}">
      <dgm:prSet custT="1"/>
      <dgm:spPr/>
      <dgm:t>
        <a:bodyPr/>
        <a:lstStyle/>
        <a:p>
          <a:r>
            <a:rPr lang="fa-IR" sz="1400" b="1" dirty="0">
              <a:solidFill>
                <a:schemeClr val="tx1"/>
              </a:solidFill>
              <a:latin typeface="Arial" pitchFamily="34" charset="0"/>
              <a:cs typeface="+mj-cs"/>
            </a:rPr>
            <a:t>سهمیه ای</a:t>
          </a:r>
          <a:endParaRPr lang="en-US" sz="1400" b="1" dirty="0">
            <a:solidFill>
              <a:schemeClr val="tx1"/>
            </a:solidFill>
            <a:latin typeface="Arial" pitchFamily="34" charset="0"/>
            <a:cs typeface="+mj-cs"/>
          </a:endParaRPr>
        </a:p>
      </dgm:t>
    </dgm:pt>
    <dgm:pt modelId="{4D6335A7-4056-49BE-B998-FB906C1AA85F}" type="parTrans" cxnId="{DC81B693-CA79-4047-8F5D-70AE62A7907A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9F80F404-96A1-4EF3-AC02-64BB63591DF2}" type="sibTrans" cxnId="{DC81B693-CA79-4047-8F5D-70AE62A7907A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483D7B6-7A5F-4E8F-A3E4-9FDFA848AC1A}">
      <dgm:prSet custT="1"/>
      <dgm:spPr/>
      <dgm:t>
        <a:bodyPr/>
        <a:lstStyle/>
        <a:p>
          <a:r>
            <a:rPr lang="fa-IR" sz="1400" b="1" dirty="0">
              <a:solidFill>
                <a:schemeClr val="tx1"/>
              </a:solidFill>
              <a:latin typeface="Arial" pitchFamily="34" charset="0"/>
              <a:cs typeface="+mj-cs"/>
            </a:rPr>
            <a:t>قضاوتی</a:t>
          </a:r>
        </a:p>
        <a:p>
          <a:r>
            <a:rPr lang="fa-IR" sz="1400" b="1" dirty="0">
              <a:solidFill>
                <a:schemeClr val="tx1"/>
              </a:solidFill>
              <a:latin typeface="Arial" pitchFamily="34" charset="0"/>
              <a:cs typeface="+mj-cs"/>
            </a:rPr>
            <a:t>هدفمند</a:t>
          </a:r>
          <a:endParaRPr lang="en-US" sz="1400" b="1" dirty="0">
            <a:solidFill>
              <a:schemeClr val="tx1"/>
            </a:solidFill>
            <a:latin typeface="Arial" pitchFamily="34" charset="0"/>
            <a:cs typeface="+mj-cs"/>
          </a:endParaRPr>
        </a:p>
      </dgm:t>
    </dgm:pt>
    <dgm:pt modelId="{B96716BC-1422-4067-9BEB-33E331C91450}" type="parTrans" cxnId="{5873DB7E-D744-48D0-A04F-E762E230441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F6BFF66-0CB8-434F-AFD3-388C7A66421A}" type="sibTrans" cxnId="{5873DB7E-D744-48D0-A04F-E762E2304412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06CF4CA-9584-40E4-A69E-5ABBA9B8CF2A}" type="pres">
      <dgm:prSet presAssocID="{06811762-81A5-46CE-AA45-C9D5888AA1F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F5650C1D-D846-4558-9F66-0A1F29662E44}" type="pres">
      <dgm:prSet presAssocID="{06811762-81A5-46CE-AA45-C9D5888AA1F4}" presName="hierFlow" presStyleCnt="0"/>
      <dgm:spPr/>
    </dgm:pt>
    <dgm:pt modelId="{5EEC3153-F1BB-49F6-94B5-0A86495F4A26}" type="pres">
      <dgm:prSet presAssocID="{06811762-81A5-46CE-AA45-C9D5888AA1F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6163C573-0181-4F8D-9851-B353F8CB8405}" type="pres">
      <dgm:prSet presAssocID="{3FF6CF94-287A-4C84-B66D-9A7FF961BF92}" presName="Name14" presStyleCnt="0"/>
      <dgm:spPr/>
    </dgm:pt>
    <dgm:pt modelId="{6F0963F5-CD25-46A1-A3A7-C72CE4C4B7B8}" type="pres">
      <dgm:prSet presAssocID="{3FF6CF94-287A-4C84-B66D-9A7FF961BF92}" presName="level1Shape" presStyleLbl="node0" presStyleIdx="0" presStyleCnt="1" custScaleX="351262" custScaleY="252905">
        <dgm:presLayoutVars>
          <dgm:chPref val="3"/>
        </dgm:presLayoutVars>
      </dgm:prSet>
      <dgm:spPr/>
    </dgm:pt>
    <dgm:pt modelId="{E0D2EDFF-485F-406C-8ADC-977DD7923188}" type="pres">
      <dgm:prSet presAssocID="{3FF6CF94-287A-4C84-B66D-9A7FF961BF92}" presName="hierChild2" presStyleCnt="0"/>
      <dgm:spPr/>
    </dgm:pt>
    <dgm:pt modelId="{65E8E360-3425-4B02-B76A-DBC6E70A2791}" type="pres">
      <dgm:prSet presAssocID="{113A0FD3-0E08-4C91-BBD0-C674C3CCB020}" presName="Name19" presStyleLbl="parChTrans1D2" presStyleIdx="0" presStyleCnt="2"/>
      <dgm:spPr/>
    </dgm:pt>
    <dgm:pt modelId="{092457C3-4F86-448C-8A03-6C28B3EC1F66}" type="pres">
      <dgm:prSet presAssocID="{4106680E-22B5-457D-8CBE-69442D098AF6}" presName="Name21" presStyleCnt="0"/>
      <dgm:spPr/>
    </dgm:pt>
    <dgm:pt modelId="{A00C6C5D-8128-4A3D-998A-52068B58D51C}" type="pres">
      <dgm:prSet presAssocID="{4106680E-22B5-457D-8CBE-69442D098AF6}" presName="level2Shape" presStyleLbl="node2" presStyleIdx="0" presStyleCnt="2" custScaleX="302391" custScaleY="172873"/>
      <dgm:spPr/>
    </dgm:pt>
    <dgm:pt modelId="{836002A7-B61E-46E6-A392-53F190C86595}" type="pres">
      <dgm:prSet presAssocID="{4106680E-22B5-457D-8CBE-69442D098AF6}" presName="hierChild3" presStyleCnt="0"/>
      <dgm:spPr/>
    </dgm:pt>
    <dgm:pt modelId="{E9E222A2-96B1-4022-AF73-2D8985D6413B}" type="pres">
      <dgm:prSet presAssocID="{31F7D3F9-F045-4A9C-9FDB-C0524D1E3FD1}" presName="Name19" presStyleLbl="parChTrans1D3" presStyleIdx="0" presStyleCnt="8"/>
      <dgm:spPr/>
    </dgm:pt>
    <dgm:pt modelId="{8FBCD1B4-FE9C-4DCE-8C3A-1634C3ADCF11}" type="pres">
      <dgm:prSet presAssocID="{1DB43955-67AB-43DE-BE3C-73F196EF675D}" presName="Name21" presStyleCnt="0"/>
      <dgm:spPr/>
    </dgm:pt>
    <dgm:pt modelId="{2D3E7A3D-120C-481B-BA36-5C7F19AC487B}" type="pres">
      <dgm:prSet presAssocID="{1DB43955-67AB-43DE-BE3C-73F196EF675D}" presName="level2Shape" presStyleLbl="node3" presStyleIdx="0" presStyleCnt="8" custScaleY="283639"/>
      <dgm:spPr/>
    </dgm:pt>
    <dgm:pt modelId="{6918CE05-7F3E-4843-BFC9-8B5112840E2A}" type="pres">
      <dgm:prSet presAssocID="{1DB43955-67AB-43DE-BE3C-73F196EF675D}" presName="hierChild3" presStyleCnt="0"/>
      <dgm:spPr/>
    </dgm:pt>
    <dgm:pt modelId="{62CA8281-4EF3-4D73-8FA2-255ACCA457D9}" type="pres">
      <dgm:prSet presAssocID="{A4847076-148B-428B-A2DE-091654D3D9C5}" presName="Name19" presStyleLbl="parChTrans1D3" presStyleIdx="1" presStyleCnt="8"/>
      <dgm:spPr/>
    </dgm:pt>
    <dgm:pt modelId="{FB475070-3394-4DD2-BC30-69B5A6C9876A}" type="pres">
      <dgm:prSet presAssocID="{B6F78E0D-34DE-4393-9129-30CEFE243C99}" presName="Name21" presStyleCnt="0"/>
      <dgm:spPr/>
    </dgm:pt>
    <dgm:pt modelId="{ED2E914E-923D-477A-AC4A-7E71EB4E4905}" type="pres">
      <dgm:prSet presAssocID="{B6F78E0D-34DE-4393-9129-30CEFE243C99}" presName="level2Shape" presStyleLbl="node3" presStyleIdx="1" presStyleCnt="8" custScaleY="283639"/>
      <dgm:spPr/>
    </dgm:pt>
    <dgm:pt modelId="{36241037-64D4-4466-A328-2DD8A2686E65}" type="pres">
      <dgm:prSet presAssocID="{B6F78E0D-34DE-4393-9129-30CEFE243C99}" presName="hierChild3" presStyleCnt="0"/>
      <dgm:spPr/>
    </dgm:pt>
    <dgm:pt modelId="{296C1DE8-3C93-4BEF-A30B-638A8456D436}" type="pres">
      <dgm:prSet presAssocID="{1BACF993-4590-409F-A1CF-E0A16AFD12C6}" presName="Name19" presStyleLbl="parChTrans1D3" presStyleIdx="2" presStyleCnt="8"/>
      <dgm:spPr/>
    </dgm:pt>
    <dgm:pt modelId="{D952CEE6-7821-4B65-813A-3BBFB1555E25}" type="pres">
      <dgm:prSet presAssocID="{1F39D06A-D2A9-45FC-A9F1-E9975BF6B0A9}" presName="Name21" presStyleCnt="0"/>
      <dgm:spPr/>
    </dgm:pt>
    <dgm:pt modelId="{BC56221B-7F30-449D-9091-BB9D4418CAD6}" type="pres">
      <dgm:prSet presAssocID="{1F39D06A-D2A9-45FC-A9F1-E9975BF6B0A9}" presName="level2Shape" presStyleLbl="node3" presStyleIdx="2" presStyleCnt="8" custScaleY="283639"/>
      <dgm:spPr/>
    </dgm:pt>
    <dgm:pt modelId="{50A00F54-A193-4B49-8B96-C920E59CB156}" type="pres">
      <dgm:prSet presAssocID="{1F39D06A-D2A9-45FC-A9F1-E9975BF6B0A9}" presName="hierChild3" presStyleCnt="0"/>
      <dgm:spPr/>
    </dgm:pt>
    <dgm:pt modelId="{805A5EE0-654E-494D-BA6F-EC59DE7B5655}" type="pres">
      <dgm:prSet presAssocID="{63C1AE3B-6012-4286-BCF4-075106D15114}" presName="Name19" presStyleLbl="parChTrans1D3" presStyleIdx="3" presStyleCnt="8"/>
      <dgm:spPr/>
    </dgm:pt>
    <dgm:pt modelId="{E06FCB5C-3E13-49B6-BBBD-ECCC4F648FD8}" type="pres">
      <dgm:prSet presAssocID="{696574DF-451A-46D1-A741-946D9CCC9573}" presName="Name21" presStyleCnt="0"/>
      <dgm:spPr/>
    </dgm:pt>
    <dgm:pt modelId="{CD0CC8E1-55F9-42AC-BB09-B663AE2D5F4C}" type="pres">
      <dgm:prSet presAssocID="{696574DF-451A-46D1-A741-946D9CCC9573}" presName="level2Shape" presStyleLbl="node3" presStyleIdx="3" presStyleCnt="8" custScaleY="283639"/>
      <dgm:spPr/>
    </dgm:pt>
    <dgm:pt modelId="{9E908FF0-1602-4D5F-BE13-CFE5DE1C12B2}" type="pres">
      <dgm:prSet presAssocID="{696574DF-451A-46D1-A741-946D9CCC9573}" presName="hierChild3" presStyleCnt="0"/>
      <dgm:spPr/>
    </dgm:pt>
    <dgm:pt modelId="{F5B2E24A-0725-479A-BADF-ECAA6308FDFC}" type="pres">
      <dgm:prSet presAssocID="{178A0F58-E872-47F8-93AA-D757C2835F02}" presName="Name19" presStyleLbl="parChTrans1D3" presStyleIdx="4" presStyleCnt="8"/>
      <dgm:spPr/>
    </dgm:pt>
    <dgm:pt modelId="{8E5A276A-3B5E-46FD-941A-BE0DFBACFFE6}" type="pres">
      <dgm:prSet presAssocID="{9187A1AB-FA8E-4BD3-8E04-2FE2EBD28596}" presName="Name21" presStyleCnt="0"/>
      <dgm:spPr/>
    </dgm:pt>
    <dgm:pt modelId="{81A906B3-31E6-4117-BABA-7C0F0D5764FF}" type="pres">
      <dgm:prSet presAssocID="{9187A1AB-FA8E-4BD3-8E04-2FE2EBD28596}" presName="level2Shape" presStyleLbl="node3" presStyleIdx="4" presStyleCnt="8" custScaleY="283639"/>
      <dgm:spPr/>
    </dgm:pt>
    <dgm:pt modelId="{273BAD10-3DB1-4BD5-B6BC-F6B0D06BCFB9}" type="pres">
      <dgm:prSet presAssocID="{9187A1AB-FA8E-4BD3-8E04-2FE2EBD28596}" presName="hierChild3" presStyleCnt="0"/>
      <dgm:spPr/>
    </dgm:pt>
    <dgm:pt modelId="{FB73FF6B-4F88-4AD4-89DD-02B1FE4ADB16}" type="pres">
      <dgm:prSet presAssocID="{AC2EC9BD-9331-4D0C-A304-C66CD1769E2E}" presName="Name19" presStyleLbl="parChTrans1D2" presStyleIdx="1" presStyleCnt="2"/>
      <dgm:spPr/>
    </dgm:pt>
    <dgm:pt modelId="{72B44499-6B86-4C74-A75C-E5378CE42745}" type="pres">
      <dgm:prSet presAssocID="{52E1AF1F-76C4-472B-988E-BA783A052FAD}" presName="Name21" presStyleCnt="0"/>
      <dgm:spPr/>
    </dgm:pt>
    <dgm:pt modelId="{4253E54C-F747-4610-ACEF-5A26659FB5CB}" type="pres">
      <dgm:prSet presAssocID="{52E1AF1F-76C4-472B-988E-BA783A052FAD}" presName="level2Shape" presStyleLbl="node2" presStyleIdx="1" presStyleCnt="2" custScaleX="302391" custScaleY="172873"/>
      <dgm:spPr/>
    </dgm:pt>
    <dgm:pt modelId="{F1857A91-A23F-4060-BEBB-48356438EEF3}" type="pres">
      <dgm:prSet presAssocID="{52E1AF1F-76C4-472B-988E-BA783A052FAD}" presName="hierChild3" presStyleCnt="0"/>
      <dgm:spPr/>
    </dgm:pt>
    <dgm:pt modelId="{9043A076-E643-4EB3-BF86-6B92B9851AFA}" type="pres">
      <dgm:prSet presAssocID="{9A5EABC7-8FA9-4A32-856D-4B9A3DC51AFD}" presName="Name19" presStyleLbl="parChTrans1D3" presStyleIdx="5" presStyleCnt="8"/>
      <dgm:spPr/>
    </dgm:pt>
    <dgm:pt modelId="{83887042-EADC-46B8-8E21-9D77C42D9102}" type="pres">
      <dgm:prSet presAssocID="{D77FAB2A-00E4-42EC-AD9A-888A6F92598C}" presName="Name21" presStyleCnt="0"/>
      <dgm:spPr/>
    </dgm:pt>
    <dgm:pt modelId="{7D367925-A36F-49B3-87D8-06319EB66F2E}" type="pres">
      <dgm:prSet presAssocID="{D77FAB2A-00E4-42EC-AD9A-888A6F92598C}" presName="level2Shape" presStyleLbl="node3" presStyleIdx="5" presStyleCnt="8" custScaleX="103365" custScaleY="283639"/>
      <dgm:spPr/>
    </dgm:pt>
    <dgm:pt modelId="{C2B1E6DF-2085-4E27-9753-60870DFD84DC}" type="pres">
      <dgm:prSet presAssocID="{D77FAB2A-00E4-42EC-AD9A-888A6F92598C}" presName="hierChild3" presStyleCnt="0"/>
      <dgm:spPr/>
    </dgm:pt>
    <dgm:pt modelId="{191DFDE6-B76C-4ACB-B3EC-3B14A9DB99D1}" type="pres">
      <dgm:prSet presAssocID="{4D6335A7-4056-49BE-B998-FB906C1AA85F}" presName="Name19" presStyleLbl="parChTrans1D3" presStyleIdx="6" presStyleCnt="8"/>
      <dgm:spPr/>
    </dgm:pt>
    <dgm:pt modelId="{9569D2E8-1DAA-45E5-8B4E-54B34DEB174B}" type="pres">
      <dgm:prSet presAssocID="{2643C84D-0B02-4D9B-B032-DADC27D02593}" presName="Name21" presStyleCnt="0"/>
      <dgm:spPr/>
    </dgm:pt>
    <dgm:pt modelId="{D749A044-AF90-4358-9B0E-BD45377A907B}" type="pres">
      <dgm:prSet presAssocID="{2643C84D-0B02-4D9B-B032-DADC27D02593}" presName="level2Shape" presStyleLbl="node3" presStyleIdx="6" presStyleCnt="8" custScaleY="283639"/>
      <dgm:spPr/>
    </dgm:pt>
    <dgm:pt modelId="{2E3C7DBA-CE86-4D3B-ABCB-F056AFA97AB0}" type="pres">
      <dgm:prSet presAssocID="{2643C84D-0B02-4D9B-B032-DADC27D02593}" presName="hierChild3" presStyleCnt="0"/>
      <dgm:spPr/>
    </dgm:pt>
    <dgm:pt modelId="{D66BBF66-B451-4BAF-AC90-1E086866E1F9}" type="pres">
      <dgm:prSet presAssocID="{B96716BC-1422-4067-9BEB-33E331C91450}" presName="Name19" presStyleLbl="parChTrans1D3" presStyleIdx="7" presStyleCnt="8"/>
      <dgm:spPr/>
    </dgm:pt>
    <dgm:pt modelId="{9FF3291D-D6E4-45EA-99E2-90DE90AEA3BF}" type="pres">
      <dgm:prSet presAssocID="{C483D7B6-7A5F-4E8F-A3E4-9FDFA848AC1A}" presName="Name21" presStyleCnt="0"/>
      <dgm:spPr/>
    </dgm:pt>
    <dgm:pt modelId="{E5F887CA-2247-46B7-BBA8-D7259954439A}" type="pres">
      <dgm:prSet presAssocID="{C483D7B6-7A5F-4E8F-A3E4-9FDFA848AC1A}" presName="level2Shape" presStyleLbl="node3" presStyleIdx="7" presStyleCnt="8" custScaleY="283639"/>
      <dgm:spPr/>
    </dgm:pt>
    <dgm:pt modelId="{F8D2E95A-B990-46FD-BC23-F5CD7C89739B}" type="pres">
      <dgm:prSet presAssocID="{C483D7B6-7A5F-4E8F-A3E4-9FDFA848AC1A}" presName="hierChild3" presStyleCnt="0"/>
      <dgm:spPr/>
    </dgm:pt>
    <dgm:pt modelId="{092E3B9F-0151-4D34-AC6C-26800841D5A1}" type="pres">
      <dgm:prSet presAssocID="{06811762-81A5-46CE-AA45-C9D5888AA1F4}" presName="bgShapesFlow" presStyleCnt="0"/>
      <dgm:spPr/>
    </dgm:pt>
  </dgm:ptLst>
  <dgm:cxnLst>
    <dgm:cxn modelId="{BE647509-BE99-4E28-8CCD-2B823885B739}" srcId="{3FF6CF94-287A-4C84-B66D-9A7FF961BF92}" destId="{52E1AF1F-76C4-472B-988E-BA783A052FAD}" srcOrd="1" destOrd="0" parTransId="{AC2EC9BD-9331-4D0C-A304-C66CD1769E2E}" sibTransId="{D4AAA0CE-BE48-4BC5-B32C-D882424D8D86}"/>
    <dgm:cxn modelId="{5716DA0E-077B-4307-98E5-94BBDCF5B352}" srcId="{4106680E-22B5-457D-8CBE-69442D098AF6}" destId="{9187A1AB-FA8E-4BD3-8E04-2FE2EBD28596}" srcOrd="4" destOrd="0" parTransId="{178A0F58-E872-47F8-93AA-D757C2835F02}" sibTransId="{65F3672F-D3FA-4550-A377-3C2E39F82A35}"/>
    <dgm:cxn modelId="{DA771E14-E006-4321-8995-D593BD344398}" type="presOf" srcId="{A4847076-148B-428B-A2DE-091654D3D9C5}" destId="{62CA8281-4EF3-4D73-8FA2-255ACCA457D9}" srcOrd="0" destOrd="0" presId="urn:microsoft.com/office/officeart/2005/8/layout/hierarchy6"/>
    <dgm:cxn modelId="{88B55E2E-EB41-4CB5-9226-336C16006455}" type="presOf" srcId="{1BACF993-4590-409F-A1CF-E0A16AFD12C6}" destId="{296C1DE8-3C93-4BEF-A30B-638A8456D436}" srcOrd="0" destOrd="0" presId="urn:microsoft.com/office/officeart/2005/8/layout/hierarchy6"/>
    <dgm:cxn modelId="{A2E08433-063D-47D7-BF4E-FA4B04B2B2F4}" type="presOf" srcId="{4106680E-22B5-457D-8CBE-69442D098AF6}" destId="{A00C6C5D-8128-4A3D-998A-52068B58D51C}" srcOrd="0" destOrd="0" presId="urn:microsoft.com/office/officeart/2005/8/layout/hierarchy6"/>
    <dgm:cxn modelId="{58B5A95D-30AB-43E7-8552-677038CB5ADF}" type="presOf" srcId="{AC2EC9BD-9331-4D0C-A304-C66CD1769E2E}" destId="{FB73FF6B-4F88-4AD4-89DD-02B1FE4ADB16}" srcOrd="0" destOrd="0" presId="urn:microsoft.com/office/officeart/2005/8/layout/hierarchy6"/>
    <dgm:cxn modelId="{2743DE5D-80DF-49E1-AC96-4B3BC3BB001E}" type="presOf" srcId="{9A5EABC7-8FA9-4A32-856D-4B9A3DC51AFD}" destId="{9043A076-E643-4EB3-BF86-6B92B9851AFA}" srcOrd="0" destOrd="0" presId="urn:microsoft.com/office/officeart/2005/8/layout/hierarchy6"/>
    <dgm:cxn modelId="{B0296660-2563-445C-908B-56EBC6B7A5E0}" type="presOf" srcId="{1F39D06A-D2A9-45FC-A9F1-E9975BF6B0A9}" destId="{BC56221B-7F30-449D-9091-BB9D4418CAD6}" srcOrd="0" destOrd="0" presId="urn:microsoft.com/office/officeart/2005/8/layout/hierarchy6"/>
    <dgm:cxn modelId="{38085E68-7CC5-4E67-9F5B-34A13E64DD38}" srcId="{4106680E-22B5-457D-8CBE-69442D098AF6}" destId="{1F39D06A-D2A9-45FC-A9F1-E9975BF6B0A9}" srcOrd="2" destOrd="0" parTransId="{1BACF993-4590-409F-A1CF-E0A16AFD12C6}" sibTransId="{436ECA80-3EDB-493C-976F-5F955B5BA907}"/>
    <dgm:cxn modelId="{3E985E6B-9B19-4791-AB70-7850049463A1}" srcId="{4106680E-22B5-457D-8CBE-69442D098AF6}" destId="{696574DF-451A-46D1-A741-946D9CCC9573}" srcOrd="3" destOrd="0" parTransId="{63C1AE3B-6012-4286-BCF4-075106D15114}" sibTransId="{1D4C2CF1-4467-4FDE-B7EB-EB47B9C56DFA}"/>
    <dgm:cxn modelId="{2532494D-39B9-418E-B90A-D56A14B265A3}" type="presOf" srcId="{52E1AF1F-76C4-472B-988E-BA783A052FAD}" destId="{4253E54C-F747-4610-ACEF-5A26659FB5CB}" srcOrd="0" destOrd="0" presId="urn:microsoft.com/office/officeart/2005/8/layout/hierarchy6"/>
    <dgm:cxn modelId="{745B8F76-636D-4A5B-934C-29D26254D7BD}" type="presOf" srcId="{696574DF-451A-46D1-A741-946D9CCC9573}" destId="{CD0CC8E1-55F9-42AC-BB09-B663AE2D5F4C}" srcOrd="0" destOrd="0" presId="urn:microsoft.com/office/officeart/2005/8/layout/hierarchy6"/>
    <dgm:cxn modelId="{69DCC558-BC56-40C3-8CF9-42638C517260}" srcId="{4106680E-22B5-457D-8CBE-69442D098AF6}" destId="{B6F78E0D-34DE-4393-9129-30CEFE243C99}" srcOrd="1" destOrd="0" parTransId="{A4847076-148B-428B-A2DE-091654D3D9C5}" sibTransId="{35343404-4666-48D4-9D1F-C3F8F4473D87}"/>
    <dgm:cxn modelId="{5EB28179-3620-4AD5-B57E-5FB780D4B417}" srcId="{06811762-81A5-46CE-AA45-C9D5888AA1F4}" destId="{3FF6CF94-287A-4C84-B66D-9A7FF961BF92}" srcOrd="0" destOrd="0" parTransId="{3729FF3B-13D3-43C0-A66F-A2C7F8D21A79}" sibTransId="{24F313E6-38E0-4BA1-9853-45DA4A86804D}"/>
    <dgm:cxn modelId="{5873DB7E-D744-48D0-A04F-E762E2304412}" srcId="{52E1AF1F-76C4-472B-988E-BA783A052FAD}" destId="{C483D7B6-7A5F-4E8F-A3E4-9FDFA848AC1A}" srcOrd="2" destOrd="0" parTransId="{B96716BC-1422-4067-9BEB-33E331C91450}" sibTransId="{AF6BFF66-0CB8-434F-AFD3-388C7A66421A}"/>
    <dgm:cxn modelId="{1B6BFE84-7DD6-447F-BB53-D2F25DDB935E}" type="presOf" srcId="{C483D7B6-7A5F-4E8F-A3E4-9FDFA848AC1A}" destId="{E5F887CA-2247-46B7-BBA8-D7259954439A}" srcOrd="0" destOrd="0" presId="urn:microsoft.com/office/officeart/2005/8/layout/hierarchy6"/>
    <dgm:cxn modelId="{9668878C-8BCC-407F-8AFD-053338F4342A}" type="presOf" srcId="{06811762-81A5-46CE-AA45-C9D5888AA1F4}" destId="{A06CF4CA-9584-40E4-A69E-5ABBA9B8CF2A}" srcOrd="0" destOrd="0" presId="urn:microsoft.com/office/officeart/2005/8/layout/hierarchy6"/>
    <dgm:cxn modelId="{DC81B693-CA79-4047-8F5D-70AE62A7907A}" srcId="{52E1AF1F-76C4-472B-988E-BA783A052FAD}" destId="{2643C84D-0B02-4D9B-B032-DADC27D02593}" srcOrd="1" destOrd="0" parTransId="{4D6335A7-4056-49BE-B998-FB906C1AA85F}" sibTransId="{9F80F404-96A1-4EF3-AC02-64BB63591DF2}"/>
    <dgm:cxn modelId="{61D08996-606B-46DE-87EC-EE3FD22B75D6}" srcId="{52E1AF1F-76C4-472B-988E-BA783A052FAD}" destId="{D77FAB2A-00E4-42EC-AD9A-888A6F92598C}" srcOrd="0" destOrd="0" parTransId="{9A5EABC7-8FA9-4A32-856D-4B9A3DC51AFD}" sibTransId="{ACD93AFD-698B-44EA-A2C3-5D6F543DF4ED}"/>
    <dgm:cxn modelId="{671D45A0-4E0A-4D53-8ECD-0BCF7E4A77CF}" type="presOf" srcId="{1DB43955-67AB-43DE-BE3C-73F196EF675D}" destId="{2D3E7A3D-120C-481B-BA36-5C7F19AC487B}" srcOrd="0" destOrd="0" presId="urn:microsoft.com/office/officeart/2005/8/layout/hierarchy6"/>
    <dgm:cxn modelId="{34FCEAA0-90B2-423C-A4B5-8BA4B74D72F1}" type="presOf" srcId="{4D6335A7-4056-49BE-B998-FB906C1AA85F}" destId="{191DFDE6-B76C-4ACB-B3EC-3B14A9DB99D1}" srcOrd="0" destOrd="0" presId="urn:microsoft.com/office/officeart/2005/8/layout/hierarchy6"/>
    <dgm:cxn modelId="{613C57A3-AA7D-44B2-9B01-BDA4088038CB}" srcId="{4106680E-22B5-457D-8CBE-69442D098AF6}" destId="{1DB43955-67AB-43DE-BE3C-73F196EF675D}" srcOrd="0" destOrd="0" parTransId="{31F7D3F9-F045-4A9C-9FDB-C0524D1E3FD1}" sibTransId="{83C8E01B-F2BE-42E3-85FD-6AC9620B402B}"/>
    <dgm:cxn modelId="{E43C83A3-0668-4539-8613-0F288DFFB5B8}" type="presOf" srcId="{3FF6CF94-287A-4C84-B66D-9A7FF961BF92}" destId="{6F0963F5-CD25-46A1-A3A7-C72CE4C4B7B8}" srcOrd="0" destOrd="0" presId="urn:microsoft.com/office/officeart/2005/8/layout/hierarchy6"/>
    <dgm:cxn modelId="{273EBFA4-3DF7-45B3-B70F-A9A439893012}" srcId="{3FF6CF94-287A-4C84-B66D-9A7FF961BF92}" destId="{4106680E-22B5-457D-8CBE-69442D098AF6}" srcOrd="0" destOrd="0" parTransId="{113A0FD3-0E08-4C91-BBD0-C674C3CCB020}" sibTransId="{59B1418B-F871-421D-9342-4239C89C9482}"/>
    <dgm:cxn modelId="{1B2689B1-6426-48B7-9786-92D901CCBF66}" type="presOf" srcId="{31F7D3F9-F045-4A9C-9FDB-C0524D1E3FD1}" destId="{E9E222A2-96B1-4022-AF73-2D8985D6413B}" srcOrd="0" destOrd="0" presId="urn:microsoft.com/office/officeart/2005/8/layout/hierarchy6"/>
    <dgm:cxn modelId="{6A138DC1-5353-4101-B724-205A2D2FAC52}" type="presOf" srcId="{B96716BC-1422-4067-9BEB-33E331C91450}" destId="{D66BBF66-B451-4BAF-AC90-1E086866E1F9}" srcOrd="0" destOrd="0" presId="urn:microsoft.com/office/officeart/2005/8/layout/hierarchy6"/>
    <dgm:cxn modelId="{A2B933CB-626C-4E93-9451-527131C97BFA}" type="presOf" srcId="{178A0F58-E872-47F8-93AA-D757C2835F02}" destId="{F5B2E24A-0725-479A-BADF-ECAA6308FDFC}" srcOrd="0" destOrd="0" presId="urn:microsoft.com/office/officeart/2005/8/layout/hierarchy6"/>
    <dgm:cxn modelId="{0CFA87D0-713B-421A-B1B0-49A10EDF0245}" type="presOf" srcId="{2643C84D-0B02-4D9B-B032-DADC27D02593}" destId="{D749A044-AF90-4358-9B0E-BD45377A907B}" srcOrd="0" destOrd="0" presId="urn:microsoft.com/office/officeart/2005/8/layout/hierarchy6"/>
    <dgm:cxn modelId="{658754E2-6CFF-418E-A20C-B52681B532D7}" type="presOf" srcId="{9187A1AB-FA8E-4BD3-8E04-2FE2EBD28596}" destId="{81A906B3-31E6-4117-BABA-7C0F0D5764FF}" srcOrd="0" destOrd="0" presId="urn:microsoft.com/office/officeart/2005/8/layout/hierarchy6"/>
    <dgm:cxn modelId="{DEF295E3-6384-47A2-9F48-E463139A60C2}" type="presOf" srcId="{113A0FD3-0E08-4C91-BBD0-C674C3CCB020}" destId="{65E8E360-3425-4B02-B76A-DBC6E70A2791}" srcOrd="0" destOrd="0" presId="urn:microsoft.com/office/officeart/2005/8/layout/hierarchy6"/>
    <dgm:cxn modelId="{777360F2-9370-4F80-9782-1492602A67E7}" type="presOf" srcId="{D77FAB2A-00E4-42EC-AD9A-888A6F92598C}" destId="{7D367925-A36F-49B3-87D8-06319EB66F2E}" srcOrd="0" destOrd="0" presId="urn:microsoft.com/office/officeart/2005/8/layout/hierarchy6"/>
    <dgm:cxn modelId="{8118DEF8-75F4-463E-B833-A5EE199006AF}" type="presOf" srcId="{B6F78E0D-34DE-4393-9129-30CEFE243C99}" destId="{ED2E914E-923D-477A-AC4A-7E71EB4E4905}" srcOrd="0" destOrd="0" presId="urn:microsoft.com/office/officeart/2005/8/layout/hierarchy6"/>
    <dgm:cxn modelId="{E19BF7FB-E12F-44D9-BD64-E91F76E3CE31}" type="presOf" srcId="{63C1AE3B-6012-4286-BCF4-075106D15114}" destId="{805A5EE0-654E-494D-BA6F-EC59DE7B5655}" srcOrd="0" destOrd="0" presId="urn:microsoft.com/office/officeart/2005/8/layout/hierarchy6"/>
    <dgm:cxn modelId="{A8F09A97-0A5C-4575-BDEB-C8CE974E25D3}" type="presParOf" srcId="{A06CF4CA-9584-40E4-A69E-5ABBA9B8CF2A}" destId="{F5650C1D-D846-4558-9F66-0A1F29662E44}" srcOrd="0" destOrd="0" presId="urn:microsoft.com/office/officeart/2005/8/layout/hierarchy6"/>
    <dgm:cxn modelId="{FD4BE5EE-913E-45B8-85E2-F51C19605C8D}" type="presParOf" srcId="{F5650C1D-D846-4558-9F66-0A1F29662E44}" destId="{5EEC3153-F1BB-49F6-94B5-0A86495F4A26}" srcOrd="0" destOrd="0" presId="urn:microsoft.com/office/officeart/2005/8/layout/hierarchy6"/>
    <dgm:cxn modelId="{02243B8D-A677-45D6-823A-0131CA962712}" type="presParOf" srcId="{5EEC3153-F1BB-49F6-94B5-0A86495F4A26}" destId="{6163C573-0181-4F8D-9851-B353F8CB8405}" srcOrd="0" destOrd="0" presId="urn:microsoft.com/office/officeart/2005/8/layout/hierarchy6"/>
    <dgm:cxn modelId="{21A72694-5D14-4814-91C0-9C329539A84D}" type="presParOf" srcId="{6163C573-0181-4F8D-9851-B353F8CB8405}" destId="{6F0963F5-CD25-46A1-A3A7-C72CE4C4B7B8}" srcOrd="0" destOrd="0" presId="urn:microsoft.com/office/officeart/2005/8/layout/hierarchy6"/>
    <dgm:cxn modelId="{D968B3E5-6879-4BAF-8B36-0D028D31E60D}" type="presParOf" srcId="{6163C573-0181-4F8D-9851-B353F8CB8405}" destId="{E0D2EDFF-485F-406C-8ADC-977DD7923188}" srcOrd="1" destOrd="0" presId="urn:microsoft.com/office/officeart/2005/8/layout/hierarchy6"/>
    <dgm:cxn modelId="{9C954EFC-624A-48C2-B44B-5795105BDB6B}" type="presParOf" srcId="{E0D2EDFF-485F-406C-8ADC-977DD7923188}" destId="{65E8E360-3425-4B02-B76A-DBC6E70A2791}" srcOrd="0" destOrd="0" presId="urn:microsoft.com/office/officeart/2005/8/layout/hierarchy6"/>
    <dgm:cxn modelId="{5AC7BB43-FB64-4DA5-98AD-50F0A3ABAF48}" type="presParOf" srcId="{E0D2EDFF-485F-406C-8ADC-977DD7923188}" destId="{092457C3-4F86-448C-8A03-6C28B3EC1F66}" srcOrd="1" destOrd="0" presId="urn:microsoft.com/office/officeart/2005/8/layout/hierarchy6"/>
    <dgm:cxn modelId="{B4D2403A-5419-454C-9427-C601326B16AC}" type="presParOf" srcId="{092457C3-4F86-448C-8A03-6C28B3EC1F66}" destId="{A00C6C5D-8128-4A3D-998A-52068B58D51C}" srcOrd="0" destOrd="0" presId="urn:microsoft.com/office/officeart/2005/8/layout/hierarchy6"/>
    <dgm:cxn modelId="{E70BB7F1-D578-4FD2-A6ED-CF8F8AF5409C}" type="presParOf" srcId="{092457C3-4F86-448C-8A03-6C28B3EC1F66}" destId="{836002A7-B61E-46E6-A392-53F190C86595}" srcOrd="1" destOrd="0" presId="urn:microsoft.com/office/officeart/2005/8/layout/hierarchy6"/>
    <dgm:cxn modelId="{9723FB5E-6269-4E2C-B6DC-705CD6A9FFB4}" type="presParOf" srcId="{836002A7-B61E-46E6-A392-53F190C86595}" destId="{E9E222A2-96B1-4022-AF73-2D8985D6413B}" srcOrd="0" destOrd="0" presId="urn:microsoft.com/office/officeart/2005/8/layout/hierarchy6"/>
    <dgm:cxn modelId="{B2B98798-12A5-444C-BDC9-14583AF93448}" type="presParOf" srcId="{836002A7-B61E-46E6-A392-53F190C86595}" destId="{8FBCD1B4-FE9C-4DCE-8C3A-1634C3ADCF11}" srcOrd="1" destOrd="0" presId="urn:microsoft.com/office/officeart/2005/8/layout/hierarchy6"/>
    <dgm:cxn modelId="{83645F35-D60B-42DA-BA0E-01D1C3602BF5}" type="presParOf" srcId="{8FBCD1B4-FE9C-4DCE-8C3A-1634C3ADCF11}" destId="{2D3E7A3D-120C-481B-BA36-5C7F19AC487B}" srcOrd="0" destOrd="0" presId="urn:microsoft.com/office/officeart/2005/8/layout/hierarchy6"/>
    <dgm:cxn modelId="{6087DDE8-7FFC-429C-AC7C-FE898F030EC5}" type="presParOf" srcId="{8FBCD1B4-FE9C-4DCE-8C3A-1634C3ADCF11}" destId="{6918CE05-7F3E-4843-BFC9-8B5112840E2A}" srcOrd="1" destOrd="0" presId="urn:microsoft.com/office/officeart/2005/8/layout/hierarchy6"/>
    <dgm:cxn modelId="{C55B0820-DBED-4DD7-A0F9-53F3DD1EF9F7}" type="presParOf" srcId="{836002A7-B61E-46E6-A392-53F190C86595}" destId="{62CA8281-4EF3-4D73-8FA2-255ACCA457D9}" srcOrd="2" destOrd="0" presId="urn:microsoft.com/office/officeart/2005/8/layout/hierarchy6"/>
    <dgm:cxn modelId="{0A7E2C59-A8A4-4790-8F47-40926D2598E1}" type="presParOf" srcId="{836002A7-B61E-46E6-A392-53F190C86595}" destId="{FB475070-3394-4DD2-BC30-69B5A6C9876A}" srcOrd="3" destOrd="0" presId="urn:microsoft.com/office/officeart/2005/8/layout/hierarchy6"/>
    <dgm:cxn modelId="{062B9852-CD5D-48FE-9C89-EFB6A907F7E4}" type="presParOf" srcId="{FB475070-3394-4DD2-BC30-69B5A6C9876A}" destId="{ED2E914E-923D-477A-AC4A-7E71EB4E4905}" srcOrd="0" destOrd="0" presId="urn:microsoft.com/office/officeart/2005/8/layout/hierarchy6"/>
    <dgm:cxn modelId="{010DA462-6EF1-4A4E-B9B7-CA5D0F6817ED}" type="presParOf" srcId="{FB475070-3394-4DD2-BC30-69B5A6C9876A}" destId="{36241037-64D4-4466-A328-2DD8A2686E65}" srcOrd="1" destOrd="0" presId="urn:microsoft.com/office/officeart/2005/8/layout/hierarchy6"/>
    <dgm:cxn modelId="{43C95E65-D7AE-457E-82CF-0E4B62AC96B5}" type="presParOf" srcId="{836002A7-B61E-46E6-A392-53F190C86595}" destId="{296C1DE8-3C93-4BEF-A30B-638A8456D436}" srcOrd="4" destOrd="0" presId="urn:microsoft.com/office/officeart/2005/8/layout/hierarchy6"/>
    <dgm:cxn modelId="{7051E0CE-DB17-497B-A28D-144505CA8945}" type="presParOf" srcId="{836002A7-B61E-46E6-A392-53F190C86595}" destId="{D952CEE6-7821-4B65-813A-3BBFB1555E25}" srcOrd="5" destOrd="0" presId="urn:microsoft.com/office/officeart/2005/8/layout/hierarchy6"/>
    <dgm:cxn modelId="{2EC47065-8CE4-400C-96F7-14FE192BFC14}" type="presParOf" srcId="{D952CEE6-7821-4B65-813A-3BBFB1555E25}" destId="{BC56221B-7F30-449D-9091-BB9D4418CAD6}" srcOrd="0" destOrd="0" presId="urn:microsoft.com/office/officeart/2005/8/layout/hierarchy6"/>
    <dgm:cxn modelId="{10FCD6EE-901B-4EFC-817D-16DB939899CB}" type="presParOf" srcId="{D952CEE6-7821-4B65-813A-3BBFB1555E25}" destId="{50A00F54-A193-4B49-8B96-C920E59CB156}" srcOrd="1" destOrd="0" presId="urn:microsoft.com/office/officeart/2005/8/layout/hierarchy6"/>
    <dgm:cxn modelId="{8B2A14DD-333A-489C-AC55-07887DF91114}" type="presParOf" srcId="{836002A7-B61E-46E6-A392-53F190C86595}" destId="{805A5EE0-654E-494D-BA6F-EC59DE7B5655}" srcOrd="6" destOrd="0" presId="urn:microsoft.com/office/officeart/2005/8/layout/hierarchy6"/>
    <dgm:cxn modelId="{5698F8C8-3634-46E7-8FB9-C7A499C3D049}" type="presParOf" srcId="{836002A7-B61E-46E6-A392-53F190C86595}" destId="{E06FCB5C-3E13-49B6-BBBD-ECCC4F648FD8}" srcOrd="7" destOrd="0" presId="urn:microsoft.com/office/officeart/2005/8/layout/hierarchy6"/>
    <dgm:cxn modelId="{7F54BC3F-DF15-4117-A0C8-7B3662603348}" type="presParOf" srcId="{E06FCB5C-3E13-49B6-BBBD-ECCC4F648FD8}" destId="{CD0CC8E1-55F9-42AC-BB09-B663AE2D5F4C}" srcOrd="0" destOrd="0" presId="urn:microsoft.com/office/officeart/2005/8/layout/hierarchy6"/>
    <dgm:cxn modelId="{F29D08CF-15FF-43DE-9C3F-20FCD728DDBE}" type="presParOf" srcId="{E06FCB5C-3E13-49B6-BBBD-ECCC4F648FD8}" destId="{9E908FF0-1602-4D5F-BE13-CFE5DE1C12B2}" srcOrd="1" destOrd="0" presId="urn:microsoft.com/office/officeart/2005/8/layout/hierarchy6"/>
    <dgm:cxn modelId="{906540B3-B944-42C7-BBF4-787AFFDF55B7}" type="presParOf" srcId="{836002A7-B61E-46E6-A392-53F190C86595}" destId="{F5B2E24A-0725-479A-BADF-ECAA6308FDFC}" srcOrd="8" destOrd="0" presId="urn:microsoft.com/office/officeart/2005/8/layout/hierarchy6"/>
    <dgm:cxn modelId="{21544E73-D7ED-4A2A-B935-800A1965A10F}" type="presParOf" srcId="{836002A7-B61E-46E6-A392-53F190C86595}" destId="{8E5A276A-3B5E-46FD-941A-BE0DFBACFFE6}" srcOrd="9" destOrd="0" presId="urn:microsoft.com/office/officeart/2005/8/layout/hierarchy6"/>
    <dgm:cxn modelId="{BE5772EF-D1FA-4C10-B6AC-1618B9F69E76}" type="presParOf" srcId="{8E5A276A-3B5E-46FD-941A-BE0DFBACFFE6}" destId="{81A906B3-31E6-4117-BABA-7C0F0D5764FF}" srcOrd="0" destOrd="0" presId="urn:microsoft.com/office/officeart/2005/8/layout/hierarchy6"/>
    <dgm:cxn modelId="{3D302D12-2D30-4669-89A1-67C25E4EFA58}" type="presParOf" srcId="{8E5A276A-3B5E-46FD-941A-BE0DFBACFFE6}" destId="{273BAD10-3DB1-4BD5-B6BC-F6B0D06BCFB9}" srcOrd="1" destOrd="0" presId="urn:microsoft.com/office/officeart/2005/8/layout/hierarchy6"/>
    <dgm:cxn modelId="{32981268-1440-4DA8-B8EF-3B9C492FC638}" type="presParOf" srcId="{E0D2EDFF-485F-406C-8ADC-977DD7923188}" destId="{FB73FF6B-4F88-4AD4-89DD-02B1FE4ADB16}" srcOrd="2" destOrd="0" presId="urn:microsoft.com/office/officeart/2005/8/layout/hierarchy6"/>
    <dgm:cxn modelId="{B097B370-9F3A-4316-B427-88C96661A569}" type="presParOf" srcId="{E0D2EDFF-485F-406C-8ADC-977DD7923188}" destId="{72B44499-6B86-4C74-A75C-E5378CE42745}" srcOrd="3" destOrd="0" presId="urn:microsoft.com/office/officeart/2005/8/layout/hierarchy6"/>
    <dgm:cxn modelId="{BF1194E5-7339-4283-B516-B020B1BF7A36}" type="presParOf" srcId="{72B44499-6B86-4C74-A75C-E5378CE42745}" destId="{4253E54C-F747-4610-ACEF-5A26659FB5CB}" srcOrd="0" destOrd="0" presId="urn:microsoft.com/office/officeart/2005/8/layout/hierarchy6"/>
    <dgm:cxn modelId="{C73A1B9E-551F-41C5-B97F-937822D0E465}" type="presParOf" srcId="{72B44499-6B86-4C74-A75C-E5378CE42745}" destId="{F1857A91-A23F-4060-BEBB-48356438EEF3}" srcOrd="1" destOrd="0" presId="urn:microsoft.com/office/officeart/2005/8/layout/hierarchy6"/>
    <dgm:cxn modelId="{1A9D0551-9BF3-4DF0-A717-EBB00FF40072}" type="presParOf" srcId="{F1857A91-A23F-4060-BEBB-48356438EEF3}" destId="{9043A076-E643-4EB3-BF86-6B92B9851AFA}" srcOrd="0" destOrd="0" presId="urn:microsoft.com/office/officeart/2005/8/layout/hierarchy6"/>
    <dgm:cxn modelId="{807BFCC4-B485-41B8-9FA3-92DCA3264F2B}" type="presParOf" srcId="{F1857A91-A23F-4060-BEBB-48356438EEF3}" destId="{83887042-EADC-46B8-8E21-9D77C42D9102}" srcOrd="1" destOrd="0" presId="urn:microsoft.com/office/officeart/2005/8/layout/hierarchy6"/>
    <dgm:cxn modelId="{4BEB24FA-335F-4023-B1E0-DFE546C911E6}" type="presParOf" srcId="{83887042-EADC-46B8-8E21-9D77C42D9102}" destId="{7D367925-A36F-49B3-87D8-06319EB66F2E}" srcOrd="0" destOrd="0" presId="urn:microsoft.com/office/officeart/2005/8/layout/hierarchy6"/>
    <dgm:cxn modelId="{B824F823-A52D-47B9-A4F3-818FB28353AF}" type="presParOf" srcId="{83887042-EADC-46B8-8E21-9D77C42D9102}" destId="{C2B1E6DF-2085-4E27-9753-60870DFD84DC}" srcOrd="1" destOrd="0" presId="urn:microsoft.com/office/officeart/2005/8/layout/hierarchy6"/>
    <dgm:cxn modelId="{044D7101-0A22-4557-9DED-404AFA89EC12}" type="presParOf" srcId="{F1857A91-A23F-4060-BEBB-48356438EEF3}" destId="{191DFDE6-B76C-4ACB-B3EC-3B14A9DB99D1}" srcOrd="2" destOrd="0" presId="urn:microsoft.com/office/officeart/2005/8/layout/hierarchy6"/>
    <dgm:cxn modelId="{7921BD95-F80E-4D48-9B9D-BB8B951EC08A}" type="presParOf" srcId="{F1857A91-A23F-4060-BEBB-48356438EEF3}" destId="{9569D2E8-1DAA-45E5-8B4E-54B34DEB174B}" srcOrd="3" destOrd="0" presId="urn:microsoft.com/office/officeart/2005/8/layout/hierarchy6"/>
    <dgm:cxn modelId="{E99AD15B-6D27-40BB-B3CC-34D37F48897B}" type="presParOf" srcId="{9569D2E8-1DAA-45E5-8B4E-54B34DEB174B}" destId="{D749A044-AF90-4358-9B0E-BD45377A907B}" srcOrd="0" destOrd="0" presId="urn:microsoft.com/office/officeart/2005/8/layout/hierarchy6"/>
    <dgm:cxn modelId="{0E2E3ED8-062F-43CC-9245-4AB529F50142}" type="presParOf" srcId="{9569D2E8-1DAA-45E5-8B4E-54B34DEB174B}" destId="{2E3C7DBA-CE86-4D3B-ABCB-F056AFA97AB0}" srcOrd="1" destOrd="0" presId="urn:microsoft.com/office/officeart/2005/8/layout/hierarchy6"/>
    <dgm:cxn modelId="{5812BC00-77F2-4185-B1BE-C1E1438F6713}" type="presParOf" srcId="{F1857A91-A23F-4060-BEBB-48356438EEF3}" destId="{D66BBF66-B451-4BAF-AC90-1E086866E1F9}" srcOrd="4" destOrd="0" presId="urn:microsoft.com/office/officeart/2005/8/layout/hierarchy6"/>
    <dgm:cxn modelId="{DF2CECB5-48F0-49CF-9608-23E1B3DFE468}" type="presParOf" srcId="{F1857A91-A23F-4060-BEBB-48356438EEF3}" destId="{9FF3291D-D6E4-45EA-99E2-90DE90AEA3BF}" srcOrd="5" destOrd="0" presId="urn:microsoft.com/office/officeart/2005/8/layout/hierarchy6"/>
    <dgm:cxn modelId="{118BA9F9-8183-4227-B93D-DA47A8839A8E}" type="presParOf" srcId="{9FF3291D-D6E4-45EA-99E2-90DE90AEA3BF}" destId="{E5F887CA-2247-46B7-BBA8-D7259954439A}" srcOrd="0" destOrd="0" presId="urn:microsoft.com/office/officeart/2005/8/layout/hierarchy6"/>
    <dgm:cxn modelId="{DFA31861-FA91-4007-86E0-602D54314CC2}" type="presParOf" srcId="{9FF3291D-D6E4-45EA-99E2-90DE90AEA3BF}" destId="{F8D2E95A-B990-46FD-BC23-F5CD7C89739B}" srcOrd="1" destOrd="0" presId="urn:microsoft.com/office/officeart/2005/8/layout/hierarchy6"/>
    <dgm:cxn modelId="{04659B3C-120C-4B29-ADBE-CB52C025A6E0}" type="presParOf" srcId="{A06CF4CA-9584-40E4-A69E-5ABBA9B8CF2A}" destId="{092E3B9F-0151-4D34-AC6C-26800841D5A1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963F5-CD25-46A1-A3A7-C72CE4C4B7B8}">
      <dsp:nvSpPr>
        <dsp:cNvPr id="0" name=""/>
        <dsp:cNvSpPr/>
      </dsp:nvSpPr>
      <dsp:spPr>
        <a:xfrm>
          <a:off x="3315877" y="62937"/>
          <a:ext cx="2945295" cy="1413721"/>
        </a:xfrm>
        <a:prstGeom prst="roundRect">
          <a:avLst>
            <a:gd name="adj" fmla="val 10000"/>
          </a:avLst>
        </a:prstGeom>
        <a:solidFill>
          <a:srgbClr val="26F29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200" kern="1200" dirty="0">
              <a:solidFill>
                <a:schemeClr val="tx1"/>
              </a:solidFill>
              <a:cs typeface="+mj-cs"/>
            </a:rPr>
            <a:t>نمونه گیری</a:t>
          </a:r>
          <a:endParaRPr lang="en-US" sz="3200" kern="1200" dirty="0">
            <a:solidFill>
              <a:schemeClr val="tx1"/>
            </a:solidFill>
            <a:cs typeface="+mj-cs"/>
          </a:endParaRPr>
        </a:p>
      </dsp:txBody>
      <dsp:txXfrm>
        <a:off x="3357283" y="104343"/>
        <a:ext cx="2862483" cy="1330909"/>
      </dsp:txXfrm>
    </dsp:sp>
    <dsp:sp modelId="{65E8E360-3425-4B02-B76A-DBC6E70A2791}">
      <dsp:nvSpPr>
        <dsp:cNvPr id="0" name=""/>
        <dsp:cNvSpPr/>
      </dsp:nvSpPr>
      <dsp:spPr>
        <a:xfrm>
          <a:off x="2601398" y="1476659"/>
          <a:ext cx="2187126" cy="223597"/>
        </a:xfrm>
        <a:custGeom>
          <a:avLst/>
          <a:gdLst/>
          <a:ahLst/>
          <a:cxnLst/>
          <a:rect l="0" t="0" r="0" b="0"/>
          <a:pathLst>
            <a:path>
              <a:moveTo>
                <a:pt x="2187126" y="0"/>
              </a:moveTo>
              <a:lnTo>
                <a:pt x="2187126" y="111798"/>
              </a:lnTo>
              <a:lnTo>
                <a:pt x="0" y="111798"/>
              </a:lnTo>
              <a:lnTo>
                <a:pt x="0" y="22359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0C6C5D-8128-4A3D-998A-52068B58D51C}">
      <dsp:nvSpPr>
        <dsp:cNvPr id="0" name=""/>
        <dsp:cNvSpPr/>
      </dsp:nvSpPr>
      <dsp:spPr>
        <a:xfrm>
          <a:off x="1333640" y="1700256"/>
          <a:ext cx="2535517" cy="9663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kern="1200" dirty="0">
              <a:solidFill>
                <a:schemeClr val="tx1"/>
              </a:solidFill>
              <a:cs typeface="+mj-cs"/>
            </a:rPr>
            <a:t>احتمالی</a:t>
          </a:r>
          <a:endParaRPr lang="en-US" sz="2800" kern="1200" dirty="0">
            <a:solidFill>
              <a:schemeClr val="tx1"/>
            </a:solidFill>
            <a:cs typeface="+mj-cs"/>
          </a:endParaRPr>
        </a:p>
      </dsp:txBody>
      <dsp:txXfrm>
        <a:off x="1361943" y="1728559"/>
        <a:ext cx="2478911" cy="909742"/>
      </dsp:txXfrm>
    </dsp:sp>
    <dsp:sp modelId="{E9E222A2-96B1-4022-AF73-2D8985D6413B}">
      <dsp:nvSpPr>
        <dsp:cNvPr id="0" name=""/>
        <dsp:cNvSpPr/>
      </dsp:nvSpPr>
      <dsp:spPr>
        <a:xfrm>
          <a:off x="421325" y="2666604"/>
          <a:ext cx="2180072" cy="223597"/>
        </a:xfrm>
        <a:custGeom>
          <a:avLst/>
          <a:gdLst/>
          <a:ahLst/>
          <a:cxnLst/>
          <a:rect l="0" t="0" r="0" b="0"/>
          <a:pathLst>
            <a:path>
              <a:moveTo>
                <a:pt x="2180072" y="0"/>
              </a:moveTo>
              <a:lnTo>
                <a:pt x="2180072" y="111798"/>
              </a:lnTo>
              <a:lnTo>
                <a:pt x="0" y="111798"/>
              </a:lnTo>
              <a:lnTo>
                <a:pt x="0" y="22359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3E7A3D-120C-481B-BA36-5C7F19AC487B}">
      <dsp:nvSpPr>
        <dsp:cNvPr id="0" name=""/>
        <dsp:cNvSpPr/>
      </dsp:nvSpPr>
      <dsp:spPr>
        <a:xfrm>
          <a:off x="2081" y="2890201"/>
          <a:ext cx="838489" cy="15855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chemeClr val="tx1"/>
              </a:solidFill>
              <a:latin typeface="Arial" pitchFamily="34" charset="0"/>
              <a:cs typeface="+mj-cs"/>
            </a:rPr>
            <a:t>تصادفی ساده</a:t>
          </a:r>
          <a:endParaRPr lang="en-US" sz="1400" b="1" kern="1200" dirty="0">
            <a:solidFill>
              <a:schemeClr val="tx1"/>
            </a:solidFill>
            <a:latin typeface="Arial" pitchFamily="34" charset="0"/>
            <a:cs typeface="+mj-cs"/>
          </a:endParaRPr>
        </a:p>
      </dsp:txBody>
      <dsp:txXfrm>
        <a:off x="26640" y="2914760"/>
        <a:ext cx="789371" cy="1536404"/>
      </dsp:txXfrm>
    </dsp:sp>
    <dsp:sp modelId="{62CA8281-4EF3-4D73-8FA2-255ACCA457D9}">
      <dsp:nvSpPr>
        <dsp:cNvPr id="0" name=""/>
        <dsp:cNvSpPr/>
      </dsp:nvSpPr>
      <dsp:spPr>
        <a:xfrm>
          <a:off x="1511362" y="2666604"/>
          <a:ext cx="1090036" cy="223597"/>
        </a:xfrm>
        <a:custGeom>
          <a:avLst/>
          <a:gdLst/>
          <a:ahLst/>
          <a:cxnLst/>
          <a:rect l="0" t="0" r="0" b="0"/>
          <a:pathLst>
            <a:path>
              <a:moveTo>
                <a:pt x="1090036" y="0"/>
              </a:moveTo>
              <a:lnTo>
                <a:pt x="1090036" y="111798"/>
              </a:lnTo>
              <a:lnTo>
                <a:pt x="0" y="111798"/>
              </a:lnTo>
              <a:lnTo>
                <a:pt x="0" y="22359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2E914E-923D-477A-AC4A-7E71EB4E4905}">
      <dsp:nvSpPr>
        <dsp:cNvPr id="0" name=""/>
        <dsp:cNvSpPr/>
      </dsp:nvSpPr>
      <dsp:spPr>
        <a:xfrm>
          <a:off x="1092117" y="2890201"/>
          <a:ext cx="838489" cy="15855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chemeClr val="tx1"/>
              </a:solidFill>
              <a:latin typeface="Arial" pitchFamily="34" charset="0"/>
              <a:cs typeface="+mj-cs"/>
            </a:rPr>
            <a:t>تصادفی منظم</a:t>
          </a:r>
          <a:endParaRPr lang="en-US" sz="1400" b="1" kern="1200" dirty="0">
            <a:solidFill>
              <a:schemeClr val="tx1"/>
            </a:solidFill>
            <a:latin typeface="Arial" pitchFamily="34" charset="0"/>
            <a:cs typeface="+mj-cs"/>
          </a:endParaRPr>
        </a:p>
      </dsp:txBody>
      <dsp:txXfrm>
        <a:off x="1116676" y="2914760"/>
        <a:ext cx="789371" cy="1536404"/>
      </dsp:txXfrm>
    </dsp:sp>
    <dsp:sp modelId="{296C1DE8-3C93-4BEF-A30B-638A8456D436}">
      <dsp:nvSpPr>
        <dsp:cNvPr id="0" name=""/>
        <dsp:cNvSpPr/>
      </dsp:nvSpPr>
      <dsp:spPr>
        <a:xfrm>
          <a:off x="2555678" y="2666604"/>
          <a:ext cx="91440" cy="2235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359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56221B-7F30-449D-9091-BB9D4418CAD6}">
      <dsp:nvSpPr>
        <dsp:cNvPr id="0" name=""/>
        <dsp:cNvSpPr/>
      </dsp:nvSpPr>
      <dsp:spPr>
        <a:xfrm>
          <a:off x="2182153" y="2890201"/>
          <a:ext cx="838489" cy="15855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chemeClr val="tx1"/>
              </a:solidFill>
              <a:latin typeface="Arial" pitchFamily="34" charset="0"/>
              <a:cs typeface="+mj-cs"/>
            </a:rPr>
            <a:t>خوشه ای</a:t>
          </a:r>
          <a:endParaRPr lang="en-US" sz="1400" b="1" kern="1200" dirty="0">
            <a:solidFill>
              <a:schemeClr val="tx1"/>
            </a:solidFill>
            <a:latin typeface="Arial" pitchFamily="34" charset="0"/>
            <a:cs typeface="+mj-cs"/>
          </a:endParaRPr>
        </a:p>
      </dsp:txBody>
      <dsp:txXfrm>
        <a:off x="2206712" y="2914760"/>
        <a:ext cx="789371" cy="1536404"/>
      </dsp:txXfrm>
    </dsp:sp>
    <dsp:sp modelId="{805A5EE0-654E-494D-BA6F-EC59DE7B5655}">
      <dsp:nvSpPr>
        <dsp:cNvPr id="0" name=""/>
        <dsp:cNvSpPr/>
      </dsp:nvSpPr>
      <dsp:spPr>
        <a:xfrm>
          <a:off x="2601398" y="2666604"/>
          <a:ext cx="1090036" cy="2235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798"/>
              </a:lnTo>
              <a:lnTo>
                <a:pt x="1090036" y="111798"/>
              </a:lnTo>
              <a:lnTo>
                <a:pt x="1090036" y="22359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0CC8E1-55F9-42AC-BB09-B663AE2D5F4C}">
      <dsp:nvSpPr>
        <dsp:cNvPr id="0" name=""/>
        <dsp:cNvSpPr/>
      </dsp:nvSpPr>
      <dsp:spPr>
        <a:xfrm>
          <a:off x="3272190" y="2890201"/>
          <a:ext cx="838489" cy="15855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chemeClr val="tx1"/>
              </a:solidFill>
              <a:latin typeface="Arial" pitchFamily="34" charset="0"/>
              <a:cs typeface="+mj-cs"/>
            </a:rPr>
            <a:t>طبقه ای</a:t>
          </a:r>
          <a:endParaRPr lang="en-US" sz="1400" b="1" kern="1200" dirty="0">
            <a:solidFill>
              <a:schemeClr val="tx1"/>
            </a:solidFill>
            <a:latin typeface="Arial" pitchFamily="34" charset="0"/>
            <a:cs typeface="+mj-cs"/>
          </a:endParaRPr>
        </a:p>
      </dsp:txBody>
      <dsp:txXfrm>
        <a:off x="3296749" y="2914760"/>
        <a:ext cx="789371" cy="1536404"/>
      </dsp:txXfrm>
    </dsp:sp>
    <dsp:sp modelId="{F5B2E24A-0725-479A-BADF-ECAA6308FDFC}">
      <dsp:nvSpPr>
        <dsp:cNvPr id="0" name=""/>
        <dsp:cNvSpPr/>
      </dsp:nvSpPr>
      <dsp:spPr>
        <a:xfrm>
          <a:off x="2601398" y="2666604"/>
          <a:ext cx="2180072" cy="2235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798"/>
              </a:lnTo>
              <a:lnTo>
                <a:pt x="2180072" y="111798"/>
              </a:lnTo>
              <a:lnTo>
                <a:pt x="2180072" y="22359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A906B3-31E6-4117-BABA-7C0F0D5764FF}">
      <dsp:nvSpPr>
        <dsp:cNvPr id="0" name=""/>
        <dsp:cNvSpPr/>
      </dsp:nvSpPr>
      <dsp:spPr>
        <a:xfrm>
          <a:off x="4362226" y="2890201"/>
          <a:ext cx="838489" cy="15855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chemeClr val="tx1"/>
              </a:solidFill>
              <a:latin typeface="Arial" pitchFamily="34" charset="0"/>
              <a:cs typeface="+mj-cs"/>
            </a:rPr>
            <a:t>چند مرحله</a:t>
          </a:r>
          <a:endParaRPr lang="en-US" sz="1400" b="1" kern="1200" dirty="0">
            <a:solidFill>
              <a:schemeClr val="tx1"/>
            </a:solidFill>
            <a:latin typeface="Arial" pitchFamily="34" charset="0"/>
            <a:cs typeface="+mj-cs"/>
          </a:endParaRPr>
        </a:p>
      </dsp:txBody>
      <dsp:txXfrm>
        <a:off x="4386785" y="2914760"/>
        <a:ext cx="789371" cy="1536404"/>
      </dsp:txXfrm>
    </dsp:sp>
    <dsp:sp modelId="{FB73FF6B-4F88-4AD4-89DD-02B1FE4ADB16}">
      <dsp:nvSpPr>
        <dsp:cNvPr id="0" name=""/>
        <dsp:cNvSpPr/>
      </dsp:nvSpPr>
      <dsp:spPr>
        <a:xfrm>
          <a:off x="4788525" y="1476659"/>
          <a:ext cx="2187126" cy="2235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798"/>
              </a:lnTo>
              <a:lnTo>
                <a:pt x="2187126" y="111798"/>
              </a:lnTo>
              <a:lnTo>
                <a:pt x="2187126" y="22359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53E54C-F747-4610-ACEF-5A26659FB5CB}">
      <dsp:nvSpPr>
        <dsp:cNvPr id="0" name=""/>
        <dsp:cNvSpPr/>
      </dsp:nvSpPr>
      <dsp:spPr>
        <a:xfrm>
          <a:off x="5707893" y="1700256"/>
          <a:ext cx="2535517" cy="9663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kern="1200" dirty="0">
              <a:solidFill>
                <a:schemeClr val="tx1"/>
              </a:solidFill>
              <a:cs typeface="+mj-cs"/>
            </a:rPr>
            <a:t>غیر احتمالی</a:t>
          </a:r>
          <a:endParaRPr lang="en-US" sz="2800" kern="1200" dirty="0">
            <a:solidFill>
              <a:schemeClr val="tx1"/>
            </a:solidFill>
            <a:cs typeface="+mj-cs"/>
          </a:endParaRPr>
        </a:p>
      </dsp:txBody>
      <dsp:txXfrm>
        <a:off x="5736196" y="1728559"/>
        <a:ext cx="2478911" cy="909742"/>
      </dsp:txXfrm>
    </dsp:sp>
    <dsp:sp modelId="{9043A076-E643-4EB3-BF86-6B92B9851AFA}">
      <dsp:nvSpPr>
        <dsp:cNvPr id="0" name=""/>
        <dsp:cNvSpPr/>
      </dsp:nvSpPr>
      <dsp:spPr>
        <a:xfrm>
          <a:off x="5885615" y="2666604"/>
          <a:ext cx="1090036" cy="223597"/>
        </a:xfrm>
        <a:custGeom>
          <a:avLst/>
          <a:gdLst/>
          <a:ahLst/>
          <a:cxnLst/>
          <a:rect l="0" t="0" r="0" b="0"/>
          <a:pathLst>
            <a:path>
              <a:moveTo>
                <a:pt x="1090036" y="0"/>
              </a:moveTo>
              <a:lnTo>
                <a:pt x="1090036" y="111798"/>
              </a:lnTo>
              <a:lnTo>
                <a:pt x="0" y="111798"/>
              </a:lnTo>
              <a:lnTo>
                <a:pt x="0" y="22359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367925-A36F-49B3-87D8-06319EB66F2E}">
      <dsp:nvSpPr>
        <dsp:cNvPr id="0" name=""/>
        <dsp:cNvSpPr/>
      </dsp:nvSpPr>
      <dsp:spPr>
        <a:xfrm>
          <a:off x="5452263" y="2890201"/>
          <a:ext cx="866704" cy="15855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chemeClr val="tx1"/>
              </a:solidFill>
              <a:latin typeface="Arial" pitchFamily="34" charset="0"/>
              <a:cs typeface="+mj-cs"/>
            </a:rPr>
            <a:t>دردسترس</a:t>
          </a:r>
          <a:endParaRPr lang="en-US" sz="1400" b="1" kern="1200" dirty="0">
            <a:solidFill>
              <a:schemeClr val="tx1"/>
            </a:solidFill>
            <a:latin typeface="Arial" pitchFamily="34" charset="0"/>
            <a:cs typeface="+mj-cs"/>
          </a:endParaRPr>
        </a:p>
      </dsp:txBody>
      <dsp:txXfrm>
        <a:off x="5477648" y="2915586"/>
        <a:ext cx="815934" cy="1534752"/>
      </dsp:txXfrm>
    </dsp:sp>
    <dsp:sp modelId="{191DFDE6-B76C-4ACB-B3EC-3B14A9DB99D1}">
      <dsp:nvSpPr>
        <dsp:cNvPr id="0" name=""/>
        <dsp:cNvSpPr/>
      </dsp:nvSpPr>
      <dsp:spPr>
        <a:xfrm>
          <a:off x="6929932" y="2666604"/>
          <a:ext cx="91440" cy="2235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1798"/>
              </a:lnTo>
              <a:lnTo>
                <a:pt x="59827" y="111798"/>
              </a:lnTo>
              <a:lnTo>
                <a:pt x="59827" y="22359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49A044-AF90-4358-9B0E-BD45377A907B}">
      <dsp:nvSpPr>
        <dsp:cNvPr id="0" name=""/>
        <dsp:cNvSpPr/>
      </dsp:nvSpPr>
      <dsp:spPr>
        <a:xfrm>
          <a:off x="6570514" y="2890201"/>
          <a:ext cx="838489" cy="15855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chemeClr val="tx1"/>
              </a:solidFill>
              <a:latin typeface="Arial" pitchFamily="34" charset="0"/>
              <a:cs typeface="+mj-cs"/>
            </a:rPr>
            <a:t>سهمیه ای</a:t>
          </a:r>
          <a:endParaRPr lang="en-US" sz="1400" b="1" kern="1200" dirty="0">
            <a:solidFill>
              <a:schemeClr val="tx1"/>
            </a:solidFill>
            <a:latin typeface="Arial" pitchFamily="34" charset="0"/>
            <a:cs typeface="+mj-cs"/>
          </a:endParaRPr>
        </a:p>
      </dsp:txBody>
      <dsp:txXfrm>
        <a:off x="6595073" y="2914760"/>
        <a:ext cx="789371" cy="1536404"/>
      </dsp:txXfrm>
    </dsp:sp>
    <dsp:sp modelId="{D66BBF66-B451-4BAF-AC90-1E086866E1F9}">
      <dsp:nvSpPr>
        <dsp:cNvPr id="0" name=""/>
        <dsp:cNvSpPr/>
      </dsp:nvSpPr>
      <dsp:spPr>
        <a:xfrm>
          <a:off x="6975652" y="2666604"/>
          <a:ext cx="1104144" cy="2235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1798"/>
              </a:lnTo>
              <a:lnTo>
                <a:pt x="1104144" y="111798"/>
              </a:lnTo>
              <a:lnTo>
                <a:pt x="1104144" y="22359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F887CA-2247-46B7-BBA8-D7259954439A}">
      <dsp:nvSpPr>
        <dsp:cNvPr id="0" name=""/>
        <dsp:cNvSpPr/>
      </dsp:nvSpPr>
      <dsp:spPr>
        <a:xfrm>
          <a:off x="7660551" y="2890201"/>
          <a:ext cx="838489" cy="15855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chemeClr val="tx1"/>
              </a:solidFill>
              <a:latin typeface="Arial" pitchFamily="34" charset="0"/>
              <a:cs typeface="+mj-cs"/>
            </a:rPr>
            <a:t>قضاوتی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b="1" kern="1200" dirty="0">
              <a:solidFill>
                <a:schemeClr val="tx1"/>
              </a:solidFill>
              <a:latin typeface="Arial" pitchFamily="34" charset="0"/>
              <a:cs typeface="+mj-cs"/>
            </a:rPr>
            <a:t>هدفمند</a:t>
          </a:r>
          <a:endParaRPr lang="en-US" sz="1400" b="1" kern="1200" dirty="0">
            <a:solidFill>
              <a:schemeClr val="tx1"/>
            </a:solidFill>
            <a:latin typeface="Arial" pitchFamily="34" charset="0"/>
            <a:cs typeface="+mj-cs"/>
          </a:endParaRPr>
        </a:p>
      </dsp:txBody>
      <dsp:txXfrm>
        <a:off x="7685110" y="2914760"/>
        <a:ext cx="789371" cy="15364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0E8FB-272C-4B1B-983E-2E6AB7B9995C}" type="datetimeFigureOut">
              <a:rPr lang="en-US" smtClean="0"/>
              <a:pPr/>
              <a:t>7/2/2024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79A5C-EAC1-4666-928C-3C4909F699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79A5C-EAC1-4666-928C-3C4909F699C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31F43C-8403-4776-AD36-64D47B0DC726}" type="slidenum">
              <a:rPr lang="ar-SA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A7B846-D60E-4A33-94A8-7A2E34D40ED5}" type="slidenum">
              <a:rPr lang="ar-SA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4BACD-2DF2-465D-AE28-100304B61B0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4BACD-2DF2-465D-AE28-100304B61B0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21B216-F2E1-4F62-8930-82FD50BD06F9}" type="slidenum">
              <a:rPr lang="ar-SA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B8E23C-CA2B-4C88-9B7F-B7B67B9FF523}" type="slidenum">
              <a:rPr lang="ar-SA" smtClean="0"/>
              <a:pPr/>
              <a:t>18</a:t>
            </a:fld>
            <a:endParaRPr lang="en-US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f-Z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0AB9AC-7CEC-452B-A1C4-15C1106F1B47}" type="slidenum">
              <a:rPr lang="ar-SA" smtClean="0"/>
              <a:pPr/>
              <a:t>19</a:t>
            </a:fld>
            <a:endParaRPr 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f-ZA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B5A7FC-4026-47B7-B2AA-C514FC3002EF}" type="slidenum">
              <a:rPr lang="ar-SA" smtClean="0"/>
              <a:pPr/>
              <a:t>20</a:t>
            </a:fld>
            <a:endParaRPr lang="en-US"/>
          </a:p>
        </p:txBody>
      </p:sp>
      <p:sp>
        <p:nvSpPr>
          <p:cNvPr id="83971" name="Rectangle 7"/>
          <p:cNvSpPr txBox="1">
            <a:spLocks noGrp="1" noChangeArrowheads="1"/>
          </p:cNvSpPr>
          <p:nvPr/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rtl="1"/>
            <a:fld id="{6FB4E7B4-45F0-4432-A27D-CF152F6534AD}" type="slidenum">
              <a:rPr kumimoji="0" lang="ar-SA" sz="1200">
                <a:latin typeface="Arial" pitchFamily="34" charset="0"/>
                <a:cs typeface="Arial" pitchFamily="34" charset="0"/>
              </a:rPr>
              <a:pPr rtl="1"/>
              <a:t>20</a:t>
            </a:fld>
            <a:endParaRPr kumimoji="0" lang="ru-RU" sz="1200">
              <a:latin typeface="Arial" pitchFamily="34" charset="0"/>
              <a:cs typeface="Arial" pitchFamily="34" charset="0"/>
            </a:endParaRPr>
          </a:p>
        </p:txBody>
      </p:sp>
      <p:sp>
        <p:nvSpPr>
          <p:cNvPr id="839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a-I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ABBE58-CDB0-4450-B2F0-4F33D4D7D787}" type="slidenum">
              <a:rPr lang="ar-SA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463001-BF0D-4A2E-A795-6B7E03E1C925}" type="slidenum">
              <a:rPr lang="ar-SA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 rot="5400000">
            <a:off x="-381000" y="6400800"/>
            <a:ext cx="838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8458200" y="228600"/>
            <a:ext cx="533400" cy="1752600"/>
            <a:chOff x="8382000" y="304800"/>
            <a:chExt cx="533400" cy="1752600"/>
          </a:xfrm>
        </p:grpSpPr>
        <p:sp>
          <p:nvSpPr>
            <p:cNvPr id="7" name="Rectangle 6"/>
            <p:cNvSpPr/>
            <p:nvPr userDrawn="1"/>
          </p:nvSpPr>
          <p:spPr>
            <a:xfrm>
              <a:off x="8458200" y="304800"/>
              <a:ext cx="152400" cy="1752600"/>
            </a:xfrm>
            <a:prstGeom prst="rect">
              <a:avLst/>
            </a:prstGeom>
            <a:solidFill>
              <a:srgbClr val="000066"/>
            </a:solidFill>
            <a:ln>
              <a:solidFill>
                <a:srgbClr val="00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8382000" y="304800"/>
              <a:ext cx="76200" cy="17526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8610600" y="304800"/>
              <a:ext cx="304800" cy="1752600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66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Harlow Solid Italic" pitchFamily="82" charset="0"/>
              </a:defRPr>
            </a:lvl1pPr>
          </a:lstStyle>
          <a:p>
            <a:endParaRPr lang="en-US" dirty="0"/>
          </a:p>
        </p:txBody>
      </p:sp>
      <p:sp>
        <p:nvSpPr>
          <p:cNvPr id="14" name="Rounded Rectangle 13"/>
          <p:cNvSpPr/>
          <p:nvPr userDrawn="1"/>
        </p:nvSpPr>
        <p:spPr>
          <a:xfrm>
            <a:off x="7086600" y="6096000"/>
            <a:ext cx="1752600" cy="533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Community Medicine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Department</a:t>
            </a:r>
          </a:p>
        </p:txBody>
      </p:sp>
      <p:sp>
        <p:nvSpPr>
          <p:cNvPr id="15" name="Rounded Rectangle 14"/>
          <p:cNvSpPr/>
          <p:nvPr userDrawn="1"/>
        </p:nvSpPr>
        <p:spPr>
          <a:xfrm rot="5400000">
            <a:off x="-114300" y="6515100"/>
            <a:ext cx="6096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 userDrawn="1"/>
        </p:nvSpPr>
        <p:spPr>
          <a:xfrm rot="5400000">
            <a:off x="114300" y="6591300"/>
            <a:ext cx="457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a-IR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نمونه </a:t>
            </a:r>
            <a:r>
              <a:rPr lang="fa-IR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گیری</a:t>
            </a:r>
            <a:r>
              <a:rPr lang="fa-IR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8000" dirty="0">
              <a:cs typeface="B Badr" pitchFamily="2" charset="-78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285984" y="4929198"/>
            <a:ext cx="6400800" cy="1752600"/>
          </a:xfrm>
          <a:solidFill>
            <a:schemeClr val="bg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B72F20-80FC-1440-C623-C1C0A0AB1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577975"/>
          </a:xfrm>
        </p:spPr>
        <p:txBody>
          <a:bodyPr/>
          <a:lstStyle/>
          <a:p>
            <a:pPr algn="ctr" eaLnBrk="1" hangingPunct="1"/>
            <a:r>
              <a:rPr lang="fa-IR" sz="4800" b="1">
                <a:solidFill>
                  <a:schemeClr val="tx1"/>
                </a:solidFill>
              </a:rPr>
              <a:t>مراحل نمونه گیری تصادفی ساده </a:t>
            </a:r>
            <a:endParaRPr lang="en-US" sz="4800" b="1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62" y="1357312"/>
            <a:ext cx="8143903" cy="5286397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r" rtl="1" eaLnBrk="1" hangingPunct="1"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شامل 5 مرحله است : </a:t>
            </a:r>
          </a:p>
          <a:p>
            <a:pPr algn="r" rtl="1" eaLnBrk="1" hangingPunct="1"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تهیه چهارچوب کامل نمونه گیری </a:t>
            </a:r>
          </a:p>
          <a:p>
            <a:pPr algn="r" rtl="1" eaLnBrk="1" hangingPunct="1"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شماره گذاری همه موردها با شروع از شماره 1 </a:t>
            </a:r>
          </a:p>
          <a:p>
            <a:pPr algn="r" rtl="1" eaLnBrk="1" hangingPunct="1"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تعیین حجم نمونه مقتضی</a:t>
            </a:r>
          </a:p>
          <a:p>
            <a:pPr algn="r" rtl="1" eaLnBrk="1" hangingPunct="1"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انتخاب شماره ها از جدول اعداد تصادفی به اندازه حجم نمونه </a:t>
            </a:r>
          </a:p>
          <a:p>
            <a:pPr algn="r" rtl="1" eaLnBrk="1" hangingPunct="1"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تعیین اعضای نمونه بر حسب شماره های انتخاب شده </a:t>
            </a:r>
          </a:p>
          <a:p>
            <a:pPr algn="r" rtl="1" eaLnBrk="1" hangingPunct="1">
              <a:defRPr/>
            </a:pPr>
            <a:endParaRPr lang="fa-IR" sz="2400" dirty="0">
              <a:solidFill>
                <a:schemeClr val="tx1"/>
              </a:solidFill>
              <a:cs typeface="+mj-cs"/>
            </a:endParaRPr>
          </a:p>
          <a:p>
            <a:pPr algn="r" rtl="1" eaLnBrk="1" hangingPunct="1"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جدول اعداد تصادفی : جدولی از اعداد 5 رقمی که با حرکت از سطر و ستون های آن می توان به اعداد نمونه دست یافت . </a:t>
            </a:r>
            <a:endParaRPr lang="en-US" sz="2400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922A2C-9F24-4B96-AB62-09B01EADF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Untitled-Scanned-0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5" y="1546225"/>
            <a:ext cx="8143904" cy="4168791"/>
          </a:xfrm>
          <a:noFill/>
          <a:ln>
            <a:solidFill>
              <a:srgbClr val="0000FF"/>
            </a:solidFill>
          </a:ln>
        </p:spPr>
      </p:pic>
      <p:sp>
        <p:nvSpPr>
          <p:cNvPr id="32775" name="WordArt 7"/>
          <p:cNvSpPr>
            <a:spLocks noChangeArrowheads="1" noChangeShapeType="1" noTextEdit="1"/>
          </p:cNvSpPr>
          <p:nvPr/>
        </p:nvSpPr>
        <p:spPr bwMode="auto">
          <a:xfrm>
            <a:off x="2701925" y="549275"/>
            <a:ext cx="3598863" cy="7207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 rtl="1"/>
            <a:r>
              <a:rPr lang="fa-IR" sz="3200" kern="1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B0000"/>
                    </a:gs>
                    <a:gs pos="50000">
                      <a:srgbClr val="CC0000"/>
                    </a:gs>
                    <a:gs pos="100000">
                      <a:srgbClr val="4B0000"/>
                    </a:gs>
                  </a:gsLst>
                  <a:lin ang="0" scaled="1"/>
                </a:gradFill>
                <a:latin typeface="Times New Roman"/>
                <a:cs typeface="Times New Roman"/>
              </a:rPr>
              <a:t>جدول اعدادتصادفی</a:t>
            </a:r>
            <a:endParaRPr lang="en-US" sz="3200" kern="10">
              <a:ln w="9525">
                <a:solidFill>
                  <a:srgbClr val="A5002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4B0000"/>
                  </a:gs>
                  <a:gs pos="50000">
                    <a:srgbClr val="CC0000"/>
                  </a:gs>
                  <a:gs pos="100000">
                    <a:srgbClr val="4B0000"/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6200000" flipH="1">
            <a:off x="2786063" y="1357313"/>
            <a:ext cx="1000125" cy="7143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10C9A8-5098-318C-3835-6C724E891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328863" y="4168775"/>
            <a:ext cx="11112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520950" y="4554538"/>
            <a:ext cx="12700" cy="17462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848225" y="2635250"/>
            <a:ext cx="134938" cy="63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529263" y="2635250"/>
            <a:ext cx="579437" cy="63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5818188" y="3546475"/>
            <a:ext cx="30162" cy="1111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670300" y="1617663"/>
            <a:ext cx="3079750" cy="4826000"/>
          </a:xfrm>
          <a:prstGeom prst="rect">
            <a:avLst/>
          </a:prstGeom>
          <a:solidFill>
            <a:srgbClr val="808080"/>
          </a:solidFill>
          <a:ln w="0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3754438" y="1557338"/>
            <a:ext cx="3081337" cy="4826000"/>
          </a:xfrm>
          <a:prstGeom prst="rect">
            <a:avLst/>
          </a:prstGeom>
          <a:solidFill>
            <a:srgbClr val="888888"/>
          </a:solidFill>
          <a:ln w="0">
            <a:solidFill>
              <a:srgbClr val="888888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3840163" y="1497013"/>
            <a:ext cx="3078162" cy="4826000"/>
          </a:xfrm>
          <a:prstGeom prst="rect">
            <a:avLst/>
          </a:prstGeom>
          <a:solidFill>
            <a:srgbClr val="909090"/>
          </a:solidFill>
          <a:ln w="0">
            <a:solidFill>
              <a:srgbClr val="90909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3924300" y="1438275"/>
            <a:ext cx="3079750" cy="4826000"/>
          </a:xfrm>
          <a:prstGeom prst="rect">
            <a:avLst/>
          </a:prstGeom>
          <a:solidFill>
            <a:srgbClr val="989898"/>
          </a:solidFill>
          <a:ln w="0">
            <a:solidFill>
              <a:srgbClr val="989898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4006850" y="1377950"/>
            <a:ext cx="3081338" cy="4826000"/>
          </a:xfrm>
          <a:prstGeom prst="rect">
            <a:avLst/>
          </a:prstGeom>
          <a:solidFill>
            <a:srgbClr val="9F9F9F"/>
          </a:solidFill>
          <a:ln w="0">
            <a:solidFill>
              <a:srgbClr val="9F9F9F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4092575" y="1317625"/>
            <a:ext cx="3079750" cy="4826000"/>
          </a:xfrm>
          <a:prstGeom prst="rect">
            <a:avLst/>
          </a:prstGeom>
          <a:solidFill>
            <a:srgbClr val="A7A7A7"/>
          </a:solidFill>
          <a:ln w="0">
            <a:solidFill>
              <a:srgbClr val="A7A7A7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4176713" y="1258888"/>
            <a:ext cx="3079750" cy="4826000"/>
          </a:xfrm>
          <a:prstGeom prst="rect">
            <a:avLst/>
          </a:prstGeom>
          <a:solidFill>
            <a:srgbClr val="AFAFAF"/>
          </a:solidFill>
          <a:ln w="0">
            <a:solidFill>
              <a:srgbClr val="AFAFAF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4260850" y="1198563"/>
            <a:ext cx="3079750" cy="4826000"/>
          </a:xfrm>
          <a:prstGeom prst="rect">
            <a:avLst/>
          </a:prstGeom>
          <a:solidFill>
            <a:srgbClr val="B7B7B7"/>
          </a:solidFill>
          <a:ln w="0">
            <a:solidFill>
              <a:srgbClr val="B7B7B7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4344988" y="1138238"/>
            <a:ext cx="3079750" cy="4826000"/>
          </a:xfrm>
          <a:prstGeom prst="rect">
            <a:avLst/>
          </a:prstGeom>
          <a:solidFill>
            <a:srgbClr val="BFBFBF"/>
          </a:solidFill>
          <a:ln w="0">
            <a:solidFill>
              <a:srgbClr val="BFBFBF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4470400" y="1143000"/>
            <a:ext cx="3079750" cy="482600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482600" y="1617663"/>
            <a:ext cx="3079750" cy="4826000"/>
          </a:xfrm>
          <a:prstGeom prst="rect">
            <a:avLst/>
          </a:prstGeom>
          <a:solidFill>
            <a:srgbClr val="808080"/>
          </a:solidFill>
          <a:ln w="0">
            <a:solidFill>
              <a:srgbClr val="80808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566738" y="1557338"/>
            <a:ext cx="3082925" cy="4826000"/>
          </a:xfrm>
          <a:prstGeom prst="rect">
            <a:avLst/>
          </a:prstGeom>
          <a:solidFill>
            <a:srgbClr val="888888"/>
          </a:solidFill>
          <a:ln w="0">
            <a:solidFill>
              <a:srgbClr val="888888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71" name="Rectangle 19"/>
          <p:cNvSpPr>
            <a:spLocks noChangeArrowheads="1"/>
          </p:cNvSpPr>
          <p:nvPr/>
        </p:nvSpPr>
        <p:spPr bwMode="auto">
          <a:xfrm>
            <a:off x="654050" y="1497013"/>
            <a:ext cx="3079750" cy="4826000"/>
          </a:xfrm>
          <a:prstGeom prst="rect">
            <a:avLst/>
          </a:prstGeom>
          <a:solidFill>
            <a:srgbClr val="909090"/>
          </a:solidFill>
          <a:ln w="0">
            <a:solidFill>
              <a:srgbClr val="90909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738188" y="1438275"/>
            <a:ext cx="3079750" cy="4826000"/>
          </a:xfrm>
          <a:prstGeom prst="rect">
            <a:avLst/>
          </a:prstGeom>
          <a:solidFill>
            <a:srgbClr val="989898"/>
          </a:solidFill>
          <a:ln w="0">
            <a:solidFill>
              <a:srgbClr val="989898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73" name="Rectangle 21"/>
          <p:cNvSpPr>
            <a:spLocks noChangeArrowheads="1"/>
          </p:cNvSpPr>
          <p:nvPr/>
        </p:nvSpPr>
        <p:spPr bwMode="auto">
          <a:xfrm>
            <a:off x="822325" y="1377950"/>
            <a:ext cx="3081338" cy="4826000"/>
          </a:xfrm>
          <a:prstGeom prst="rect">
            <a:avLst/>
          </a:prstGeom>
          <a:solidFill>
            <a:srgbClr val="9F9F9F"/>
          </a:solidFill>
          <a:ln w="0">
            <a:solidFill>
              <a:srgbClr val="9F9F9F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auto">
          <a:xfrm>
            <a:off x="908050" y="1317625"/>
            <a:ext cx="3079750" cy="4826000"/>
          </a:xfrm>
          <a:prstGeom prst="rect">
            <a:avLst/>
          </a:prstGeom>
          <a:solidFill>
            <a:srgbClr val="A7A7A7"/>
          </a:solidFill>
          <a:ln w="0">
            <a:solidFill>
              <a:srgbClr val="A7A7A7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75" name="Rectangle 23"/>
          <p:cNvSpPr>
            <a:spLocks noChangeArrowheads="1"/>
          </p:cNvSpPr>
          <p:nvPr/>
        </p:nvSpPr>
        <p:spPr bwMode="auto">
          <a:xfrm>
            <a:off x="992188" y="1258888"/>
            <a:ext cx="3079750" cy="4826000"/>
          </a:xfrm>
          <a:prstGeom prst="rect">
            <a:avLst/>
          </a:prstGeom>
          <a:solidFill>
            <a:srgbClr val="AFAFAF"/>
          </a:solidFill>
          <a:ln w="0">
            <a:solidFill>
              <a:srgbClr val="AFAFAF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1076325" y="1198563"/>
            <a:ext cx="3081338" cy="4826000"/>
          </a:xfrm>
          <a:prstGeom prst="rect">
            <a:avLst/>
          </a:prstGeom>
          <a:solidFill>
            <a:srgbClr val="B7B7B7"/>
          </a:solidFill>
          <a:ln w="0">
            <a:solidFill>
              <a:srgbClr val="B7B7B7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1162050" y="1138238"/>
            <a:ext cx="3079750" cy="4826000"/>
          </a:xfrm>
          <a:prstGeom prst="rect">
            <a:avLst/>
          </a:prstGeom>
          <a:solidFill>
            <a:srgbClr val="BFBFBF"/>
          </a:solidFill>
          <a:ln w="0">
            <a:solidFill>
              <a:srgbClr val="BFBFBF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1219200" y="1066800"/>
            <a:ext cx="3079750" cy="4826000"/>
          </a:xfrm>
          <a:prstGeom prst="rect">
            <a:avLst/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79" name="Freeform 27"/>
          <p:cNvSpPr>
            <a:spLocks/>
          </p:cNvSpPr>
          <p:nvPr/>
        </p:nvSpPr>
        <p:spPr bwMode="auto">
          <a:xfrm>
            <a:off x="4564063" y="1743075"/>
            <a:ext cx="133350" cy="166688"/>
          </a:xfrm>
          <a:custGeom>
            <a:avLst/>
            <a:gdLst>
              <a:gd name="T0" fmla="*/ 2147483647 w 285"/>
              <a:gd name="T1" fmla="*/ 2147483647 h 314"/>
              <a:gd name="T2" fmla="*/ 2147483647 w 285"/>
              <a:gd name="T3" fmla="*/ 2147483647 h 314"/>
              <a:gd name="T4" fmla="*/ 2147483647 w 285"/>
              <a:gd name="T5" fmla="*/ 2147483647 h 314"/>
              <a:gd name="T6" fmla="*/ 2147483647 w 285"/>
              <a:gd name="T7" fmla="*/ 1645461014 h 314"/>
              <a:gd name="T8" fmla="*/ 2147483647 w 285"/>
              <a:gd name="T9" fmla="*/ 0 h 314"/>
              <a:gd name="T10" fmla="*/ 2147483647 w 285"/>
              <a:gd name="T11" fmla="*/ 1645461014 h 314"/>
              <a:gd name="T12" fmla="*/ 2147483647 w 285"/>
              <a:gd name="T13" fmla="*/ 2147483647 h 314"/>
              <a:gd name="T14" fmla="*/ 1126809357 w 285"/>
              <a:gd name="T15" fmla="*/ 2147483647 h 314"/>
              <a:gd name="T16" fmla="*/ 0 w 285"/>
              <a:gd name="T17" fmla="*/ 2147483647 h 314"/>
              <a:gd name="T18" fmla="*/ 1126809357 w 285"/>
              <a:gd name="T19" fmla="*/ 2147483647 h 314"/>
              <a:gd name="T20" fmla="*/ 2147483647 w 285"/>
              <a:gd name="T21" fmla="*/ 2147483647 h 314"/>
              <a:gd name="T22" fmla="*/ 2147483647 w 285"/>
              <a:gd name="T23" fmla="*/ 2147483647 h 314"/>
              <a:gd name="T24" fmla="*/ 2147483647 w 285"/>
              <a:gd name="T25" fmla="*/ 2147483647 h 314"/>
              <a:gd name="T26" fmla="*/ 2147483647 w 285"/>
              <a:gd name="T27" fmla="*/ 2147483647 h 314"/>
              <a:gd name="T28" fmla="*/ 2147483647 w 285"/>
              <a:gd name="T29" fmla="*/ 2147483647 h 314"/>
              <a:gd name="T30" fmla="*/ 2147483647 w 285"/>
              <a:gd name="T31" fmla="*/ 2147483647 h 314"/>
              <a:gd name="T32" fmla="*/ 2147483647 w 285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4"/>
              <a:gd name="T53" fmla="*/ 285 w 285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4">
                <a:moveTo>
                  <a:pt x="285" y="157"/>
                </a:moveTo>
                <a:lnTo>
                  <a:pt x="273" y="95"/>
                </a:lnTo>
                <a:lnTo>
                  <a:pt x="243" y="45"/>
                </a:lnTo>
                <a:lnTo>
                  <a:pt x="197" y="11"/>
                </a:lnTo>
                <a:lnTo>
                  <a:pt x="143" y="0"/>
                </a:lnTo>
                <a:lnTo>
                  <a:pt x="87" y="11"/>
                </a:lnTo>
                <a:lnTo>
                  <a:pt x="41" y="45"/>
                </a:lnTo>
                <a:lnTo>
                  <a:pt x="11" y="95"/>
                </a:lnTo>
                <a:lnTo>
                  <a:pt x="0" y="157"/>
                </a:lnTo>
                <a:lnTo>
                  <a:pt x="11" y="217"/>
                </a:lnTo>
                <a:lnTo>
                  <a:pt x="41" y="267"/>
                </a:lnTo>
                <a:lnTo>
                  <a:pt x="87" y="301"/>
                </a:lnTo>
                <a:lnTo>
                  <a:pt x="143" y="314"/>
                </a:lnTo>
                <a:lnTo>
                  <a:pt x="197" y="301"/>
                </a:lnTo>
                <a:lnTo>
                  <a:pt x="243" y="267"/>
                </a:lnTo>
                <a:lnTo>
                  <a:pt x="273" y="217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80" name="Freeform 28"/>
          <p:cNvSpPr>
            <a:spLocks/>
          </p:cNvSpPr>
          <p:nvPr/>
        </p:nvSpPr>
        <p:spPr bwMode="auto">
          <a:xfrm>
            <a:off x="4564063" y="2076450"/>
            <a:ext cx="133350" cy="166688"/>
          </a:xfrm>
          <a:custGeom>
            <a:avLst/>
            <a:gdLst>
              <a:gd name="T0" fmla="*/ 2147483647 w 285"/>
              <a:gd name="T1" fmla="*/ 2147483647 h 314"/>
              <a:gd name="T2" fmla="*/ 2147483647 w 285"/>
              <a:gd name="T3" fmla="*/ 2147483647 h 314"/>
              <a:gd name="T4" fmla="*/ 2147483647 w 285"/>
              <a:gd name="T5" fmla="*/ 2147483647 h 314"/>
              <a:gd name="T6" fmla="*/ 2147483647 w 285"/>
              <a:gd name="T7" fmla="*/ 1645461014 h 314"/>
              <a:gd name="T8" fmla="*/ 2147483647 w 285"/>
              <a:gd name="T9" fmla="*/ 0 h 314"/>
              <a:gd name="T10" fmla="*/ 2147483647 w 285"/>
              <a:gd name="T11" fmla="*/ 1645461014 h 314"/>
              <a:gd name="T12" fmla="*/ 2147483647 w 285"/>
              <a:gd name="T13" fmla="*/ 2147483647 h 314"/>
              <a:gd name="T14" fmla="*/ 1126809357 w 285"/>
              <a:gd name="T15" fmla="*/ 2147483647 h 314"/>
              <a:gd name="T16" fmla="*/ 0 w 285"/>
              <a:gd name="T17" fmla="*/ 2147483647 h 314"/>
              <a:gd name="T18" fmla="*/ 1126809357 w 285"/>
              <a:gd name="T19" fmla="*/ 2147483647 h 314"/>
              <a:gd name="T20" fmla="*/ 2147483647 w 285"/>
              <a:gd name="T21" fmla="*/ 2147483647 h 314"/>
              <a:gd name="T22" fmla="*/ 2147483647 w 285"/>
              <a:gd name="T23" fmla="*/ 2147483647 h 314"/>
              <a:gd name="T24" fmla="*/ 2147483647 w 285"/>
              <a:gd name="T25" fmla="*/ 2147483647 h 314"/>
              <a:gd name="T26" fmla="*/ 2147483647 w 285"/>
              <a:gd name="T27" fmla="*/ 2147483647 h 314"/>
              <a:gd name="T28" fmla="*/ 2147483647 w 285"/>
              <a:gd name="T29" fmla="*/ 2147483647 h 314"/>
              <a:gd name="T30" fmla="*/ 2147483647 w 285"/>
              <a:gd name="T31" fmla="*/ 2147483647 h 314"/>
              <a:gd name="T32" fmla="*/ 2147483647 w 285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4"/>
              <a:gd name="T53" fmla="*/ 285 w 285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4">
                <a:moveTo>
                  <a:pt x="285" y="157"/>
                </a:moveTo>
                <a:lnTo>
                  <a:pt x="273" y="95"/>
                </a:lnTo>
                <a:lnTo>
                  <a:pt x="243" y="45"/>
                </a:lnTo>
                <a:lnTo>
                  <a:pt x="198" y="11"/>
                </a:lnTo>
                <a:lnTo>
                  <a:pt x="143" y="0"/>
                </a:lnTo>
                <a:lnTo>
                  <a:pt x="87" y="11"/>
                </a:lnTo>
                <a:lnTo>
                  <a:pt x="41" y="45"/>
                </a:lnTo>
                <a:lnTo>
                  <a:pt x="11" y="95"/>
                </a:lnTo>
                <a:lnTo>
                  <a:pt x="0" y="157"/>
                </a:lnTo>
                <a:lnTo>
                  <a:pt x="11" y="217"/>
                </a:lnTo>
                <a:lnTo>
                  <a:pt x="41" y="267"/>
                </a:lnTo>
                <a:lnTo>
                  <a:pt x="87" y="301"/>
                </a:lnTo>
                <a:lnTo>
                  <a:pt x="143" y="314"/>
                </a:lnTo>
                <a:lnTo>
                  <a:pt x="198" y="301"/>
                </a:lnTo>
                <a:lnTo>
                  <a:pt x="243" y="267"/>
                </a:lnTo>
                <a:lnTo>
                  <a:pt x="273" y="217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81" name="Freeform 29"/>
          <p:cNvSpPr>
            <a:spLocks/>
          </p:cNvSpPr>
          <p:nvPr/>
        </p:nvSpPr>
        <p:spPr bwMode="auto">
          <a:xfrm>
            <a:off x="4564063" y="2408238"/>
            <a:ext cx="133350" cy="166687"/>
          </a:xfrm>
          <a:custGeom>
            <a:avLst/>
            <a:gdLst>
              <a:gd name="T0" fmla="*/ 2147483647 w 285"/>
              <a:gd name="T1" fmla="*/ 2147483647 h 315"/>
              <a:gd name="T2" fmla="*/ 2147483647 w 285"/>
              <a:gd name="T3" fmla="*/ 2147483647 h 315"/>
              <a:gd name="T4" fmla="*/ 2147483647 w 285"/>
              <a:gd name="T5" fmla="*/ 2147483647 h 315"/>
              <a:gd name="T6" fmla="*/ 2147483647 w 285"/>
              <a:gd name="T7" fmla="*/ 1778099281 h 315"/>
              <a:gd name="T8" fmla="*/ 2147483647 w 285"/>
              <a:gd name="T9" fmla="*/ 0 h 315"/>
              <a:gd name="T10" fmla="*/ 2147483647 w 285"/>
              <a:gd name="T11" fmla="*/ 1778099281 h 315"/>
              <a:gd name="T12" fmla="*/ 2147483647 w 285"/>
              <a:gd name="T13" fmla="*/ 2147483647 h 315"/>
              <a:gd name="T14" fmla="*/ 1126809357 w 285"/>
              <a:gd name="T15" fmla="*/ 2147483647 h 315"/>
              <a:gd name="T16" fmla="*/ 0 w 285"/>
              <a:gd name="T17" fmla="*/ 2147483647 h 315"/>
              <a:gd name="T18" fmla="*/ 1126809357 w 285"/>
              <a:gd name="T19" fmla="*/ 2147483647 h 315"/>
              <a:gd name="T20" fmla="*/ 2147483647 w 285"/>
              <a:gd name="T21" fmla="*/ 2147483647 h 315"/>
              <a:gd name="T22" fmla="*/ 2147483647 w 285"/>
              <a:gd name="T23" fmla="*/ 2147483647 h 315"/>
              <a:gd name="T24" fmla="*/ 2147483647 w 285"/>
              <a:gd name="T25" fmla="*/ 2147483647 h 315"/>
              <a:gd name="T26" fmla="*/ 2147483647 w 285"/>
              <a:gd name="T27" fmla="*/ 2147483647 h 315"/>
              <a:gd name="T28" fmla="*/ 2147483647 w 285"/>
              <a:gd name="T29" fmla="*/ 2147483647 h 315"/>
              <a:gd name="T30" fmla="*/ 2147483647 w 285"/>
              <a:gd name="T31" fmla="*/ 2147483647 h 315"/>
              <a:gd name="T32" fmla="*/ 2147483647 w 285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5"/>
              <a:gd name="T53" fmla="*/ 285 w 285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5">
                <a:moveTo>
                  <a:pt x="285" y="158"/>
                </a:moveTo>
                <a:lnTo>
                  <a:pt x="273" y="96"/>
                </a:lnTo>
                <a:lnTo>
                  <a:pt x="243" y="46"/>
                </a:lnTo>
                <a:lnTo>
                  <a:pt x="198" y="12"/>
                </a:lnTo>
                <a:lnTo>
                  <a:pt x="143" y="0"/>
                </a:lnTo>
                <a:lnTo>
                  <a:pt x="87" y="12"/>
                </a:lnTo>
                <a:lnTo>
                  <a:pt x="41" y="46"/>
                </a:lnTo>
                <a:lnTo>
                  <a:pt x="11" y="96"/>
                </a:lnTo>
                <a:lnTo>
                  <a:pt x="0" y="158"/>
                </a:lnTo>
                <a:lnTo>
                  <a:pt x="11" y="218"/>
                </a:lnTo>
                <a:lnTo>
                  <a:pt x="41" y="268"/>
                </a:lnTo>
                <a:lnTo>
                  <a:pt x="87" y="302"/>
                </a:lnTo>
                <a:lnTo>
                  <a:pt x="143" y="315"/>
                </a:lnTo>
                <a:lnTo>
                  <a:pt x="198" y="302"/>
                </a:lnTo>
                <a:lnTo>
                  <a:pt x="243" y="268"/>
                </a:lnTo>
                <a:lnTo>
                  <a:pt x="273" y="218"/>
                </a:lnTo>
                <a:lnTo>
                  <a:pt x="285" y="15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82" name="Freeform 30"/>
          <p:cNvSpPr>
            <a:spLocks/>
          </p:cNvSpPr>
          <p:nvPr/>
        </p:nvSpPr>
        <p:spPr bwMode="auto">
          <a:xfrm>
            <a:off x="4564063" y="2741613"/>
            <a:ext cx="133350" cy="166687"/>
          </a:xfrm>
          <a:custGeom>
            <a:avLst/>
            <a:gdLst>
              <a:gd name="T0" fmla="*/ 2147483647 w 285"/>
              <a:gd name="T1" fmla="*/ 2147483647 h 315"/>
              <a:gd name="T2" fmla="*/ 2147483647 w 285"/>
              <a:gd name="T3" fmla="*/ 2147483647 h 315"/>
              <a:gd name="T4" fmla="*/ 2147483647 w 285"/>
              <a:gd name="T5" fmla="*/ 2147483647 h 315"/>
              <a:gd name="T6" fmla="*/ 2147483647 w 285"/>
              <a:gd name="T7" fmla="*/ 1778099281 h 315"/>
              <a:gd name="T8" fmla="*/ 2147483647 w 285"/>
              <a:gd name="T9" fmla="*/ 0 h 315"/>
              <a:gd name="T10" fmla="*/ 2147483647 w 285"/>
              <a:gd name="T11" fmla="*/ 1778099281 h 315"/>
              <a:gd name="T12" fmla="*/ 2147483647 w 285"/>
              <a:gd name="T13" fmla="*/ 2147483647 h 315"/>
              <a:gd name="T14" fmla="*/ 1126809357 w 285"/>
              <a:gd name="T15" fmla="*/ 2147483647 h 315"/>
              <a:gd name="T16" fmla="*/ 0 w 285"/>
              <a:gd name="T17" fmla="*/ 2147483647 h 315"/>
              <a:gd name="T18" fmla="*/ 1126809357 w 285"/>
              <a:gd name="T19" fmla="*/ 2147483647 h 315"/>
              <a:gd name="T20" fmla="*/ 2147483647 w 285"/>
              <a:gd name="T21" fmla="*/ 2147483647 h 315"/>
              <a:gd name="T22" fmla="*/ 2147483647 w 285"/>
              <a:gd name="T23" fmla="*/ 2147483647 h 315"/>
              <a:gd name="T24" fmla="*/ 2147483647 w 285"/>
              <a:gd name="T25" fmla="*/ 2147483647 h 315"/>
              <a:gd name="T26" fmla="*/ 2147483647 w 285"/>
              <a:gd name="T27" fmla="*/ 2147483647 h 315"/>
              <a:gd name="T28" fmla="*/ 2147483647 w 285"/>
              <a:gd name="T29" fmla="*/ 2147483647 h 315"/>
              <a:gd name="T30" fmla="*/ 2147483647 w 285"/>
              <a:gd name="T31" fmla="*/ 2147483647 h 315"/>
              <a:gd name="T32" fmla="*/ 2147483647 w 285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5"/>
              <a:gd name="T53" fmla="*/ 285 w 285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5">
                <a:moveTo>
                  <a:pt x="285" y="158"/>
                </a:moveTo>
                <a:lnTo>
                  <a:pt x="274" y="96"/>
                </a:lnTo>
                <a:lnTo>
                  <a:pt x="243" y="46"/>
                </a:lnTo>
                <a:lnTo>
                  <a:pt x="198" y="12"/>
                </a:lnTo>
                <a:lnTo>
                  <a:pt x="143" y="0"/>
                </a:lnTo>
                <a:lnTo>
                  <a:pt x="87" y="12"/>
                </a:lnTo>
                <a:lnTo>
                  <a:pt x="42" y="46"/>
                </a:lnTo>
                <a:lnTo>
                  <a:pt x="11" y="96"/>
                </a:lnTo>
                <a:lnTo>
                  <a:pt x="0" y="158"/>
                </a:lnTo>
                <a:lnTo>
                  <a:pt x="11" y="218"/>
                </a:lnTo>
                <a:lnTo>
                  <a:pt x="42" y="268"/>
                </a:lnTo>
                <a:lnTo>
                  <a:pt x="87" y="302"/>
                </a:lnTo>
                <a:lnTo>
                  <a:pt x="143" y="315"/>
                </a:lnTo>
                <a:lnTo>
                  <a:pt x="198" y="302"/>
                </a:lnTo>
                <a:lnTo>
                  <a:pt x="243" y="268"/>
                </a:lnTo>
                <a:lnTo>
                  <a:pt x="274" y="218"/>
                </a:lnTo>
                <a:lnTo>
                  <a:pt x="285" y="15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83" name="Freeform 31"/>
          <p:cNvSpPr>
            <a:spLocks/>
          </p:cNvSpPr>
          <p:nvPr/>
        </p:nvSpPr>
        <p:spPr bwMode="auto">
          <a:xfrm>
            <a:off x="4564063" y="3074988"/>
            <a:ext cx="133350" cy="166687"/>
          </a:xfrm>
          <a:custGeom>
            <a:avLst/>
            <a:gdLst>
              <a:gd name="T0" fmla="*/ 2147483647 w 285"/>
              <a:gd name="T1" fmla="*/ 2147483647 h 315"/>
              <a:gd name="T2" fmla="*/ 2147483647 w 285"/>
              <a:gd name="T3" fmla="*/ 2147483647 h 315"/>
              <a:gd name="T4" fmla="*/ 2147483647 w 285"/>
              <a:gd name="T5" fmla="*/ 2147483647 h 315"/>
              <a:gd name="T6" fmla="*/ 2147483647 w 285"/>
              <a:gd name="T7" fmla="*/ 1778099281 h 315"/>
              <a:gd name="T8" fmla="*/ 2147483647 w 285"/>
              <a:gd name="T9" fmla="*/ 0 h 315"/>
              <a:gd name="T10" fmla="*/ 2147483647 w 285"/>
              <a:gd name="T11" fmla="*/ 1778099281 h 315"/>
              <a:gd name="T12" fmla="*/ 2147483647 w 285"/>
              <a:gd name="T13" fmla="*/ 2147483647 h 315"/>
              <a:gd name="T14" fmla="*/ 1126809357 w 285"/>
              <a:gd name="T15" fmla="*/ 2147483647 h 315"/>
              <a:gd name="T16" fmla="*/ 0 w 285"/>
              <a:gd name="T17" fmla="*/ 2147483647 h 315"/>
              <a:gd name="T18" fmla="*/ 1126809357 w 285"/>
              <a:gd name="T19" fmla="*/ 2147483647 h 315"/>
              <a:gd name="T20" fmla="*/ 2147483647 w 285"/>
              <a:gd name="T21" fmla="*/ 2147483647 h 315"/>
              <a:gd name="T22" fmla="*/ 2147483647 w 285"/>
              <a:gd name="T23" fmla="*/ 2147483647 h 315"/>
              <a:gd name="T24" fmla="*/ 2147483647 w 285"/>
              <a:gd name="T25" fmla="*/ 2147483647 h 315"/>
              <a:gd name="T26" fmla="*/ 2147483647 w 285"/>
              <a:gd name="T27" fmla="*/ 2147483647 h 315"/>
              <a:gd name="T28" fmla="*/ 2147483647 w 285"/>
              <a:gd name="T29" fmla="*/ 2147483647 h 315"/>
              <a:gd name="T30" fmla="*/ 2147483647 w 285"/>
              <a:gd name="T31" fmla="*/ 2147483647 h 315"/>
              <a:gd name="T32" fmla="*/ 2147483647 w 285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5"/>
              <a:gd name="T53" fmla="*/ 285 w 285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5">
                <a:moveTo>
                  <a:pt x="285" y="157"/>
                </a:moveTo>
                <a:lnTo>
                  <a:pt x="273" y="96"/>
                </a:lnTo>
                <a:lnTo>
                  <a:pt x="243" y="46"/>
                </a:lnTo>
                <a:lnTo>
                  <a:pt x="198" y="12"/>
                </a:lnTo>
                <a:lnTo>
                  <a:pt x="143" y="0"/>
                </a:lnTo>
                <a:lnTo>
                  <a:pt x="87" y="12"/>
                </a:lnTo>
                <a:lnTo>
                  <a:pt x="41" y="46"/>
                </a:lnTo>
                <a:lnTo>
                  <a:pt x="11" y="96"/>
                </a:lnTo>
                <a:lnTo>
                  <a:pt x="0" y="157"/>
                </a:lnTo>
                <a:lnTo>
                  <a:pt x="11" y="218"/>
                </a:lnTo>
                <a:lnTo>
                  <a:pt x="41" y="268"/>
                </a:lnTo>
                <a:lnTo>
                  <a:pt x="87" y="302"/>
                </a:lnTo>
                <a:lnTo>
                  <a:pt x="143" y="315"/>
                </a:lnTo>
                <a:lnTo>
                  <a:pt x="198" y="302"/>
                </a:lnTo>
                <a:lnTo>
                  <a:pt x="243" y="268"/>
                </a:lnTo>
                <a:lnTo>
                  <a:pt x="273" y="218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84" name="Freeform 32"/>
          <p:cNvSpPr>
            <a:spLocks/>
          </p:cNvSpPr>
          <p:nvPr/>
        </p:nvSpPr>
        <p:spPr bwMode="auto">
          <a:xfrm>
            <a:off x="4564063" y="3408363"/>
            <a:ext cx="133350" cy="166687"/>
          </a:xfrm>
          <a:custGeom>
            <a:avLst/>
            <a:gdLst>
              <a:gd name="T0" fmla="*/ 2147483647 w 285"/>
              <a:gd name="T1" fmla="*/ 2147483647 h 315"/>
              <a:gd name="T2" fmla="*/ 2147483647 w 285"/>
              <a:gd name="T3" fmla="*/ 2147483647 h 315"/>
              <a:gd name="T4" fmla="*/ 2147483647 w 285"/>
              <a:gd name="T5" fmla="*/ 2147483647 h 315"/>
              <a:gd name="T6" fmla="*/ 2147483647 w 285"/>
              <a:gd name="T7" fmla="*/ 1778099281 h 315"/>
              <a:gd name="T8" fmla="*/ 2147483647 w 285"/>
              <a:gd name="T9" fmla="*/ 0 h 315"/>
              <a:gd name="T10" fmla="*/ 2147483647 w 285"/>
              <a:gd name="T11" fmla="*/ 1778099281 h 315"/>
              <a:gd name="T12" fmla="*/ 2147483647 w 285"/>
              <a:gd name="T13" fmla="*/ 2147483647 h 315"/>
              <a:gd name="T14" fmla="*/ 1126809357 w 285"/>
              <a:gd name="T15" fmla="*/ 2147483647 h 315"/>
              <a:gd name="T16" fmla="*/ 0 w 285"/>
              <a:gd name="T17" fmla="*/ 2147483647 h 315"/>
              <a:gd name="T18" fmla="*/ 1126809357 w 285"/>
              <a:gd name="T19" fmla="*/ 2147483647 h 315"/>
              <a:gd name="T20" fmla="*/ 2147483647 w 285"/>
              <a:gd name="T21" fmla="*/ 2147483647 h 315"/>
              <a:gd name="T22" fmla="*/ 2147483647 w 285"/>
              <a:gd name="T23" fmla="*/ 2147483647 h 315"/>
              <a:gd name="T24" fmla="*/ 2147483647 w 285"/>
              <a:gd name="T25" fmla="*/ 2147483647 h 315"/>
              <a:gd name="T26" fmla="*/ 2147483647 w 285"/>
              <a:gd name="T27" fmla="*/ 2147483647 h 315"/>
              <a:gd name="T28" fmla="*/ 2147483647 w 285"/>
              <a:gd name="T29" fmla="*/ 2147483647 h 315"/>
              <a:gd name="T30" fmla="*/ 2147483647 w 285"/>
              <a:gd name="T31" fmla="*/ 2147483647 h 315"/>
              <a:gd name="T32" fmla="*/ 2147483647 w 285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5"/>
              <a:gd name="T53" fmla="*/ 285 w 285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5">
                <a:moveTo>
                  <a:pt x="285" y="157"/>
                </a:moveTo>
                <a:lnTo>
                  <a:pt x="274" y="96"/>
                </a:lnTo>
                <a:lnTo>
                  <a:pt x="243" y="46"/>
                </a:lnTo>
                <a:lnTo>
                  <a:pt x="198" y="12"/>
                </a:lnTo>
                <a:lnTo>
                  <a:pt x="143" y="0"/>
                </a:lnTo>
                <a:lnTo>
                  <a:pt x="87" y="12"/>
                </a:lnTo>
                <a:lnTo>
                  <a:pt x="42" y="46"/>
                </a:lnTo>
                <a:lnTo>
                  <a:pt x="11" y="96"/>
                </a:lnTo>
                <a:lnTo>
                  <a:pt x="0" y="157"/>
                </a:lnTo>
                <a:lnTo>
                  <a:pt x="11" y="218"/>
                </a:lnTo>
                <a:lnTo>
                  <a:pt x="42" y="268"/>
                </a:lnTo>
                <a:lnTo>
                  <a:pt x="87" y="302"/>
                </a:lnTo>
                <a:lnTo>
                  <a:pt x="143" y="315"/>
                </a:lnTo>
                <a:lnTo>
                  <a:pt x="198" y="302"/>
                </a:lnTo>
                <a:lnTo>
                  <a:pt x="243" y="268"/>
                </a:lnTo>
                <a:lnTo>
                  <a:pt x="274" y="218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85" name="Freeform 33"/>
          <p:cNvSpPr>
            <a:spLocks/>
          </p:cNvSpPr>
          <p:nvPr/>
        </p:nvSpPr>
        <p:spPr bwMode="auto">
          <a:xfrm>
            <a:off x="4564063" y="3740150"/>
            <a:ext cx="133350" cy="166688"/>
          </a:xfrm>
          <a:custGeom>
            <a:avLst/>
            <a:gdLst>
              <a:gd name="T0" fmla="*/ 2147483647 w 285"/>
              <a:gd name="T1" fmla="*/ 2147483647 h 314"/>
              <a:gd name="T2" fmla="*/ 2147483647 w 285"/>
              <a:gd name="T3" fmla="*/ 2147483647 h 314"/>
              <a:gd name="T4" fmla="*/ 2147483647 w 285"/>
              <a:gd name="T5" fmla="*/ 2147483647 h 314"/>
              <a:gd name="T6" fmla="*/ 2147483647 w 285"/>
              <a:gd name="T7" fmla="*/ 1795100065 h 314"/>
              <a:gd name="T8" fmla="*/ 2147483647 w 285"/>
              <a:gd name="T9" fmla="*/ 0 h 314"/>
              <a:gd name="T10" fmla="*/ 2147483647 w 285"/>
              <a:gd name="T11" fmla="*/ 1795100065 h 314"/>
              <a:gd name="T12" fmla="*/ 2147483647 w 285"/>
              <a:gd name="T13" fmla="*/ 2147483647 h 314"/>
              <a:gd name="T14" fmla="*/ 1126809357 w 285"/>
              <a:gd name="T15" fmla="*/ 2147483647 h 314"/>
              <a:gd name="T16" fmla="*/ 0 w 285"/>
              <a:gd name="T17" fmla="*/ 2147483647 h 314"/>
              <a:gd name="T18" fmla="*/ 1126809357 w 285"/>
              <a:gd name="T19" fmla="*/ 2147483647 h 314"/>
              <a:gd name="T20" fmla="*/ 2147483647 w 285"/>
              <a:gd name="T21" fmla="*/ 2147483647 h 314"/>
              <a:gd name="T22" fmla="*/ 2147483647 w 285"/>
              <a:gd name="T23" fmla="*/ 2147483647 h 314"/>
              <a:gd name="T24" fmla="*/ 2147483647 w 285"/>
              <a:gd name="T25" fmla="*/ 2147483647 h 314"/>
              <a:gd name="T26" fmla="*/ 2147483647 w 285"/>
              <a:gd name="T27" fmla="*/ 2147483647 h 314"/>
              <a:gd name="T28" fmla="*/ 2147483647 w 285"/>
              <a:gd name="T29" fmla="*/ 2147483647 h 314"/>
              <a:gd name="T30" fmla="*/ 2147483647 w 285"/>
              <a:gd name="T31" fmla="*/ 2147483647 h 314"/>
              <a:gd name="T32" fmla="*/ 2147483647 w 285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4"/>
              <a:gd name="T53" fmla="*/ 285 w 285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4">
                <a:moveTo>
                  <a:pt x="285" y="157"/>
                </a:moveTo>
                <a:lnTo>
                  <a:pt x="274" y="96"/>
                </a:lnTo>
                <a:lnTo>
                  <a:pt x="243" y="45"/>
                </a:lnTo>
                <a:lnTo>
                  <a:pt x="198" y="12"/>
                </a:lnTo>
                <a:lnTo>
                  <a:pt x="143" y="0"/>
                </a:lnTo>
                <a:lnTo>
                  <a:pt x="87" y="12"/>
                </a:lnTo>
                <a:lnTo>
                  <a:pt x="42" y="45"/>
                </a:lnTo>
                <a:lnTo>
                  <a:pt x="11" y="96"/>
                </a:lnTo>
                <a:lnTo>
                  <a:pt x="0" y="157"/>
                </a:lnTo>
                <a:lnTo>
                  <a:pt x="11" y="218"/>
                </a:lnTo>
                <a:lnTo>
                  <a:pt x="42" y="268"/>
                </a:lnTo>
                <a:lnTo>
                  <a:pt x="87" y="302"/>
                </a:lnTo>
                <a:lnTo>
                  <a:pt x="143" y="314"/>
                </a:lnTo>
                <a:lnTo>
                  <a:pt x="198" y="302"/>
                </a:lnTo>
                <a:lnTo>
                  <a:pt x="243" y="268"/>
                </a:lnTo>
                <a:lnTo>
                  <a:pt x="274" y="218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86" name="Freeform 34"/>
          <p:cNvSpPr>
            <a:spLocks/>
          </p:cNvSpPr>
          <p:nvPr/>
        </p:nvSpPr>
        <p:spPr bwMode="auto">
          <a:xfrm>
            <a:off x="4565650" y="4073525"/>
            <a:ext cx="133350" cy="166688"/>
          </a:xfrm>
          <a:custGeom>
            <a:avLst/>
            <a:gdLst>
              <a:gd name="T0" fmla="*/ 2147483647 w 285"/>
              <a:gd name="T1" fmla="*/ 2147483647 h 315"/>
              <a:gd name="T2" fmla="*/ 2147483647 w 285"/>
              <a:gd name="T3" fmla="*/ 2147483647 h 315"/>
              <a:gd name="T4" fmla="*/ 2147483647 w 285"/>
              <a:gd name="T5" fmla="*/ 2147483647 h 315"/>
              <a:gd name="T6" fmla="*/ 2147483647 w 285"/>
              <a:gd name="T7" fmla="*/ 1778120532 h 315"/>
              <a:gd name="T8" fmla="*/ 2147483647 w 285"/>
              <a:gd name="T9" fmla="*/ 0 h 315"/>
              <a:gd name="T10" fmla="*/ 2147483647 w 285"/>
              <a:gd name="T11" fmla="*/ 1778120532 h 315"/>
              <a:gd name="T12" fmla="*/ 2147483647 w 285"/>
              <a:gd name="T13" fmla="*/ 2147483647 h 315"/>
              <a:gd name="T14" fmla="*/ 1126809357 w 285"/>
              <a:gd name="T15" fmla="*/ 2147483647 h 315"/>
              <a:gd name="T16" fmla="*/ 0 w 285"/>
              <a:gd name="T17" fmla="*/ 2147483647 h 315"/>
              <a:gd name="T18" fmla="*/ 1126809357 w 285"/>
              <a:gd name="T19" fmla="*/ 2147483647 h 315"/>
              <a:gd name="T20" fmla="*/ 2147483647 w 285"/>
              <a:gd name="T21" fmla="*/ 2147483647 h 315"/>
              <a:gd name="T22" fmla="*/ 2147483647 w 285"/>
              <a:gd name="T23" fmla="*/ 2147483647 h 315"/>
              <a:gd name="T24" fmla="*/ 2147483647 w 285"/>
              <a:gd name="T25" fmla="*/ 2147483647 h 315"/>
              <a:gd name="T26" fmla="*/ 2147483647 w 285"/>
              <a:gd name="T27" fmla="*/ 2147483647 h 315"/>
              <a:gd name="T28" fmla="*/ 2147483647 w 285"/>
              <a:gd name="T29" fmla="*/ 2147483647 h 315"/>
              <a:gd name="T30" fmla="*/ 2147483647 w 285"/>
              <a:gd name="T31" fmla="*/ 2147483647 h 315"/>
              <a:gd name="T32" fmla="*/ 2147483647 w 285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5"/>
              <a:gd name="T53" fmla="*/ 285 w 285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5">
                <a:moveTo>
                  <a:pt x="285" y="157"/>
                </a:moveTo>
                <a:lnTo>
                  <a:pt x="274" y="96"/>
                </a:lnTo>
                <a:lnTo>
                  <a:pt x="243" y="46"/>
                </a:lnTo>
                <a:lnTo>
                  <a:pt x="198" y="12"/>
                </a:lnTo>
                <a:lnTo>
                  <a:pt x="143" y="0"/>
                </a:lnTo>
                <a:lnTo>
                  <a:pt x="87" y="12"/>
                </a:lnTo>
                <a:lnTo>
                  <a:pt x="42" y="46"/>
                </a:lnTo>
                <a:lnTo>
                  <a:pt x="11" y="96"/>
                </a:lnTo>
                <a:lnTo>
                  <a:pt x="0" y="157"/>
                </a:lnTo>
                <a:lnTo>
                  <a:pt x="11" y="218"/>
                </a:lnTo>
                <a:lnTo>
                  <a:pt x="42" y="268"/>
                </a:lnTo>
                <a:lnTo>
                  <a:pt x="87" y="302"/>
                </a:lnTo>
                <a:lnTo>
                  <a:pt x="143" y="315"/>
                </a:lnTo>
                <a:lnTo>
                  <a:pt x="198" y="302"/>
                </a:lnTo>
                <a:lnTo>
                  <a:pt x="243" y="268"/>
                </a:lnTo>
                <a:lnTo>
                  <a:pt x="274" y="218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87" name="Freeform 35"/>
          <p:cNvSpPr>
            <a:spLocks/>
          </p:cNvSpPr>
          <p:nvPr/>
        </p:nvSpPr>
        <p:spPr bwMode="auto">
          <a:xfrm>
            <a:off x="4564063" y="4405313"/>
            <a:ext cx="133350" cy="166687"/>
          </a:xfrm>
          <a:custGeom>
            <a:avLst/>
            <a:gdLst>
              <a:gd name="T0" fmla="*/ 2147483647 w 285"/>
              <a:gd name="T1" fmla="*/ 2147483647 h 314"/>
              <a:gd name="T2" fmla="*/ 2147483647 w 285"/>
              <a:gd name="T3" fmla="*/ 2147483647 h 314"/>
              <a:gd name="T4" fmla="*/ 2147483647 w 285"/>
              <a:gd name="T5" fmla="*/ 2147483647 h 314"/>
              <a:gd name="T6" fmla="*/ 2147483647 w 285"/>
              <a:gd name="T7" fmla="*/ 1645441587 h 314"/>
              <a:gd name="T8" fmla="*/ 2147483647 w 285"/>
              <a:gd name="T9" fmla="*/ 0 h 314"/>
              <a:gd name="T10" fmla="*/ 2147483647 w 285"/>
              <a:gd name="T11" fmla="*/ 1645441587 h 314"/>
              <a:gd name="T12" fmla="*/ 2147483647 w 285"/>
              <a:gd name="T13" fmla="*/ 2147483647 h 314"/>
              <a:gd name="T14" fmla="*/ 1126809357 w 285"/>
              <a:gd name="T15" fmla="*/ 2147483647 h 314"/>
              <a:gd name="T16" fmla="*/ 0 w 285"/>
              <a:gd name="T17" fmla="*/ 2147483647 h 314"/>
              <a:gd name="T18" fmla="*/ 1126809357 w 285"/>
              <a:gd name="T19" fmla="*/ 2147483647 h 314"/>
              <a:gd name="T20" fmla="*/ 2147483647 w 285"/>
              <a:gd name="T21" fmla="*/ 2147483647 h 314"/>
              <a:gd name="T22" fmla="*/ 2147483647 w 285"/>
              <a:gd name="T23" fmla="*/ 2147483647 h 314"/>
              <a:gd name="T24" fmla="*/ 2147483647 w 285"/>
              <a:gd name="T25" fmla="*/ 2147483647 h 314"/>
              <a:gd name="T26" fmla="*/ 2147483647 w 285"/>
              <a:gd name="T27" fmla="*/ 2147483647 h 314"/>
              <a:gd name="T28" fmla="*/ 2147483647 w 285"/>
              <a:gd name="T29" fmla="*/ 2147483647 h 314"/>
              <a:gd name="T30" fmla="*/ 2147483647 w 285"/>
              <a:gd name="T31" fmla="*/ 2147483647 h 314"/>
              <a:gd name="T32" fmla="*/ 2147483647 w 285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4"/>
              <a:gd name="T53" fmla="*/ 285 w 285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4">
                <a:moveTo>
                  <a:pt x="285" y="157"/>
                </a:moveTo>
                <a:lnTo>
                  <a:pt x="273" y="95"/>
                </a:lnTo>
                <a:lnTo>
                  <a:pt x="243" y="45"/>
                </a:lnTo>
                <a:lnTo>
                  <a:pt x="198" y="11"/>
                </a:lnTo>
                <a:lnTo>
                  <a:pt x="143" y="0"/>
                </a:lnTo>
                <a:lnTo>
                  <a:pt x="87" y="11"/>
                </a:lnTo>
                <a:lnTo>
                  <a:pt x="41" y="45"/>
                </a:lnTo>
                <a:lnTo>
                  <a:pt x="11" y="95"/>
                </a:lnTo>
                <a:lnTo>
                  <a:pt x="0" y="157"/>
                </a:lnTo>
                <a:lnTo>
                  <a:pt x="11" y="217"/>
                </a:lnTo>
                <a:lnTo>
                  <a:pt x="41" y="267"/>
                </a:lnTo>
                <a:lnTo>
                  <a:pt x="87" y="301"/>
                </a:lnTo>
                <a:lnTo>
                  <a:pt x="143" y="314"/>
                </a:lnTo>
                <a:lnTo>
                  <a:pt x="198" y="301"/>
                </a:lnTo>
                <a:lnTo>
                  <a:pt x="243" y="267"/>
                </a:lnTo>
                <a:lnTo>
                  <a:pt x="273" y="217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88" name="Freeform 36"/>
          <p:cNvSpPr>
            <a:spLocks/>
          </p:cNvSpPr>
          <p:nvPr/>
        </p:nvSpPr>
        <p:spPr bwMode="auto">
          <a:xfrm>
            <a:off x="4564063" y="4738688"/>
            <a:ext cx="133350" cy="166687"/>
          </a:xfrm>
          <a:custGeom>
            <a:avLst/>
            <a:gdLst>
              <a:gd name="T0" fmla="*/ 2147483647 w 285"/>
              <a:gd name="T1" fmla="*/ 2147483647 h 314"/>
              <a:gd name="T2" fmla="*/ 2147483647 w 285"/>
              <a:gd name="T3" fmla="*/ 2147483647 h 314"/>
              <a:gd name="T4" fmla="*/ 2147483647 w 285"/>
              <a:gd name="T5" fmla="*/ 2147483647 h 314"/>
              <a:gd name="T6" fmla="*/ 2147483647 w 285"/>
              <a:gd name="T7" fmla="*/ 1645441587 h 314"/>
              <a:gd name="T8" fmla="*/ 2147483647 w 285"/>
              <a:gd name="T9" fmla="*/ 0 h 314"/>
              <a:gd name="T10" fmla="*/ 2147483647 w 285"/>
              <a:gd name="T11" fmla="*/ 1645441587 h 314"/>
              <a:gd name="T12" fmla="*/ 2147483647 w 285"/>
              <a:gd name="T13" fmla="*/ 2147483647 h 314"/>
              <a:gd name="T14" fmla="*/ 1126809357 w 285"/>
              <a:gd name="T15" fmla="*/ 2147483647 h 314"/>
              <a:gd name="T16" fmla="*/ 0 w 285"/>
              <a:gd name="T17" fmla="*/ 2147483647 h 314"/>
              <a:gd name="T18" fmla="*/ 1126809357 w 285"/>
              <a:gd name="T19" fmla="*/ 2147483647 h 314"/>
              <a:gd name="T20" fmla="*/ 2147483647 w 285"/>
              <a:gd name="T21" fmla="*/ 2147483647 h 314"/>
              <a:gd name="T22" fmla="*/ 2147483647 w 285"/>
              <a:gd name="T23" fmla="*/ 2147483647 h 314"/>
              <a:gd name="T24" fmla="*/ 2147483647 w 285"/>
              <a:gd name="T25" fmla="*/ 2147483647 h 314"/>
              <a:gd name="T26" fmla="*/ 2147483647 w 285"/>
              <a:gd name="T27" fmla="*/ 2147483647 h 314"/>
              <a:gd name="T28" fmla="*/ 2147483647 w 285"/>
              <a:gd name="T29" fmla="*/ 2147483647 h 314"/>
              <a:gd name="T30" fmla="*/ 2147483647 w 285"/>
              <a:gd name="T31" fmla="*/ 2147483647 h 314"/>
              <a:gd name="T32" fmla="*/ 2147483647 w 285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4"/>
              <a:gd name="T53" fmla="*/ 285 w 285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4">
                <a:moveTo>
                  <a:pt x="285" y="157"/>
                </a:moveTo>
                <a:lnTo>
                  <a:pt x="274" y="95"/>
                </a:lnTo>
                <a:lnTo>
                  <a:pt x="243" y="45"/>
                </a:lnTo>
                <a:lnTo>
                  <a:pt x="198" y="11"/>
                </a:lnTo>
                <a:lnTo>
                  <a:pt x="143" y="0"/>
                </a:lnTo>
                <a:lnTo>
                  <a:pt x="87" y="11"/>
                </a:lnTo>
                <a:lnTo>
                  <a:pt x="42" y="45"/>
                </a:lnTo>
                <a:lnTo>
                  <a:pt x="11" y="95"/>
                </a:lnTo>
                <a:lnTo>
                  <a:pt x="0" y="157"/>
                </a:lnTo>
                <a:lnTo>
                  <a:pt x="11" y="217"/>
                </a:lnTo>
                <a:lnTo>
                  <a:pt x="42" y="268"/>
                </a:lnTo>
                <a:lnTo>
                  <a:pt x="87" y="301"/>
                </a:lnTo>
                <a:lnTo>
                  <a:pt x="143" y="314"/>
                </a:lnTo>
                <a:lnTo>
                  <a:pt x="198" y="301"/>
                </a:lnTo>
                <a:lnTo>
                  <a:pt x="243" y="268"/>
                </a:lnTo>
                <a:lnTo>
                  <a:pt x="274" y="217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89" name="Freeform 37"/>
          <p:cNvSpPr>
            <a:spLocks/>
          </p:cNvSpPr>
          <p:nvPr/>
        </p:nvSpPr>
        <p:spPr bwMode="auto">
          <a:xfrm>
            <a:off x="4564063" y="5070475"/>
            <a:ext cx="133350" cy="166688"/>
          </a:xfrm>
          <a:custGeom>
            <a:avLst/>
            <a:gdLst>
              <a:gd name="T0" fmla="*/ 2147483647 w 285"/>
              <a:gd name="T1" fmla="*/ 2147483647 h 315"/>
              <a:gd name="T2" fmla="*/ 2147483647 w 285"/>
              <a:gd name="T3" fmla="*/ 2147483647 h 315"/>
              <a:gd name="T4" fmla="*/ 2147483647 w 285"/>
              <a:gd name="T5" fmla="*/ 2147483647 h 315"/>
              <a:gd name="T6" fmla="*/ 2147483647 w 285"/>
              <a:gd name="T7" fmla="*/ 1778120532 h 315"/>
              <a:gd name="T8" fmla="*/ 2147483647 w 285"/>
              <a:gd name="T9" fmla="*/ 0 h 315"/>
              <a:gd name="T10" fmla="*/ 2147483647 w 285"/>
              <a:gd name="T11" fmla="*/ 1778120532 h 315"/>
              <a:gd name="T12" fmla="*/ 2147483647 w 285"/>
              <a:gd name="T13" fmla="*/ 2147483647 h 315"/>
              <a:gd name="T14" fmla="*/ 1126809357 w 285"/>
              <a:gd name="T15" fmla="*/ 2147483647 h 315"/>
              <a:gd name="T16" fmla="*/ 0 w 285"/>
              <a:gd name="T17" fmla="*/ 2147483647 h 315"/>
              <a:gd name="T18" fmla="*/ 1126809357 w 285"/>
              <a:gd name="T19" fmla="*/ 2147483647 h 315"/>
              <a:gd name="T20" fmla="*/ 2147483647 w 285"/>
              <a:gd name="T21" fmla="*/ 2147483647 h 315"/>
              <a:gd name="T22" fmla="*/ 2147483647 w 285"/>
              <a:gd name="T23" fmla="*/ 2147483647 h 315"/>
              <a:gd name="T24" fmla="*/ 2147483647 w 285"/>
              <a:gd name="T25" fmla="*/ 2147483647 h 315"/>
              <a:gd name="T26" fmla="*/ 2147483647 w 285"/>
              <a:gd name="T27" fmla="*/ 2147483647 h 315"/>
              <a:gd name="T28" fmla="*/ 2147483647 w 285"/>
              <a:gd name="T29" fmla="*/ 2147483647 h 315"/>
              <a:gd name="T30" fmla="*/ 2147483647 w 285"/>
              <a:gd name="T31" fmla="*/ 2147483647 h 315"/>
              <a:gd name="T32" fmla="*/ 2147483647 w 285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5"/>
              <a:gd name="T53" fmla="*/ 285 w 285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5">
                <a:moveTo>
                  <a:pt x="285" y="158"/>
                </a:moveTo>
                <a:lnTo>
                  <a:pt x="273" y="96"/>
                </a:lnTo>
                <a:lnTo>
                  <a:pt x="243" y="46"/>
                </a:lnTo>
                <a:lnTo>
                  <a:pt x="198" y="12"/>
                </a:lnTo>
                <a:lnTo>
                  <a:pt x="143" y="0"/>
                </a:lnTo>
                <a:lnTo>
                  <a:pt x="87" y="12"/>
                </a:lnTo>
                <a:lnTo>
                  <a:pt x="41" y="46"/>
                </a:lnTo>
                <a:lnTo>
                  <a:pt x="11" y="96"/>
                </a:lnTo>
                <a:lnTo>
                  <a:pt x="0" y="158"/>
                </a:lnTo>
                <a:lnTo>
                  <a:pt x="11" y="218"/>
                </a:lnTo>
                <a:lnTo>
                  <a:pt x="41" y="268"/>
                </a:lnTo>
                <a:lnTo>
                  <a:pt x="87" y="302"/>
                </a:lnTo>
                <a:lnTo>
                  <a:pt x="143" y="315"/>
                </a:lnTo>
                <a:lnTo>
                  <a:pt x="198" y="302"/>
                </a:lnTo>
                <a:lnTo>
                  <a:pt x="243" y="268"/>
                </a:lnTo>
                <a:lnTo>
                  <a:pt x="273" y="218"/>
                </a:lnTo>
                <a:lnTo>
                  <a:pt x="285" y="15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90" name="Freeform 38"/>
          <p:cNvSpPr>
            <a:spLocks/>
          </p:cNvSpPr>
          <p:nvPr/>
        </p:nvSpPr>
        <p:spPr bwMode="auto">
          <a:xfrm>
            <a:off x="4564063" y="5403850"/>
            <a:ext cx="133350" cy="166688"/>
          </a:xfrm>
          <a:custGeom>
            <a:avLst/>
            <a:gdLst>
              <a:gd name="T0" fmla="*/ 2147483647 w 285"/>
              <a:gd name="T1" fmla="*/ 2147483647 h 315"/>
              <a:gd name="T2" fmla="*/ 2147483647 w 285"/>
              <a:gd name="T3" fmla="*/ 2147483647 h 315"/>
              <a:gd name="T4" fmla="*/ 2147483647 w 285"/>
              <a:gd name="T5" fmla="*/ 2147483647 h 315"/>
              <a:gd name="T6" fmla="*/ 2147483647 w 285"/>
              <a:gd name="T7" fmla="*/ 1778120532 h 315"/>
              <a:gd name="T8" fmla="*/ 2147483647 w 285"/>
              <a:gd name="T9" fmla="*/ 0 h 315"/>
              <a:gd name="T10" fmla="*/ 2147483647 w 285"/>
              <a:gd name="T11" fmla="*/ 1778120532 h 315"/>
              <a:gd name="T12" fmla="*/ 2147483647 w 285"/>
              <a:gd name="T13" fmla="*/ 2147483647 h 315"/>
              <a:gd name="T14" fmla="*/ 1126809357 w 285"/>
              <a:gd name="T15" fmla="*/ 2147483647 h 315"/>
              <a:gd name="T16" fmla="*/ 0 w 285"/>
              <a:gd name="T17" fmla="*/ 2147483647 h 315"/>
              <a:gd name="T18" fmla="*/ 1126809357 w 285"/>
              <a:gd name="T19" fmla="*/ 2147483647 h 315"/>
              <a:gd name="T20" fmla="*/ 2147483647 w 285"/>
              <a:gd name="T21" fmla="*/ 2147483647 h 315"/>
              <a:gd name="T22" fmla="*/ 2147483647 w 285"/>
              <a:gd name="T23" fmla="*/ 2147483647 h 315"/>
              <a:gd name="T24" fmla="*/ 2147483647 w 285"/>
              <a:gd name="T25" fmla="*/ 2147483647 h 315"/>
              <a:gd name="T26" fmla="*/ 2147483647 w 285"/>
              <a:gd name="T27" fmla="*/ 2147483647 h 315"/>
              <a:gd name="T28" fmla="*/ 2147483647 w 285"/>
              <a:gd name="T29" fmla="*/ 2147483647 h 315"/>
              <a:gd name="T30" fmla="*/ 2147483647 w 285"/>
              <a:gd name="T31" fmla="*/ 2147483647 h 315"/>
              <a:gd name="T32" fmla="*/ 2147483647 w 285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5"/>
              <a:gd name="T53" fmla="*/ 285 w 285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5">
                <a:moveTo>
                  <a:pt x="285" y="158"/>
                </a:moveTo>
                <a:lnTo>
                  <a:pt x="274" y="96"/>
                </a:lnTo>
                <a:lnTo>
                  <a:pt x="243" y="46"/>
                </a:lnTo>
                <a:lnTo>
                  <a:pt x="198" y="12"/>
                </a:lnTo>
                <a:lnTo>
                  <a:pt x="143" y="0"/>
                </a:lnTo>
                <a:lnTo>
                  <a:pt x="87" y="12"/>
                </a:lnTo>
                <a:lnTo>
                  <a:pt x="42" y="46"/>
                </a:lnTo>
                <a:lnTo>
                  <a:pt x="11" y="96"/>
                </a:lnTo>
                <a:lnTo>
                  <a:pt x="0" y="158"/>
                </a:lnTo>
                <a:lnTo>
                  <a:pt x="11" y="218"/>
                </a:lnTo>
                <a:lnTo>
                  <a:pt x="42" y="268"/>
                </a:lnTo>
                <a:lnTo>
                  <a:pt x="87" y="302"/>
                </a:lnTo>
                <a:lnTo>
                  <a:pt x="143" y="315"/>
                </a:lnTo>
                <a:lnTo>
                  <a:pt x="198" y="302"/>
                </a:lnTo>
                <a:lnTo>
                  <a:pt x="243" y="268"/>
                </a:lnTo>
                <a:lnTo>
                  <a:pt x="274" y="218"/>
                </a:lnTo>
                <a:lnTo>
                  <a:pt x="285" y="15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91" name="Freeform 39"/>
          <p:cNvSpPr>
            <a:spLocks/>
          </p:cNvSpPr>
          <p:nvPr/>
        </p:nvSpPr>
        <p:spPr bwMode="auto">
          <a:xfrm>
            <a:off x="4564063" y="1411288"/>
            <a:ext cx="133350" cy="166687"/>
          </a:xfrm>
          <a:custGeom>
            <a:avLst/>
            <a:gdLst>
              <a:gd name="T0" fmla="*/ 2147483647 w 285"/>
              <a:gd name="T1" fmla="*/ 2147483647 h 314"/>
              <a:gd name="T2" fmla="*/ 2147483647 w 285"/>
              <a:gd name="T3" fmla="*/ 2147483647 h 314"/>
              <a:gd name="T4" fmla="*/ 2147483647 w 285"/>
              <a:gd name="T5" fmla="*/ 2147483647 h 314"/>
              <a:gd name="T6" fmla="*/ 2147483647 w 285"/>
              <a:gd name="T7" fmla="*/ 1795078679 h 314"/>
              <a:gd name="T8" fmla="*/ 2147483647 w 285"/>
              <a:gd name="T9" fmla="*/ 0 h 314"/>
              <a:gd name="T10" fmla="*/ 2147483647 w 285"/>
              <a:gd name="T11" fmla="*/ 1795078679 h 314"/>
              <a:gd name="T12" fmla="*/ 2147483647 w 285"/>
              <a:gd name="T13" fmla="*/ 2147483647 h 314"/>
              <a:gd name="T14" fmla="*/ 1126809357 w 285"/>
              <a:gd name="T15" fmla="*/ 2147483647 h 314"/>
              <a:gd name="T16" fmla="*/ 0 w 285"/>
              <a:gd name="T17" fmla="*/ 2147483647 h 314"/>
              <a:gd name="T18" fmla="*/ 1126809357 w 285"/>
              <a:gd name="T19" fmla="*/ 2147483647 h 314"/>
              <a:gd name="T20" fmla="*/ 2147483647 w 285"/>
              <a:gd name="T21" fmla="*/ 2147483647 h 314"/>
              <a:gd name="T22" fmla="*/ 2147483647 w 285"/>
              <a:gd name="T23" fmla="*/ 2147483647 h 314"/>
              <a:gd name="T24" fmla="*/ 2147483647 w 285"/>
              <a:gd name="T25" fmla="*/ 2147483647 h 314"/>
              <a:gd name="T26" fmla="*/ 2147483647 w 285"/>
              <a:gd name="T27" fmla="*/ 2147483647 h 314"/>
              <a:gd name="T28" fmla="*/ 2147483647 w 285"/>
              <a:gd name="T29" fmla="*/ 2147483647 h 314"/>
              <a:gd name="T30" fmla="*/ 2147483647 w 285"/>
              <a:gd name="T31" fmla="*/ 2147483647 h 314"/>
              <a:gd name="T32" fmla="*/ 2147483647 w 285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4"/>
              <a:gd name="T53" fmla="*/ 285 w 285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4">
                <a:moveTo>
                  <a:pt x="285" y="157"/>
                </a:moveTo>
                <a:lnTo>
                  <a:pt x="274" y="95"/>
                </a:lnTo>
                <a:lnTo>
                  <a:pt x="243" y="45"/>
                </a:lnTo>
                <a:lnTo>
                  <a:pt x="198" y="12"/>
                </a:lnTo>
                <a:lnTo>
                  <a:pt x="143" y="0"/>
                </a:lnTo>
                <a:lnTo>
                  <a:pt x="87" y="12"/>
                </a:lnTo>
                <a:lnTo>
                  <a:pt x="42" y="45"/>
                </a:lnTo>
                <a:lnTo>
                  <a:pt x="11" y="95"/>
                </a:lnTo>
                <a:lnTo>
                  <a:pt x="0" y="157"/>
                </a:lnTo>
                <a:lnTo>
                  <a:pt x="11" y="218"/>
                </a:lnTo>
                <a:lnTo>
                  <a:pt x="42" y="268"/>
                </a:lnTo>
                <a:lnTo>
                  <a:pt x="87" y="302"/>
                </a:lnTo>
                <a:lnTo>
                  <a:pt x="143" y="314"/>
                </a:lnTo>
                <a:lnTo>
                  <a:pt x="198" y="302"/>
                </a:lnTo>
                <a:lnTo>
                  <a:pt x="243" y="268"/>
                </a:lnTo>
                <a:lnTo>
                  <a:pt x="274" y="218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92" name="Freeform 40"/>
          <p:cNvSpPr>
            <a:spLocks/>
          </p:cNvSpPr>
          <p:nvPr/>
        </p:nvSpPr>
        <p:spPr bwMode="auto">
          <a:xfrm>
            <a:off x="3892550" y="1743075"/>
            <a:ext cx="134938" cy="166688"/>
          </a:xfrm>
          <a:custGeom>
            <a:avLst/>
            <a:gdLst>
              <a:gd name="T0" fmla="*/ 2147483647 w 284"/>
              <a:gd name="T1" fmla="*/ 2147483647 h 314"/>
              <a:gd name="T2" fmla="*/ 2147483647 w 284"/>
              <a:gd name="T3" fmla="*/ 2147483647 h 314"/>
              <a:gd name="T4" fmla="*/ 2147483647 w 284"/>
              <a:gd name="T5" fmla="*/ 2147483647 h 314"/>
              <a:gd name="T6" fmla="*/ 2147483647 w 284"/>
              <a:gd name="T7" fmla="*/ 1645461014 h 314"/>
              <a:gd name="T8" fmla="*/ 2147483647 w 284"/>
              <a:gd name="T9" fmla="*/ 0 h 314"/>
              <a:gd name="T10" fmla="*/ 2147483647 w 284"/>
              <a:gd name="T11" fmla="*/ 1645461014 h 314"/>
              <a:gd name="T12" fmla="*/ 2147483647 w 284"/>
              <a:gd name="T13" fmla="*/ 2147483647 h 314"/>
              <a:gd name="T14" fmla="*/ 1072548055 w 284"/>
              <a:gd name="T15" fmla="*/ 2147483647 h 314"/>
              <a:gd name="T16" fmla="*/ 0 w 284"/>
              <a:gd name="T17" fmla="*/ 2147483647 h 314"/>
              <a:gd name="T18" fmla="*/ 1072548055 w 284"/>
              <a:gd name="T19" fmla="*/ 2147483647 h 314"/>
              <a:gd name="T20" fmla="*/ 2147483647 w 284"/>
              <a:gd name="T21" fmla="*/ 2147483647 h 314"/>
              <a:gd name="T22" fmla="*/ 2147483647 w 284"/>
              <a:gd name="T23" fmla="*/ 2147483647 h 314"/>
              <a:gd name="T24" fmla="*/ 2147483647 w 284"/>
              <a:gd name="T25" fmla="*/ 2147483647 h 314"/>
              <a:gd name="T26" fmla="*/ 2147483647 w 284"/>
              <a:gd name="T27" fmla="*/ 2147483647 h 314"/>
              <a:gd name="T28" fmla="*/ 2147483647 w 284"/>
              <a:gd name="T29" fmla="*/ 2147483647 h 314"/>
              <a:gd name="T30" fmla="*/ 2147483647 w 284"/>
              <a:gd name="T31" fmla="*/ 2147483647 h 314"/>
              <a:gd name="T32" fmla="*/ 2147483647 w 284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4"/>
              <a:gd name="T52" fmla="*/ 0 h 314"/>
              <a:gd name="T53" fmla="*/ 284 w 284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4" h="314">
                <a:moveTo>
                  <a:pt x="284" y="157"/>
                </a:moveTo>
                <a:lnTo>
                  <a:pt x="273" y="95"/>
                </a:lnTo>
                <a:lnTo>
                  <a:pt x="242" y="45"/>
                </a:lnTo>
                <a:lnTo>
                  <a:pt x="197" y="11"/>
                </a:lnTo>
                <a:lnTo>
                  <a:pt x="142" y="0"/>
                </a:lnTo>
                <a:lnTo>
                  <a:pt x="86" y="11"/>
                </a:lnTo>
                <a:lnTo>
                  <a:pt x="41" y="45"/>
                </a:lnTo>
                <a:lnTo>
                  <a:pt x="10" y="95"/>
                </a:lnTo>
                <a:lnTo>
                  <a:pt x="0" y="157"/>
                </a:lnTo>
                <a:lnTo>
                  <a:pt x="10" y="217"/>
                </a:lnTo>
                <a:lnTo>
                  <a:pt x="41" y="267"/>
                </a:lnTo>
                <a:lnTo>
                  <a:pt x="86" y="301"/>
                </a:lnTo>
                <a:lnTo>
                  <a:pt x="142" y="314"/>
                </a:lnTo>
                <a:lnTo>
                  <a:pt x="197" y="301"/>
                </a:lnTo>
                <a:lnTo>
                  <a:pt x="242" y="267"/>
                </a:lnTo>
                <a:lnTo>
                  <a:pt x="273" y="217"/>
                </a:lnTo>
                <a:lnTo>
                  <a:pt x="284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93" name="Freeform 41"/>
          <p:cNvSpPr>
            <a:spLocks/>
          </p:cNvSpPr>
          <p:nvPr/>
        </p:nvSpPr>
        <p:spPr bwMode="auto">
          <a:xfrm>
            <a:off x="3894138" y="2076450"/>
            <a:ext cx="133350" cy="166688"/>
          </a:xfrm>
          <a:custGeom>
            <a:avLst/>
            <a:gdLst>
              <a:gd name="T0" fmla="*/ 2147483647 w 284"/>
              <a:gd name="T1" fmla="*/ 2147483647 h 314"/>
              <a:gd name="T2" fmla="*/ 2147483647 w 284"/>
              <a:gd name="T3" fmla="*/ 2147483647 h 314"/>
              <a:gd name="T4" fmla="*/ 2147483647 w 284"/>
              <a:gd name="T5" fmla="*/ 2147483647 h 314"/>
              <a:gd name="T6" fmla="*/ 2147483647 w 284"/>
              <a:gd name="T7" fmla="*/ 1645461014 h 314"/>
              <a:gd name="T8" fmla="*/ 2147483647 w 284"/>
              <a:gd name="T9" fmla="*/ 0 h 314"/>
              <a:gd name="T10" fmla="*/ 2147483647 w 284"/>
              <a:gd name="T11" fmla="*/ 1645461014 h 314"/>
              <a:gd name="T12" fmla="*/ 2147483647 w 284"/>
              <a:gd name="T13" fmla="*/ 2147483647 h 314"/>
              <a:gd name="T14" fmla="*/ 1035105923 w 284"/>
              <a:gd name="T15" fmla="*/ 2147483647 h 314"/>
              <a:gd name="T16" fmla="*/ 0 w 284"/>
              <a:gd name="T17" fmla="*/ 2147483647 h 314"/>
              <a:gd name="T18" fmla="*/ 1035105923 w 284"/>
              <a:gd name="T19" fmla="*/ 2147483647 h 314"/>
              <a:gd name="T20" fmla="*/ 2147483647 w 284"/>
              <a:gd name="T21" fmla="*/ 2147483647 h 314"/>
              <a:gd name="T22" fmla="*/ 2147483647 w 284"/>
              <a:gd name="T23" fmla="*/ 2147483647 h 314"/>
              <a:gd name="T24" fmla="*/ 2147483647 w 284"/>
              <a:gd name="T25" fmla="*/ 2147483647 h 314"/>
              <a:gd name="T26" fmla="*/ 2147483647 w 284"/>
              <a:gd name="T27" fmla="*/ 2147483647 h 314"/>
              <a:gd name="T28" fmla="*/ 2147483647 w 284"/>
              <a:gd name="T29" fmla="*/ 2147483647 h 314"/>
              <a:gd name="T30" fmla="*/ 2147483647 w 284"/>
              <a:gd name="T31" fmla="*/ 2147483647 h 314"/>
              <a:gd name="T32" fmla="*/ 2147483647 w 284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4"/>
              <a:gd name="T52" fmla="*/ 0 h 314"/>
              <a:gd name="T53" fmla="*/ 284 w 284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4" h="314">
                <a:moveTo>
                  <a:pt x="284" y="157"/>
                </a:moveTo>
                <a:lnTo>
                  <a:pt x="273" y="95"/>
                </a:lnTo>
                <a:lnTo>
                  <a:pt x="242" y="45"/>
                </a:lnTo>
                <a:lnTo>
                  <a:pt x="197" y="11"/>
                </a:lnTo>
                <a:lnTo>
                  <a:pt x="142" y="0"/>
                </a:lnTo>
                <a:lnTo>
                  <a:pt x="86" y="11"/>
                </a:lnTo>
                <a:lnTo>
                  <a:pt x="41" y="45"/>
                </a:lnTo>
                <a:lnTo>
                  <a:pt x="10" y="95"/>
                </a:lnTo>
                <a:lnTo>
                  <a:pt x="0" y="157"/>
                </a:lnTo>
                <a:lnTo>
                  <a:pt x="10" y="217"/>
                </a:lnTo>
                <a:lnTo>
                  <a:pt x="41" y="267"/>
                </a:lnTo>
                <a:lnTo>
                  <a:pt x="86" y="301"/>
                </a:lnTo>
                <a:lnTo>
                  <a:pt x="142" y="314"/>
                </a:lnTo>
                <a:lnTo>
                  <a:pt x="197" y="301"/>
                </a:lnTo>
                <a:lnTo>
                  <a:pt x="242" y="267"/>
                </a:lnTo>
                <a:lnTo>
                  <a:pt x="273" y="217"/>
                </a:lnTo>
                <a:lnTo>
                  <a:pt x="284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94" name="Freeform 42"/>
          <p:cNvSpPr>
            <a:spLocks/>
          </p:cNvSpPr>
          <p:nvPr/>
        </p:nvSpPr>
        <p:spPr bwMode="auto">
          <a:xfrm>
            <a:off x="3894138" y="2408238"/>
            <a:ext cx="133350" cy="166687"/>
          </a:xfrm>
          <a:custGeom>
            <a:avLst/>
            <a:gdLst>
              <a:gd name="T0" fmla="*/ 2147483647 w 284"/>
              <a:gd name="T1" fmla="*/ 2147483647 h 315"/>
              <a:gd name="T2" fmla="*/ 2147483647 w 284"/>
              <a:gd name="T3" fmla="*/ 2147483647 h 315"/>
              <a:gd name="T4" fmla="*/ 2147483647 w 284"/>
              <a:gd name="T5" fmla="*/ 2147483647 h 315"/>
              <a:gd name="T6" fmla="*/ 2147483647 w 284"/>
              <a:gd name="T7" fmla="*/ 1778099281 h 315"/>
              <a:gd name="T8" fmla="*/ 2147483647 w 284"/>
              <a:gd name="T9" fmla="*/ 0 h 315"/>
              <a:gd name="T10" fmla="*/ 2147483647 w 284"/>
              <a:gd name="T11" fmla="*/ 1778099281 h 315"/>
              <a:gd name="T12" fmla="*/ 2147483647 w 284"/>
              <a:gd name="T13" fmla="*/ 2147483647 h 315"/>
              <a:gd name="T14" fmla="*/ 1035105923 w 284"/>
              <a:gd name="T15" fmla="*/ 2147483647 h 315"/>
              <a:gd name="T16" fmla="*/ 0 w 284"/>
              <a:gd name="T17" fmla="*/ 2147483647 h 315"/>
              <a:gd name="T18" fmla="*/ 1035105923 w 284"/>
              <a:gd name="T19" fmla="*/ 2147483647 h 315"/>
              <a:gd name="T20" fmla="*/ 2147483647 w 284"/>
              <a:gd name="T21" fmla="*/ 2147483647 h 315"/>
              <a:gd name="T22" fmla="*/ 2147483647 w 284"/>
              <a:gd name="T23" fmla="*/ 2147483647 h 315"/>
              <a:gd name="T24" fmla="*/ 2147483647 w 284"/>
              <a:gd name="T25" fmla="*/ 2147483647 h 315"/>
              <a:gd name="T26" fmla="*/ 2147483647 w 284"/>
              <a:gd name="T27" fmla="*/ 2147483647 h 315"/>
              <a:gd name="T28" fmla="*/ 2147483647 w 284"/>
              <a:gd name="T29" fmla="*/ 2147483647 h 315"/>
              <a:gd name="T30" fmla="*/ 2147483647 w 284"/>
              <a:gd name="T31" fmla="*/ 2147483647 h 315"/>
              <a:gd name="T32" fmla="*/ 2147483647 w 284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4"/>
              <a:gd name="T52" fmla="*/ 0 h 315"/>
              <a:gd name="T53" fmla="*/ 284 w 284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4" h="315">
                <a:moveTo>
                  <a:pt x="284" y="158"/>
                </a:moveTo>
                <a:lnTo>
                  <a:pt x="273" y="96"/>
                </a:lnTo>
                <a:lnTo>
                  <a:pt x="242" y="46"/>
                </a:lnTo>
                <a:lnTo>
                  <a:pt x="197" y="12"/>
                </a:lnTo>
                <a:lnTo>
                  <a:pt x="142" y="0"/>
                </a:lnTo>
                <a:lnTo>
                  <a:pt x="86" y="12"/>
                </a:lnTo>
                <a:lnTo>
                  <a:pt x="41" y="46"/>
                </a:lnTo>
                <a:lnTo>
                  <a:pt x="10" y="96"/>
                </a:lnTo>
                <a:lnTo>
                  <a:pt x="0" y="158"/>
                </a:lnTo>
                <a:lnTo>
                  <a:pt x="10" y="218"/>
                </a:lnTo>
                <a:lnTo>
                  <a:pt x="41" y="268"/>
                </a:lnTo>
                <a:lnTo>
                  <a:pt x="86" y="302"/>
                </a:lnTo>
                <a:lnTo>
                  <a:pt x="142" y="315"/>
                </a:lnTo>
                <a:lnTo>
                  <a:pt x="197" y="302"/>
                </a:lnTo>
                <a:lnTo>
                  <a:pt x="242" y="268"/>
                </a:lnTo>
                <a:lnTo>
                  <a:pt x="273" y="218"/>
                </a:lnTo>
                <a:lnTo>
                  <a:pt x="284" y="15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95" name="Freeform 43"/>
          <p:cNvSpPr>
            <a:spLocks/>
          </p:cNvSpPr>
          <p:nvPr/>
        </p:nvSpPr>
        <p:spPr bwMode="auto">
          <a:xfrm>
            <a:off x="3894138" y="2741613"/>
            <a:ext cx="134937" cy="166687"/>
          </a:xfrm>
          <a:custGeom>
            <a:avLst/>
            <a:gdLst>
              <a:gd name="T0" fmla="*/ 2147483647 w 285"/>
              <a:gd name="T1" fmla="*/ 2147483647 h 315"/>
              <a:gd name="T2" fmla="*/ 2147483647 w 285"/>
              <a:gd name="T3" fmla="*/ 2147483647 h 315"/>
              <a:gd name="T4" fmla="*/ 2147483647 w 285"/>
              <a:gd name="T5" fmla="*/ 2147483647 h 315"/>
              <a:gd name="T6" fmla="*/ 2147483647 w 285"/>
              <a:gd name="T7" fmla="*/ 1778099281 h 315"/>
              <a:gd name="T8" fmla="*/ 2147483647 w 285"/>
              <a:gd name="T9" fmla="*/ 0 h 315"/>
              <a:gd name="T10" fmla="*/ 2147483647 w 285"/>
              <a:gd name="T11" fmla="*/ 1778099281 h 315"/>
              <a:gd name="T12" fmla="*/ 2147483647 w 285"/>
              <a:gd name="T13" fmla="*/ 2147483647 h 315"/>
              <a:gd name="T14" fmla="*/ 1061432452 w 285"/>
              <a:gd name="T15" fmla="*/ 2147483647 h 315"/>
              <a:gd name="T16" fmla="*/ 0 w 285"/>
              <a:gd name="T17" fmla="*/ 2147483647 h 315"/>
              <a:gd name="T18" fmla="*/ 1061432452 w 285"/>
              <a:gd name="T19" fmla="*/ 2147483647 h 315"/>
              <a:gd name="T20" fmla="*/ 2147483647 w 285"/>
              <a:gd name="T21" fmla="*/ 2147483647 h 315"/>
              <a:gd name="T22" fmla="*/ 2147483647 w 285"/>
              <a:gd name="T23" fmla="*/ 2147483647 h 315"/>
              <a:gd name="T24" fmla="*/ 2147483647 w 285"/>
              <a:gd name="T25" fmla="*/ 2147483647 h 315"/>
              <a:gd name="T26" fmla="*/ 2147483647 w 285"/>
              <a:gd name="T27" fmla="*/ 2147483647 h 315"/>
              <a:gd name="T28" fmla="*/ 2147483647 w 285"/>
              <a:gd name="T29" fmla="*/ 2147483647 h 315"/>
              <a:gd name="T30" fmla="*/ 2147483647 w 285"/>
              <a:gd name="T31" fmla="*/ 2147483647 h 315"/>
              <a:gd name="T32" fmla="*/ 2147483647 w 285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5"/>
              <a:gd name="T53" fmla="*/ 285 w 285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5">
                <a:moveTo>
                  <a:pt x="285" y="158"/>
                </a:moveTo>
                <a:lnTo>
                  <a:pt x="273" y="96"/>
                </a:lnTo>
                <a:lnTo>
                  <a:pt x="242" y="46"/>
                </a:lnTo>
                <a:lnTo>
                  <a:pt x="197" y="12"/>
                </a:lnTo>
                <a:lnTo>
                  <a:pt x="142" y="0"/>
                </a:lnTo>
                <a:lnTo>
                  <a:pt x="86" y="12"/>
                </a:lnTo>
                <a:lnTo>
                  <a:pt x="41" y="46"/>
                </a:lnTo>
                <a:lnTo>
                  <a:pt x="10" y="96"/>
                </a:lnTo>
                <a:lnTo>
                  <a:pt x="0" y="158"/>
                </a:lnTo>
                <a:lnTo>
                  <a:pt x="10" y="218"/>
                </a:lnTo>
                <a:lnTo>
                  <a:pt x="41" y="268"/>
                </a:lnTo>
                <a:lnTo>
                  <a:pt x="86" y="302"/>
                </a:lnTo>
                <a:lnTo>
                  <a:pt x="142" y="315"/>
                </a:lnTo>
                <a:lnTo>
                  <a:pt x="197" y="302"/>
                </a:lnTo>
                <a:lnTo>
                  <a:pt x="242" y="268"/>
                </a:lnTo>
                <a:lnTo>
                  <a:pt x="273" y="218"/>
                </a:lnTo>
                <a:lnTo>
                  <a:pt x="285" y="15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96" name="Freeform 44"/>
          <p:cNvSpPr>
            <a:spLocks/>
          </p:cNvSpPr>
          <p:nvPr/>
        </p:nvSpPr>
        <p:spPr bwMode="auto">
          <a:xfrm>
            <a:off x="3894138" y="3074988"/>
            <a:ext cx="133350" cy="166687"/>
          </a:xfrm>
          <a:custGeom>
            <a:avLst/>
            <a:gdLst>
              <a:gd name="T0" fmla="*/ 2147483647 w 284"/>
              <a:gd name="T1" fmla="*/ 2147483647 h 315"/>
              <a:gd name="T2" fmla="*/ 2147483647 w 284"/>
              <a:gd name="T3" fmla="*/ 2147483647 h 315"/>
              <a:gd name="T4" fmla="*/ 2147483647 w 284"/>
              <a:gd name="T5" fmla="*/ 2147483647 h 315"/>
              <a:gd name="T6" fmla="*/ 2147483647 w 284"/>
              <a:gd name="T7" fmla="*/ 1778099281 h 315"/>
              <a:gd name="T8" fmla="*/ 2147483647 w 284"/>
              <a:gd name="T9" fmla="*/ 0 h 315"/>
              <a:gd name="T10" fmla="*/ 2147483647 w 284"/>
              <a:gd name="T11" fmla="*/ 1778099281 h 315"/>
              <a:gd name="T12" fmla="*/ 2147483647 w 284"/>
              <a:gd name="T13" fmla="*/ 2147483647 h 315"/>
              <a:gd name="T14" fmla="*/ 1035105923 w 284"/>
              <a:gd name="T15" fmla="*/ 2147483647 h 315"/>
              <a:gd name="T16" fmla="*/ 0 w 284"/>
              <a:gd name="T17" fmla="*/ 2147483647 h 315"/>
              <a:gd name="T18" fmla="*/ 1035105923 w 284"/>
              <a:gd name="T19" fmla="*/ 2147483647 h 315"/>
              <a:gd name="T20" fmla="*/ 2147483647 w 284"/>
              <a:gd name="T21" fmla="*/ 2147483647 h 315"/>
              <a:gd name="T22" fmla="*/ 2147483647 w 284"/>
              <a:gd name="T23" fmla="*/ 2147483647 h 315"/>
              <a:gd name="T24" fmla="*/ 2147483647 w 284"/>
              <a:gd name="T25" fmla="*/ 2147483647 h 315"/>
              <a:gd name="T26" fmla="*/ 2147483647 w 284"/>
              <a:gd name="T27" fmla="*/ 2147483647 h 315"/>
              <a:gd name="T28" fmla="*/ 2147483647 w 284"/>
              <a:gd name="T29" fmla="*/ 2147483647 h 315"/>
              <a:gd name="T30" fmla="*/ 2147483647 w 284"/>
              <a:gd name="T31" fmla="*/ 2147483647 h 315"/>
              <a:gd name="T32" fmla="*/ 2147483647 w 284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4"/>
              <a:gd name="T52" fmla="*/ 0 h 315"/>
              <a:gd name="T53" fmla="*/ 284 w 284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4" h="315">
                <a:moveTo>
                  <a:pt x="284" y="157"/>
                </a:moveTo>
                <a:lnTo>
                  <a:pt x="273" y="96"/>
                </a:lnTo>
                <a:lnTo>
                  <a:pt x="242" y="46"/>
                </a:lnTo>
                <a:lnTo>
                  <a:pt x="197" y="12"/>
                </a:lnTo>
                <a:lnTo>
                  <a:pt x="142" y="0"/>
                </a:lnTo>
                <a:lnTo>
                  <a:pt x="86" y="12"/>
                </a:lnTo>
                <a:lnTo>
                  <a:pt x="41" y="46"/>
                </a:lnTo>
                <a:lnTo>
                  <a:pt x="10" y="96"/>
                </a:lnTo>
                <a:lnTo>
                  <a:pt x="0" y="157"/>
                </a:lnTo>
                <a:lnTo>
                  <a:pt x="10" y="218"/>
                </a:lnTo>
                <a:lnTo>
                  <a:pt x="41" y="268"/>
                </a:lnTo>
                <a:lnTo>
                  <a:pt x="86" y="302"/>
                </a:lnTo>
                <a:lnTo>
                  <a:pt x="142" y="315"/>
                </a:lnTo>
                <a:lnTo>
                  <a:pt x="197" y="302"/>
                </a:lnTo>
                <a:lnTo>
                  <a:pt x="242" y="268"/>
                </a:lnTo>
                <a:lnTo>
                  <a:pt x="273" y="218"/>
                </a:lnTo>
                <a:lnTo>
                  <a:pt x="284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97" name="Freeform 45"/>
          <p:cNvSpPr>
            <a:spLocks/>
          </p:cNvSpPr>
          <p:nvPr/>
        </p:nvSpPr>
        <p:spPr bwMode="auto">
          <a:xfrm>
            <a:off x="3894138" y="3408363"/>
            <a:ext cx="134937" cy="166687"/>
          </a:xfrm>
          <a:custGeom>
            <a:avLst/>
            <a:gdLst>
              <a:gd name="T0" fmla="*/ 2147483647 w 285"/>
              <a:gd name="T1" fmla="*/ 2147483647 h 315"/>
              <a:gd name="T2" fmla="*/ 2147483647 w 285"/>
              <a:gd name="T3" fmla="*/ 2147483647 h 315"/>
              <a:gd name="T4" fmla="*/ 2147483647 w 285"/>
              <a:gd name="T5" fmla="*/ 2147483647 h 315"/>
              <a:gd name="T6" fmla="*/ 2147483647 w 285"/>
              <a:gd name="T7" fmla="*/ 1778099281 h 315"/>
              <a:gd name="T8" fmla="*/ 2147483647 w 285"/>
              <a:gd name="T9" fmla="*/ 0 h 315"/>
              <a:gd name="T10" fmla="*/ 2147483647 w 285"/>
              <a:gd name="T11" fmla="*/ 1778099281 h 315"/>
              <a:gd name="T12" fmla="*/ 2147483647 w 285"/>
              <a:gd name="T13" fmla="*/ 2147483647 h 315"/>
              <a:gd name="T14" fmla="*/ 1061432452 w 285"/>
              <a:gd name="T15" fmla="*/ 2147483647 h 315"/>
              <a:gd name="T16" fmla="*/ 0 w 285"/>
              <a:gd name="T17" fmla="*/ 2147483647 h 315"/>
              <a:gd name="T18" fmla="*/ 1061432452 w 285"/>
              <a:gd name="T19" fmla="*/ 2147483647 h 315"/>
              <a:gd name="T20" fmla="*/ 2147483647 w 285"/>
              <a:gd name="T21" fmla="*/ 2147483647 h 315"/>
              <a:gd name="T22" fmla="*/ 2147483647 w 285"/>
              <a:gd name="T23" fmla="*/ 2147483647 h 315"/>
              <a:gd name="T24" fmla="*/ 2147483647 w 285"/>
              <a:gd name="T25" fmla="*/ 2147483647 h 315"/>
              <a:gd name="T26" fmla="*/ 2147483647 w 285"/>
              <a:gd name="T27" fmla="*/ 2147483647 h 315"/>
              <a:gd name="T28" fmla="*/ 2147483647 w 285"/>
              <a:gd name="T29" fmla="*/ 2147483647 h 315"/>
              <a:gd name="T30" fmla="*/ 2147483647 w 285"/>
              <a:gd name="T31" fmla="*/ 2147483647 h 315"/>
              <a:gd name="T32" fmla="*/ 2147483647 w 285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5"/>
              <a:gd name="T53" fmla="*/ 285 w 285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5">
                <a:moveTo>
                  <a:pt x="285" y="157"/>
                </a:moveTo>
                <a:lnTo>
                  <a:pt x="273" y="96"/>
                </a:lnTo>
                <a:lnTo>
                  <a:pt x="242" y="46"/>
                </a:lnTo>
                <a:lnTo>
                  <a:pt x="197" y="12"/>
                </a:lnTo>
                <a:lnTo>
                  <a:pt x="142" y="0"/>
                </a:lnTo>
                <a:lnTo>
                  <a:pt x="86" y="12"/>
                </a:lnTo>
                <a:lnTo>
                  <a:pt x="41" y="46"/>
                </a:lnTo>
                <a:lnTo>
                  <a:pt x="10" y="96"/>
                </a:lnTo>
                <a:lnTo>
                  <a:pt x="0" y="157"/>
                </a:lnTo>
                <a:lnTo>
                  <a:pt x="10" y="218"/>
                </a:lnTo>
                <a:lnTo>
                  <a:pt x="41" y="268"/>
                </a:lnTo>
                <a:lnTo>
                  <a:pt x="86" y="302"/>
                </a:lnTo>
                <a:lnTo>
                  <a:pt x="142" y="315"/>
                </a:lnTo>
                <a:lnTo>
                  <a:pt x="197" y="302"/>
                </a:lnTo>
                <a:lnTo>
                  <a:pt x="242" y="268"/>
                </a:lnTo>
                <a:lnTo>
                  <a:pt x="273" y="218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98" name="Freeform 46"/>
          <p:cNvSpPr>
            <a:spLocks/>
          </p:cNvSpPr>
          <p:nvPr/>
        </p:nvSpPr>
        <p:spPr bwMode="auto">
          <a:xfrm>
            <a:off x="3894138" y="3740150"/>
            <a:ext cx="134937" cy="166688"/>
          </a:xfrm>
          <a:custGeom>
            <a:avLst/>
            <a:gdLst>
              <a:gd name="T0" fmla="*/ 2147483647 w 285"/>
              <a:gd name="T1" fmla="*/ 2147483647 h 314"/>
              <a:gd name="T2" fmla="*/ 2147483647 w 285"/>
              <a:gd name="T3" fmla="*/ 2147483647 h 314"/>
              <a:gd name="T4" fmla="*/ 2147483647 w 285"/>
              <a:gd name="T5" fmla="*/ 2147483647 h 314"/>
              <a:gd name="T6" fmla="*/ 2147483647 w 285"/>
              <a:gd name="T7" fmla="*/ 1795100065 h 314"/>
              <a:gd name="T8" fmla="*/ 2147483647 w 285"/>
              <a:gd name="T9" fmla="*/ 0 h 314"/>
              <a:gd name="T10" fmla="*/ 2147483647 w 285"/>
              <a:gd name="T11" fmla="*/ 1795100065 h 314"/>
              <a:gd name="T12" fmla="*/ 2147483647 w 285"/>
              <a:gd name="T13" fmla="*/ 2147483647 h 314"/>
              <a:gd name="T14" fmla="*/ 1061432452 w 285"/>
              <a:gd name="T15" fmla="*/ 2147483647 h 314"/>
              <a:gd name="T16" fmla="*/ 0 w 285"/>
              <a:gd name="T17" fmla="*/ 2147483647 h 314"/>
              <a:gd name="T18" fmla="*/ 1061432452 w 285"/>
              <a:gd name="T19" fmla="*/ 2147483647 h 314"/>
              <a:gd name="T20" fmla="*/ 2147483647 w 285"/>
              <a:gd name="T21" fmla="*/ 2147483647 h 314"/>
              <a:gd name="T22" fmla="*/ 2147483647 w 285"/>
              <a:gd name="T23" fmla="*/ 2147483647 h 314"/>
              <a:gd name="T24" fmla="*/ 2147483647 w 285"/>
              <a:gd name="T25" fmla="*/ 2147483647 h 314"/>
              <a:gd name="T26" fmla="*/ 2147483647 w 285"/>
              <a:gd name="T27" fmla="*/ 2147483647 h 314"/>
              <a:gd name="T28" fmla="*/ 2147483647 w 285"/>
              <a:gd name="T29" fmla="*/ 2147483647 h 314"/>
              <a:gd name="T30" fmla="*/ 2147483647 w 285"/>
              <a:gd name="T31" fmla="*/ 2147483647 h 314"/>
              <a:gd name="T32" fmla="*/ 2147483647 w 285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4"/>
              <a:gd name="T53" fmla="*/ 285 w 285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4">
                <a:moveTo>
                  <a:pt x="285" y="157"/>
                </a:moveTo>
                <a:lnTo>
                  <a:pt x="273" y="96"/>
                </a:lnTo>
                <a:lnTo>
                  <a:pt x="242" y="45"/>
                </a:lnTo>
                <a:lnTo>
                  <a:pt x="197" y="12"/>
                </a:lnTo>
                <a:lnTo>
                  <a:pt x="142" y="0"/>
                </a:lnTo>
                <a:lnTo>
                  <a:pt x="86" y="12"/>
                </a:lnTo>
                <a:lnTo>
                  <a:pt x="41" y="45"/>
                </a:lnTo>
                <a:lnTo>
                  <a:pt x="10" y="96"/>
                </a:lnTo>
                <a:lnTo>
                  <a:pt x="0" y="157"/>
                </a:lnTo>
                <a:lnTo>
                  <a:pt x="10" y="218"/>
                </a:lnTo>
                <a:lnTo>
                  <a:pt x="41" y="268"/>
                </a:lnTo>
                <a:lnTo>
                  <a:pt x="86" y="302"/>
                </a:lnTo>
                <a:lnTo>
                  <a:pt x="142" y="314"/>
                </a:lnTo>
                <a:lnTo>
                  <a:pt x="197" y="302"/>
                </a:lnTo>
                <a:lnTo>
                  <a:pt x="242" y="268"/>
                </a:lnTo>
                <a:lnTo>
                  <a:pt x="273" y="218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99" name="Freeform 47"/>
          <p:cNvSpPr>
            <a:spLocks/>
          </p:cNvSpPr>
          <p:nvPr/>
        </p:nvSpPr>
        <p:spPr bwMode="auto">
          <a:xfrm>
            <a:off x="3894138" y="4073525"/>
            <a:ext cx="134937" cy="166688"/>
          </a:xfrm>
          <a:custGeom>
            <a:avLst/>
            <a:gdLst>
              <a:gd name="T0" fmla="*/ 2147483647 w 285"/>
              <a:gd name="T1" fmla="*/ 2147483647 h 315"/>
              <a:gd name="T2" fmla="*/ 2147483647 w 285"/>
              <a:gd name="T3" fmla="*/ 2147483647 h 315"/>
              <a:gd name="T4" fmla="*/ 2147483647 w 285"/>
              <a:gd name="T5" fmla="*/ 2147483647 h 315"/>
              <a:gd name="T6" fmla="*/ 2147483647 w 285"/>
              <a:gd name="T7" fmla="*/ 1778120532 h 315"/>
              <a:gd name="T8" fmla="*/ 2147483647 w 285"/>
              <a:gd name="T9" fmla="*/ 0 h 315"/>
              <a:gd name="T10" fmla="*/ 2147483647 w 285"/>
              <a:gd name="T11" fmla="*/ 1778120532 h 315"/>
              <a:gd name="T12" fmla="*/ 2147483647 w 285"/>
              <a:gd name="T13" fmla="*/ 2147483647 h 315"/>
              <a:gd name="T14" fmla="*/ 1061432452 w 285"/>
              <a:gd name="T15" fmla="*/ 2147483647 h 315"/>
              <a:gd name="T16" fmla="*/ 0 w 285"/>
              <a:gd name="T17" fmla="*/ 2147483647 h 315"/>
              <a:gd name="T18" fmla="*/ 1061432452 w 285"/>
              <a:gd name="T19" fmla="*/ 2147483647 h 315"/>
              <a:gd name="T20" fmla="*/ 2147483647 w 285"/>
              <a:gd name="T21" fmla="*/ 2147483647 h 315"/>
              <a:gd name="T22" fmla="*/ 2147483647 w 285"/>
              <a:gd name="T23" fmla="*/ 2147483647 h 315"/>
              <a:gd name="T24" fmla="*/ 2147483647 w 285"/>
              <a:gd name="T25" fmla="*/ 2147483647 h 315"/>
              <a:gd name="T26" fmla="*/ 2147483647 w 285"/>
              <a:gd name="T27" fmla="*/ 2147483647 h 315"/>
              <a:gd name="T28" fmla="*/ 2147483647 w 285"/>
              <a:gd name="T29" fmla="*/ 2147483647 h 315"/>
              <a:gd name="T30" fmla="*/ 2147483647 w 285"/>
              <a:gd name="T31" fmla="*/ 2147483647 h 315"/>
              <a:gd name="T32" fmla="*/ 2147483647 w 285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5"/>
              <a:gd name="T53" fmla="*/ 285 w 285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5">
                <a:moveTo>
                  <a:pt x="285" y="157"/>
                </a:moveTo>
                <a:lnTo>
                  <a:pt x="273" y="96"/>
                </a:lnTo>
                <a:lnTo>
                  <a:pt x="242" y="46"/>
                </a:lnTo>
                <a:lnTo>
                  <a:pt x="197" y="12"/>
                </a:lnTo>
                <a:lnTo>
                  <a:pt x="142" y="0"/>
                </a:lnTo>
                <a:lnTo>
                  <a:pt x="86" y="12"/>
                </a:lnTo>
                <a:lnTo>
                  <a:pt x="41" y="46"/>
                </a:lnTo>
                <a:lnTo>
                  <a:pt x="10" y="96"/>
                </a:lnTo>
                <a:lnTo>
                  <a:pt x="0" y="157"/>
                </a:lnTo>
                <a:lnTo>
                  <a:pt x="10" y="218"/>
                </a:lnTo>
                <a:lnTo>
                  <a:pt x="41" y="268"/>
                </a:lnTo>
                <a:lnTo>
                  <a:pt x="86" y="302"/>
                </a:lnTo>
                <a:lnTo>
                  <a:pt x="142" y="315"/>
                </a:lnTo>
                <a:lnTo>
                  <a:pt x="197" y="302"/>
                </a:lnTo>
                <a:lnTo>
                  <a:pt x="242" y="268"/>
                </a:lnTo>
                <a:lnTo>
                  <a:pt x="273" y="218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00" name="Freeform 48"/>
          <p:cNvSpPr>
            <a:spLocks/>
          </p:cNvSpPr>
          <p:nvPr/>
        </p:nvSpPr>
        <p:spPr bwMode="auto">
          <a:xfrm>
            <a:off x="3894138" y="4405313"/>
            <a:ext cx="133350" cy="166687"/>
          </a:xfrm>
          <a:custGeom>
            <a:avLst/>
            <a:gdLst>
              <a:gd name="T0" fmla="*/ 2147483647 w 284"/>
              <a:gd name="T1" fmla="*/ 2147483647 h 314"/>
              <a:gd name="T2" fmla="*/ 2147483647 w 284"/>
              <a:gd name="T3" fmla="*/ 2147483647 h 314"/>
              <a:gd name="T4" fmla="*/ 2147483647 w 284"/>
              <a:gd name="T5" fmla="*/ 2147483647 h 314"/>
              <a:gd name="T6" fmla="*/ 2147483647 w 284"/>
              <a:gd name="T7" fmla="*/ 1645441587 h 314"/>
              <a:gd name="T8" fmla="*/ 2147483647 w 284"/>
              <a:gd name="T9" fmla="*/ 0 h 314"/>
              <a:gd name="T10" fmla="*/ 2147483647 w 284"/>
              <a:gd name="T11" fmla="*/ 1645441587 h 314"/>
              <a:gd name="T12" fmla="*/ 2147483647 w 284"/>
              <a:gd name="T13" fmla="*/ 2147483647 h 314"/>
              <a:gd name="T14" fmla="*/ 1035105923 w 284"/>
              <a:gd name="T15" fmla="*/ 2147483647 h 314"/>
              <a:gd name="T16" fmla="*/ 0 w 284"/>
              <a:gd name="T17" fmla="*/ 2147483647 h 314"/>
              <a:gd name="T18" fmla="*/ 1035105923 w 284"/>
              <a:gd name="T19" fmla="*/ 2147483647 h 314"/>
              <a:gd name="T20" fmla="*/ 2147483647 w 284"/>
              <a:gd name="T21" fmla="*/ 2147483647 h 314"/>
              <a:gd name="T22" fmla="*/ 2147483647 w 284"/>
              <a:gd name="T23" fmla="*/ 2147483647 h 314"/>
              <a:gd name="T24" fmla="*/ 2147483647 w 284"/>
              <a:gd name="T25" fmla="*/ 2147483647 h 314"/>
              <a:gd name="T26" fmla="*/ 2147483647 w 284"/>
              <a:gd name="T27" fmla="*/ 2147483647 h 314"/>
              <a:gd name="T28" fmla="*/ 2147483647 w 284"/>
              <a:gd name="T29" fmla="*/ 2147483647 h 314"/>
              <a:gd name="T30" fmla="*/ 2147483647 w 284"/>
              <a:gd name="T31" fmla="*/ 2147483647 h 314"/>
              <a:gd name="T32" fmla="*/ 2147483647 w 284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4"/>
              <a:gd name="T52" fmla="*/ 0 h 314"/>
              <a:gd name="T53" fmla="*/ 284 w 284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4" h="314">
                <a:moveTo>
                  <a:pt x="284" y="157"/>
                </a:moveTo>
                <a:lnTo>
                  <a:pt x="273" y="95"/>
                </a:lnTo>
                <a:lnTo>
                  <a:pt x="242" y="45"/>
                </a:lnTo>
                <a:lnTo>
                  <a:pt x="197" y="11"/>
                </a:lnTo>
                <a:lnTo>
                  <a:pt x="142" y="0"/>
                </a:lnTo>
                <a:lnTo>
                  <a:pt x="86" y="11"/>
                </a:lnTo>
                <a:lnTo>
                  <a:pt x="41" y="45"/>
                </a:lnTo>
                <a:lnTo>
                  <a:pt x="10" y="95"/>
                </a:lnTo>
                <a:lnTo>
                  <a:pt x="0" y="157"/>
                </a:lnTo>
                <a:lnTo>
                  <a:pt x="10" y="217"/>
                </a:lnTo>
                <a:lnTo>
                  <a:pt x="41" y="267"/>
                </a:lnTo>
                <a:lnTo>
                  <a:pt x="86" y="301"/>
                </a:lnTo>
                <a:lnTo>
                  <a:pt x="142" y="314"/>
                </a:lnTo>
                <a:lnTo>
                  <a:pt x="197" y="301"/>
                </a:lnTo>
                <a:lnTo>
                  <a:pt x="242" y="267"/>
                </a:lnTo>
                <a:lnTo>
                  <a:pt x="273" y="217"/>
                </a:lnTo>
                <a:lnTo>
                  <a:pt x="284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01" name="Freeform 49"/>
          <p:cNvSpPr>
            <a:spLocks/>
          </p:cNvSpPr>
          <p:nvPr/>
        </p:nvSpPr>
        <p:spPr bwMode="auto">
          <a:xfrm>
            <a:off x="3894138" y="4738688"/>
            <a:ext cx="134937" cy="166687"/>
          </a:xfrm>
          <a:custGeom>
            <a:avLst/>
            <a:gdLst>
              <a:gd name="T0" fmla="*/ 2147483647 w 285"/>
              <a:gd name="T1" fmla="*/ 2147483647 h 314"/>
              <a:gd name="T2" fmla="*/ 2147483647 w 285"/>
              <a:gd name="T3" fmla="*/ 2147483647 h 314"/>
              <a:gd name="T4" fmla="*/ 2147483647 w 285"/>
              <a:gd name="T5" fmla="*/ 2147483647 h 314"/>
              <a:gd name="T6" fmla="*/ 2147483647 w 285"/>
              <a:gd name="T7" fmla="*/ 1645441587 h 314"/>
              <a:gd name="T8" fmla="*/ 2147483647 w 285"/>
              <a:gd name="T9" fmla="*/ 0 h 314"/>
              <a:gd name="T10" fmla="*/ 2147483647 w 285"/>
              <a:gd name="T11" fmla="*/ 1645441587 h 314"/>
              <a:gd name="T12" fmla="*/ 2147483647 w 285"/>
              <a:gd name="T13" fmla="*/ 2147483647 h 314"/>
              <a:gd name="T14" fmla="*/ 1061432452 w 285"/>
              <a:gd name="T15" fmla="*/ 2147483647 h 314"/>
              <a:gd name="T16" fmla="*/ 0 w 285"/>
              <a:gd name="T17" fmla="*/ 2147483647 h 314"/>
              <a:gd name="T18" fmla="*/ 1061432452 w 285"/>
              <a:gd name="T19" fmla="*/ 2147483647 h 314"/>
              <a:gd name="T20" fmla="*/ 2147483647 w 285"/>
              <a:gd name="T21" fmla="*/ 2147483647 h 314"/>
              <a:gd name="T22" fmla="*/ 2147483647 w 285"/>
              <a:gd name="T23" fmla="*/ 2147483647 h 314"/>
              <a:gd name="T24" fmla="*/ 2147483647 w 285"/>
              <a:gd name="T25" fmla="*/ 2147483647 h 314"/>
              <a:gd name="T26" fmla="*/ 2147483647 w 285"/>
              <a:gd name="T27" fmla="*/ 2147483647 h 314"/>
              <a:gd name="T28" fmla="*/ 2147483647 w 285"/>
              <a:gd name="T29" fmla="*/ 2147483647 h 314"/>
              <a:gd name="T30" fmla="*/ 2147483647 w 285"/>
              <a:gd name="T31" fmla="*/ 2147483647 h 314"/>
              <a:gd name="T32" fmla="*/ 2147483647 w 285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4"/>
              <a:gd name="T53" fmla="*/ 285 w 285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4">
                <a:moveTo>
                  <a:pt x="285" y="157"/>
                </a:moveTo>
                <a:lnTo>
                  <a:pt x="273" y="95"/>
                </a:lnTo>
                <a:lnTo>
                  <a:pt x="242" y="45"/>
                </a:lnTo>
                <a:lnTo>
                  <a:pt x="197" y="11"/>
                </a:lnTo>
                <a:lnTo>
                  <a:pt x="142" y="0"/>
                </a:lnTo>
                <a:lnTo>
                  <a:pt x="86" y="11"/>
                </a:lnTo>
                <a:lnTo>
                  <a:pt x="41" y="45"/>
                </a:lnTo>
                <a:lnTo>
                  <a:pt x="10" y="95"/>
                </a:lnTo>
                <a:lnTo>
                  <a:pt x="0" y="157"/>
                </a:lnTo>
                <a:lnTo>
                  <a:pt x="10" y="217"/>
                </a:lnTo>
                <a:lnTo>
                  <a:pt x="41" y="268"/>
                </a:lnTo>
                <a:lnTo>
                  <a:pt x="86" y="301"/>
                </a:lnTo>
                <a:lnTo>
                  <a:pt x="142" y="314"/>
                </a:lnTo>
                <a:lnTo>
                  <a:pt x="197" y="301"/>
                </a:lnTo>
                <a:lnTo>
                  <a:pt x="242" y="268"/>
                </a:lnTo>
                <a:lnTo>
                  <a:pt x="273" y="217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02" name="Freeform 50"/>
          <p:cNvSpPr>
            <a:spLocks/>
          </p:cNvSpPr>
          <p:nvPr/>
        </p:nvSpPr>
        <p:spPr bwMode="auto">
          <a:xfrm>
            <a:off x="3894138" y="5070475"/>
            <a:ext cx="133350" cy="166688"/>
          </a:xfrm>
          <a:custGeom>
            <a:avLst/>
            <a:gdLst>
              <a:gd name="T0" fmla="*/ 2147483647 w 284"/>
              <a:gd name="T1" fmla="*/ 2147483647 h 315"/>
              <a:gd name="T2" fmla="*/ 2147483647 w 284"/>
              <a:gd name="T3" fmla="*/ 2147483647 h 315"/>
              <a:gd name="T4" fmla="*/ 2147483647 w 284"/>
              <a:gd name="T5" fmla="*/ 2147483647 h 315"/>
              <a:gd name="T6" fmla="*/ 2147483647 w 284"/>
              <a:gd name="T7" fmla="*/ 1778120532 h 315"/>
              <a:gd name="T8" fmla="*/ 2147483647 w 284"/>
              <a:gd name="T9" fmla="*/ 0 h 315"/>
              <a:gd name="T10" fmla="*/ 2147483647 w 284"/>
              <a:gd name="T11" fmla="*/ 1778120532 h 315"/>
              <a:gd name="T12" fmla="*/ 2147483647 w 284"/>
              <a:gd name="T13" fmla="*/ 2147483647 h 315"/>
              <a:gd name="T14" fmla="*/ 1035105923 w 284"/>
              <a:gd name="T15" fmla="*/ 2147483647 h 315"/>
              <a:gd name="T16" fmla="*/ 0 w 284"/>
              <a:gd name="T17" fmla="*/ 2147483647 h 315"/>
              <a:gd name="T18" fmla="*/ 1035105923 w 284"/>
              <a:gd name="T19" fmla="*/ 2147483647 h 315"/>
              <a:gd name="T20" fmla="*/ 2147483647 w 284"/>
              <a:gd name="T21" fmla="*/ 2147483647 h 315"/>
              <a:gd name="T22" fmla="*/ 2147483647 w 284"/>
              <a:gd name="T23" fmla="*/ 2147483647 h 315"/>
              <a:gd name="T24" fmla="*/ 2147483647 w 284"/>
              <a:gd name="T25" fmla="*/ 2147483647 h 315"/>
              <a:gd name="T26" fmla="*/ 2147483647 w 284"/>
              <a:gd name="T27" fmla="*/ 2147483647 h 315"/>
              <a:gd name="T28" fmla="*/ 2147483647 w 284"/>
              <a:gd name="T29" fmla="*/ 2147483647 h 315"/>
              <a:gd name="T30" fmla="*/ 2147483647 w 284"/>
              <a:gd name="T31" fmla="*/ 2147483647 h 315"/>
              <a:gd name="T32" fmla="*/ 2147483647 w 284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4"/>
              <a:gd name="T52" fmla="*/ 0 h 315"/>
              <a:gd name="T53" fmla="*/ 284 w 284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4" h="315">
                <a:moveTo>
                  <a:pt x="284" y="158"/>
                </a:moveTo>
                <a:lnTo>
                  <a:pt x="273" y="96"/>
                </a:lnTo>
                <a:lnTo>
                  <a:pt x="242" y="46"/>
                </a:lnTo>
                <a:lnTo>
                  <a:pt x="197" y="12"/>
                </a:lnTo>
                <a:lnTo>
                  <a:pt x="142" y="0"/>
                </a:lnTo>
                <a:lnTo>
                  <a:pt x="86" y="12"/>
                </a:lnTo>
                <a:lnTo>
                  <a:pt x="41" y="46"/>
                </a:lnTo>
                <a:lnTo>
                  <a:pt x="10" y="96"/>
                </a:lnTo>
                <a:lnTo>
                  <a:pt x="0" y="158"/>
                </a:lnTo>
                <a:lnTo>
                  <a:pt x="10" y="218"/>
                </a:lnTo>
                <a:lnTo>
                  <a:pt x="41" y="268"/>
                </a:lnTo>
                <a:lnTo>
                  <a:pt x="86" y="302"/>
                </a:lnTo>
                <a:lnTo>
                  <a:pt x="142" y="315"/>
                </a:lnTo>
                <a:lnTo>
                  <a:pt x="197" y="302"/>
                </a:lnTo>
                <a:lnTo>
                  <a:pt x="242" y="268"/>
                </a:lnTo>
                <a:lnTo>
                  <a:pt x="273" y="218"/>
                </a:lnTo>
                <a:lnTo>
                  <a:pt x="284" y="15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03" name="Freeform 51"/>
          <p:cNvSpPr>
            <a:spLocks/>
          </p:cNvSpPr>
          <p:nvPr/>
        </p:nvSpPr>
        <p:spPr bwMode="auto">
          <a:xfrm>
            <a:off x="3894138" y="5403850"/>
            <a:ext cx="134937" cy="166688"/>
          </a:xfrm>
          <a:custGeom>
            <a:avLst/>
            <a:gdLst>
              <a:gd name="T0" fmla="*/ 2147483647 w 285"/>
              <a:gd name="T1" fmla="*/ 2147483647 h 315"/>
              <a:gd name="T2" fmla="*/ 2147483647 w 285"/>
              <a:gd name="T3" fmla="*/ 2147483647 h 315"/>
              <a:gd name="T4" fmla="*/ 2147483647 w 285"/>
              <a:gd name="T5" fmla="*/ 2147483647 h 315"/>
              <a:gd name="T6" fmla="*/ 2147483647 w 285"/>
              <a:gd name="T7" fmla="*/ 1778120532 h 315"/>
              <a:gd name="T8" fmla="*/ 2147483647 w 285"/>
              <a:gd name="T9" fmla="*/ 0 h 315"/>
              <a:gd name="T10" fmla="*/ 2147483647 w 285"/>
              <a:gd name="T11" fmla="*/ 1778120532 h 315"/>
              <a:gd name="T12" fmla="*/ 2147483647 w 285"/>
              <a:gd name="T13" fmla="*/ 2147483647 h 315"/>
              <a:gd name="T14" fmla="*/ 1061432452 w 285"/>
              <a:gd name="T15" fmla="*/ 2147483647 h 315"/>
              <a:gd name="T16" fmla="*/ 0 w 285"/>
              <a:gd name="T17" fmla="*/ 2147483647 h 315"/>
              <a:gd name="T18" fmla="*/ 1061432452 w 285"/>
              <a:gd name="T19" fmla="*/ 2147483647 h 315"/>
              <a:gd name="T20" fmla="*/ 2147483647 w 285"/>
              <a:gd name="T21" fmla="*/ 2147483647 h 315"/>
              <a:gd name="T22" fmla="*/ 2147483647 w 285"/>
              <a:gd name="T23" fmla="*/ 2147483647 h 315"/>
              <a:gd name="T24" fmla="*/ 2147483647 w 285"/>
              <a:gd name="T25" fmla="*/ 2147483647 h 315"/>
              <a:gd name="T26" fmla="*/ 2147483647 w 285"/>
              <a:gd name="T27" fmla="*/ 2147483647 h 315"/>
              <a:gd name="T28" fmla="*/ 2147483647 w 285"/>
              <a:gd name="T29" fmla="*/ 2147483647 h 315"/>
              <a:gd name="T30" fmla="*/ 2147483647 w 285"/>
              <a:gd name="T31" fmla="*/ 2147483647 h 315"/>
              <a:gd name="T32" fmla="*/ 2147483647 w 285"/>
              <a:gd name="T33" fmla="*/ 2147483647 h 3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5"/>
              <a:gd name="T53" fmla="*/ 285 w 285"/>
              <a:gd name="T54" fmla="*/ 315 h 3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5">
                <a:moveTo>
                  <a:pt x="285" y="158"/>
                </a:moveTo>
                <a:lnTo>
                  <a:pt x="273" y="96"/>
                </a:lnTo>
                <a:lnTo>
                  <a:pt x="242" y="46"/>
                </a:lnTo>
                <a:lnTo>
                  <a:pt x="197" y="12"/>
                </a:lnTo>
                <a:lnTo>
                  <a:pt x="142" y="0"/>
                </a:lnTo>
                <a:lnTo>
                  <a:pt x="86" y="12"/>
                </a:lnTo>
                <a:lnTo>
                  <a:pt x="41" y="46"/>
                </a:lnTo>
                <a:lnTo>
                  <a:pt x="10" y="96"/>
                </a:lnTo>
                <a:lnTo>
                  <a:pt x="0" y="158"/>
                </a:lnTo>
                <a:lnTo>
                  <a:pt x="10" y="218"/>
                </a:lnTo>
                <a:lnTo>
                  <a:pt x="41" y="268"/>
                </a:lnTo>
                <a:lnTo>
                  <a:pt x="86" y="302"/>
                </a:lnTo>
                <a:lnTo>
                  <a:pt x="142" y="315"/>
                </a:lnTo>
                <a:lnTo>
                  <a:pt x="197" y="302"/>
                </a:lnTo>
                <a:lnTo>
                  <a:pt x="242" y="268"/>
                </a:lnTo>
                <a:lnTo>
                  <a:pt x="273" y="218"/>
                </a:lnTo>
                <a:lnTo>
                  <a:pt x="285" y="15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04" name="Freeform 52"/>
          <p:cNvSpPr>
            <a:spLocks/>
          </p:cNvSpPr>
          <p:nvPr/>
        </p:nvSpPr>
        <p:spPr bwMode="auto">
          <a:xfrm>
            <a:off x="3894138" y="1411288"/>
            <a:ext cx="134937" cy="166687"/>
          </a:xfrm>
          <a:custGeom>
            <a:avLst/>
            <a:gdLst>
              <a:gd name="T0" fmla="*/ 2147483647 w 285"/>
              <a:gd name="T1" fmla="*/ 2147483647 h 314"/>
              <a:gd name="T2" fmla="*/ 2147483647 w 285"/>
              <a:gd name="T3" fmla="*/ 2147483647 h 314"/>
              <a:gd name="T4" fmla="*/ 2147483647 w 285"/>
              <a:gd name="T5" fmla="*/ 2147483647 h 314"/>
              <a:gd name="T6" fmla="*/ 2147483647 w 285"/>
              <a:gd name="T7" fmla="*/ 1795078679 h 314"/>
              <a:gd name="T8" fmla="*/ 2147483647 w 285"/>
              <a:gd name="T9" fmla="*/ 0 h 314"/>
              <a:gd name="T10" fmla="*/ 2147483647 w 285"/>
              <a:gd name="T11" fmla="*/ 1795078679 h 314"/>
              <a:gd name="T12" fmla="*/ 2147483647 w 285"/>
              <a:gd name="T13" fmla="*/ 2147483647 h 314"/>
              <a:gd name="T14" fmla="*/ 1061432452 w 285"/>
              <a:gd name="T15" fmla="*/ 2147483647 h 314"/>
              <a:gd name="T16" fmla="*/ 0 w 285"/>
              <a:gd name="T17" fmla="*/ 2147483647 h 314"/>
              <a:gd name="T18" fmla="*/ 1061432452 w 285"/>
              <a:gd name="T19" fmla="*/ 2147483647 h 314"/>
              <a:gd name="T20" fmla="*/ 2147483647 w 285"/>
              <a:gd name="T21" fmla="*/ 2147483647 h 314"/>
              <a:gd name="T22" fmla="*/ 2147483647 w 285"/>
              <a:gd name="T23" fmla="*/ 2147483647 h 314"/>
              <a:gd name="T24" fmla="*/ 2147483647 w 285"/>
              <a:gd name="T25" fmla="*/ 2147483647 h 314"/>
              <a:gd name="T26" fmla="*/ 2147483647 w 285"/>
              <a:gd name="T27" fmla="*/ 2147483647 h 314"/>
              <a:gd name="T28" fmla="*/ 2147483647 w 285"/>
              <a:gd name="T29" fmla="*/ 2147483647 h 314"/>
              <a:gd name="T30" fmla="*/ 2147483647 w 285"/>
              <a:gd name="T31" fmla="*/ 2147483647 h 314"/>
              <a:gd name="T32" fmla="*/ 2147483647 w 285"/>
              <a:gd name="T33" fmla="*/ 2147483647 h 31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5"/>
              <a:gd name="T52" fmla="*/ 0 h 314"/>
              <a:gd name="T53" fmla="*/ 285 w 285"/>
              <a:gd name="T54" fmla="*/ 314 h 31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5" h="314">
                <a:moveTo>
                  <a:pt x="285" y="157"/>
                </a:moveTo>
                <a:lnTo>
                  <a:pt x="273" y="95"/>
                </a:lnTo>
                <a:lnTo>
                  <a:pt x="242" y="45"/>
                </a:lnTo>
                <a:lnTo>
                  <a:pt x="197" y="12"/>
                </a:lnTo>
                <a:lnTo>
                  <a:pt x="142" y="0"/>
                </a:lnTo>
                <a:lnTo>
                  <a:pt x="86" y="12"/>
                </a:lnTo>
                <a:lnTo>
                  <a:pt x="41" y="45"/>
                </a:lnTo>
                <a:lnTo>
                  <a:pt x="10" y="95"/>
                </a:lnTo>
                <a:lnTo>
                  <a:pt x="0" y="157"/>
                </a:lnTo>
                <a:lnTo>
                  <a:pt x="10" y="218"/>
                </a:lnTo>
                <a:lnTo>
                  <a:pt x="41" y="268"/>
                </a:lnTo>
                <a:lnTo>
                  <a:pt x="86" y="302"/>
                </a:lnTo>
                <a:lnTo>
                  <a:pt x="142" y="314"/>
                </a:lnTo>
                <a:lnTo>
                  <a:pt x="197" y="302"/>
                </a:lnTo>
                <a:lnTo>
                  <a:pt x="242" y="268"/>
                </a:lnTo>
                <a:lnTo>
                  <a:pt x="273" y="218"/>
                </a:lnTo>
                <a:lnTo>
                  <a:pt x="285" y="1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05" name="Freeform 53"/>
          <p:cNvSpPr>
            <a:spLocks/>
          </p:cNvSpPr>
          <p:nvPr/>
        </p:nvSpPr>
        <p:spPr bwMode="auto">
          <a:xfrm>
            <a:off x="3970338" y="1168400"/>
            <a:ext cx="671512" cy="333375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5"/>
                </a:lnTo>
                <a:lnTo>
                  <a:pt x="285" y="0"/>
                </a:lnTo>
                <a:lnTo>
                  <a:pt x="1139" y="0"/>
                </a:lnTo>
                <a:lnTo>
                  <a:pt x="1424" y="315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06" name="Freeform 54"/>
          <p:cNvSpPr>
            <a:spLocks/>
          </p:cNvSpPr>
          <p:nvPr/>
        </p:nvSpPr>
        <p:spPr bwMode="auto">
          <a:xfrm>
            <a:off x="3970338" y="1501775"/>
            <a:ext cx="671512" cy="333375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5"/>
                </a:lnTo>
                <a:lnTo>
                  <a:pt x="285" y="0"/>
                </a:lnTo>
                <a:lnTo>
                  <a:pt x="1139" y="0"/>
                </a:lnTo>
                <a:lnTo>
                  <a:pt x="1424" y="315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07" name="Freeform 55"/>
          <p:cNvSpPr>
            <a:spLocks/>
          </p:cNvSpPr>
          <p:nvPr/>
        </p:nvSpPr>
        <p:spPr bwMode="auto">
          <a:xfrm>
            <a:off x="3970338" y="1835150"/>
            <a:ext cx="671512" cy="331788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4"/>
                </a:lnTo>
                <a:lnTo>
                  <a:pt x="285" y="0"/>
                </a:lnTo>
                <a:lnTo>
                  <a:pt x="1139" y="0"/>
                </a:lnTo>
                <a:lnTo>
                  <a:pt x="1424" y="314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08" name="Freeform 56"/>
          <p:cNvSpPr>
            <a:spLocks/>
          </p:cNvSpPr>
          <p:nvPr/>
        </p:nvSpPr>
        <p:spPr bwMode="auto">
          <a:xfrm>
            <a:off x="3970338" y="2166938"/>
            <a:ext cx="671512" cy="333375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4"/>
                </a:lnTo>
                <a:lnTo>
                  <a:pt x="285" y="0"/>
                </a:lnTo>
                <a:lnTo>
                  <a:pt x="1139" y="0"/>
                </a:lnTo>
                <a:lnTo>
                  <a:pt x="1424" y="314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09" name="Freeform 57"/>
          <p:cNvSpPr>
            <a:spLocks/>
          </p:cNvSpPr>
          <p:nvPr/>
        </p:nvSpPr>
        <p:spPr bwMode="auto">
          <a:xfrm>
            <a:off x="3970338" y="2500313"/>
            <a:ext cx="671512" cy="333375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4"/>
                </a:lnTo>
                <a:lnTo>
                  <a:pt x="285" y="0"/>
                </a:lnTo>
                <a:lnTo>
                  <a:pt x="1139" y="0"/>
                </a:lnTo>
                <a:lnTo>
                  <a:pt x="1424" y="314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10" name="Freeform 58"/>
          <p:cNvSpPr>
            <a:spLocks/>
          </p:cNvSpPr>
          <p:nvPr/>
        </p:nvSpPr>
        <p:spPr bwMode="auto">
          <a:xfrm>
            <a:off x="3970338" y="2833688"/>
            <a:ext cx="671512" cy="331787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4"/>
                </a:lnTo>
                <a:lnTo>
                  <a:pt x="285" y="0"/>
                </a:lnTo>
                <a:lnTo>
                  <a:pt x="1139" y="0"/>
                </a:lnTo>
                <a:lnTo>
                  <a:pt x="1424" y="314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11" name="Freeform 59"/>
          <p:cNvSpPr>
            <a:spLocks/>
          </p:cNvSpPr>
          <p:nvPr/>
        </p:nvSpPr>
        <p:spPr bwMode="auto">
          <a:xfrm>
            <a:off x="3970338" y="3165475"/>
            <a:ext cx="671512" cy="333375"/>
          </a:xfrm>
          <a:custGeom>
            <a:avLst/>
            <a:gdLst>
              <a:gd name="T0" fmla="*/ 0 w 1424"/>
              <a:gd name="T1" fmla="*/ 2147483647 h 628"/>
              <a:gd name="T2" fmla="*/ 0 w 1424"/>
              <a:gd name="T3" fmla="*/ 2147483647 h 628"/>
              <a:gd name="T4" fmla="*/ 2147483647 w 1424"/>
              <a:gd name="T5" fmla="*/ 0 h 628"/>
              <a:gd name="T6" fmla="*/ 2147483647 w 1424"/>
              <a:gd name="T7" fmla="*/ 0 h 628"/>
              <a:gd name="T8" fmla="*/ 2147483647 w 1424"/>
              <a:gd name="T9" fmla="*/ 2147483647 h 628"/>
              <a:gd name="T10" fmla="*/ 2147483647 w 1424"/>
              <a:gd name="T11" fmla="*/ 2147483647 h 628"/>
              <a:gd name="T12" fmla="*/ 2147483647 w 1424"/>
              <a:gd name="T13" fmla="*/ 2147483647 h 6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8"/>
              <a:gd name="T23" fmla="*/ 1424 w 1424"/>
              <a:gd name="T24" fmla="*/ 628 h 6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8">
                <a:moveTo>
                  <a:pt x="0" y="628"/>
                </a:moveTo>
                <a:lnTo>
                  <a:pt x="0" y="314"/>
                </a:lnTo>
                <a:lnTo>
                  <a:pt x="285" y="0"/>
                </a:lnTo>
                <a:lnTo>
                  <a:pt x="1139" y="0"/>
                </a:lnTo>
                <a:lnTo>
                  <a:pt x="1424" y="314"/>
                </a:lnTo>
                <a:lnTo>
                  <a:pt x="1424" y="628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12" name="Freeform 60"/>
          <p:cNvSpPr>
            <a:spLocks/>
          </p:cNvSpPr>
          <p:nvPr/>
        </p:nvSpPr>
        <p:spPr bwMode="auto">
          <a:xfrm>
            <a:off x="3970338" y="3498850"/>
            <a:ext cx="671512" cy="331788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5"/>
                </a:lnTo>
                <a:lnTo>
                  <a:pt x="285" y="0"/>
                </a:lnTo>
                <a:lnTo>
                  <a:pt x="1139" y="0"/>
                </a:lnTo>
                <a:lnTo>
                  <a:pt x="1424" y="315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13" name="Freeform 61"/>
          <p:cNvSpPr>
            <a:spLocks/>
          </p:cNvSpPr>
          <p:nvPr/>
        </p:nvSpPr>
        <p:spPr bwMode="auto">
          <a:xfrm>
            <a:off x="3970338" y="3830638"/>
            <a:ext cx="671512" cy="333375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5"/>
                </a:lnTo>
                <a:lnTo>
                  <a:pt x="285" y="0"/>
                </a:lnTo>
                <a:lnTo>
                  <a:pt x="1139" y="0"/>
                </a:lnTo>
                <a:lnTo>
                  <a:pt x="1424" y="315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14" name="Freeform 62"/>
          <p:cNvSpPr>
            <a:spLocks/>
          </p:cNvSpPr>
          <p:nvPr/>
        </p:nvSpPr>
        <p:spPr bwMode="auto">
          <a:xfrm>
            <a:off x="3970338" y="4164013"/>
            <a:ext cx="671512" cy="333375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5"/>
                </a:lnTo>
                <a:lnTo>
                  <a:pt x="285" y="0"/>
                </a:lnTo>
                <a:lnTo>
                  <a:pt x="1139" y="0"/>
                </a:lnTo>
                <a:lnTo>
                  <a:pt x="1424" y="315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15" name="Freeform 63"/>
          <p:cNvSpPr>
            <a:spLocks/>
          </p:cNvSpPr>
          <p:nvPr/>
        </p:nvSpPr>
        <p:spPr bwMode="auto">
          <a:xfrm>
            <a:off x="3970338" y="4497388"/>
            <a:ext cx="671512" cy="331787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4"/>
                </a:lnTo>
                <a:lnTo>
                  <a:pt x="285" y="0"/>
                </a:lnTo>
                <a:lnTo>
                  <a:pt x="1139" y="0"/>
                </a:lnTo>
                <a:lnTo>
                  <a:pt x="1424" y="314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16" name="Freeform 64"/>
          <p:cNvSpPr>
            <a:spLocks/>
          </p:cNvSpPr>
          <p:nvPr/>
        </p:nvSpPr>
        <p:spPr bwMode="auto">
          <a:xfrm>
            <a:off x="3970338" y="4829175"/>
            <a:ext cx="671512" cy="333375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4"/>
                </a:lnTo>
                <a:lnTo>
                  <a:pt x="285" y="0"/>
                </a:lnTo>
                <a:lnTo>
                  <a:pt x="1139" y="0"/>
                </a:lnTo>
                <a:lnTo>
                  <a:pt x="1424" y="314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17" name="Freeform 65"/>
          <p:cNvSpPr>
            <a:spLocks/>
          </p:cNvSpPr>
          <p:nvPr/>
        </p:nvSpPr>
        <p:spPr bwMode="auto">
          <a:xfrm>
            <a:off x="3970338" y="5162550"/>
            <a:ext cx="671512" cy="333375"/>
          </a:xfrm>
          <a:custGeom>
            <a:avLst/>
            <a:gdLst>
              <a:gd name="T0" fmla="*/ 0 w 1424"/>
              <a:gd name="T1" fmla="*/ 2147483647 h 629"/>
              <a:gd name="T2" fmla="*/ 0 w 1424"/>
              <a:gd name="T3" fmla="*/ 2147483647 h 629"/>
              <a:gd name="T4" fmla="*/ 2147483647 w 1424"/>
              <a:gd name="T5" fmla="*/ 0 h 629"/>
              <a:gd name="T6" fmla="*/ 2147483647 w 1424"/>
              <a:gd name="T7" fmla="*/ 0 h 629"/>
              <a:gd name="T8" fmla="*/ 2147483647 w 1424"/>
              <a:gd name="T9" fmla="*/ 2147483647 h 629"/>
              <a:gd name="T10" fmla="*/ 2147483647 w 1424"/>
              <a:gd name="T11" fmla="*/ 2147483647 h 629"/>
              <a:gd name="T12" fmla="*/ 2147483647 w 1424"/>
              <a:gd name="T13" fmla="*/ 2147483647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24"/>
              <a:gd name="T22" fmla="*/ 0 h 629"/>
              <a:gd name="T23" fmla="*/ 1424 w 1424"/>
              <a:gd name="T24" fmla="*/ 629 h 62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24" h="629">
                <a:moveTo>
                  <a:pt x="0" y="629"/>
                </a:moveTo>
                <a:lnTo>
                  <a:pt x="0" y="314"/>
                </a:lnTo>
                <a:lnTo>
                  <a:pt x="285" y="0"/>
                </a:lnTo>
                <a:lnTo>
                  <a:pt x="1139" y="0"/>
                </a:lnTo>
                <a:lnTo>
                  <a:pt x="1424" y="314"/>
                </a:lnTo>
                <a:lnTo>
                  <a:pt x="1424" y="629"/>
                </a:lnTo>
              </a:path>
            </a:pathLst>
          </a:custGeom>
          <a:noFill/>
          <a:ln w="635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18" name="Freeform 66"/>
          <p:cNvSpPr>
            <a:spLocks/>
          </p:cNvSpPr>
          <p:nvPr/>
        </p:nvSpPr>
        <p:spPr bwMode="auto">
          <a:xfrm>
            <a:off x="1357313" y="1187450"/>
            <a:ext cx="33337" cy="104775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313698558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2147483647 w 67"/>
              <a:gd name="T19" fmla="*/ 2147483647 h 199"/>
              <a:gd name="T20" fmla="*/ 1354966821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2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9"/>
                </a:lnTo>
                <a:lnTo>
                  <a:pt x="44" y="18"/>
                </a:lnTo>
                <a:lnTo>
                  <a:pt x="40" y="23"/>
                </a:lnTo>
                <a:lnTo>
                  <a:pt x="35" y="29"/>
                </a:lnTo>
                <a:lnTo>
                  <a:pt x="28" y="34"/>
                </a:lnTo>
                <a:lnTo>
                  <a:pt x="20" y="36"/>
                </a:lnTo>
                <a:lnTo>
                  <a:pt x="11" y="37"/>
                </a:lnTo>
                <a:lnTo>
                  <a:pt x="0" y="39"/>
                </a:lnTo>
                <a:lnTo>
                  <a:pt x="0" y="59"/>
                </a:lnTo>
                <a:lnTo>
                  <a:pt x="42" y="59"/>
                </a:lnTo>
                <a:lnTo>
                  <a:pt x="42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19" name="Freeform 67"/>
          <p:cNvSpPr>
            <a:spLocks noEditPoints="1"/>
          </p:cNvSpPr>
          <p:nvPr/>
        </p:nvSpPr>
        <p:spPr bwMode="auto">
          <a:xfrm>
            <a:off x="2025650" y="1182688"/>
            <a:ext cx="79375" cy="109537"/>
          </a:xfrm>
          <a:custGeom>
            <a:avLst/>
            <a:gdLst>
              <a:gd name="T0" fmla="*/ 0 w 167"/>
              <a:gd name="T1" fmla="*/ 2147483647 h 207"/>
              <a:gd name="T2" fmla="*/ 2147483647 w 167"/>
              <a:gd name="T3" fmla="*/ 2147483647 h 207"/>
              <a:gd name="T4" fmla="*/ 2147483647 w 167"/>
              <a:gd name="T5" fmla="*/ 2147483647 h 207"/>
              <a:gd name="T6" fmla="*/ 2147483647 w 167"/>
              <a:gd name="T7" fmla="*/ 2147483647 h 207"/>
              <a:gd name="T8" fmla="*/ 2147483647 w 167"/>
              <a:gd name="T9" fmla="*/ 2147483647 h 207"/>
              <a:gd name="T10" fmla="*/ 2147483647 w 167"/>
              <a:gd name="T11" fmla="*/ 2147483647 h 207"/>
              <a:gd name="T12" fmla="*/ 2147483647 w 167"/>
              <a:gd name="T13" fmla="*/ 0 h 207"/>
              <a:gd name="T14" fmla="*/ 2147483647 w 167"/>
              <a:gd name="T15" fmla="*/ 0 h 207"/>
              <a:gd name="T16" fmla="*/ 0 w 167"/>
              <a:gd name="T17" fmla="*/ 2147483647 h 207"/>
              <a:gd name="T18" fmla="*/ 2147483647 w 167"/>
              <a:gd name="T19" fmla="*/ 2147483647 h 207"/>
              <a:gd name="T20" fmla="*/ 2147483647 w 167"/>
              <a:gd name="T21" fmla="*/ 2147483647 h 207"/>
              <a:gd name="T22" fmla="*/ 2147483647 w 167"/>
              <a:gd name="T23" fmla="*/ 2147483647 h 207"/>
              <a:gd name="T24" fmla="*/ 2147483647 w 167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7"/>
              <a:gd name="T40" fmla="*/ 0 h 207"/>
              <a:gd name="T41" fmla="*/ 167 w 167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7" h="207">
                <a:moveTo>
                  <a:pt x="0" y="207"/>
                </a:moveTo>
                <a:lnTo>
                  <a:pt x="26" y="207"/>
                </a:lnTo>
                <a:lnTo>
                  <a:pt x="46" y="146"/>
                </a:lnTo>
                <a:lnTo>
                  <a:pt x="120" y="146"/>
                </a:lnTo>
                <a:lnTo>
                  <a:pt x="140" y="207"/>
                </a:lnTo>
                <a:lnTo>
                  <a:pt x="167" y="207"/>
                </a:lnTo>
                <a:lnTo>
                  <a:pt x="98" y="0"/>
                </a:lnTo>
                <a:lnTo>
                  <a:pt x="69" y="0"/>
                </a:lnTo>
                <a:lnTo>
                  <a:pt x="0" y="207"/>
                </a:lnTo>
                <a:close/>
                <a:moveTo>
                  <a:pt x="54" y="121"/>
                </a:moveTo>
                <a:lnTo>
                  <a:pt x="84" y="30"/>
                </a:lnTo>
                <a:lnTo>
                  <a:pt x="112" y="121"/>
                </a:lnTo>
                <a:lnTo>
                  <a:pt x="54" y="12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20" name="Rectangle 68"/>
          <p:cNvSpPr>
            <a:spLocks noChangeArrowheads="1"/>
          </p:cNvSpPr>
          <p:nvPr/>
        </p:nvSpPr>
        <p:spPr bwMode="auto">
          <a:xfrm>
            <a:off x="2112963" y="1182688"/>
            <a:ext cx="11112" cy="10953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21" name="Freeform 69"/>
          <p:cNvSpPr>
            <a:spLocks noEditPoints="1"/>
          </p:cNvSpPr>
          <p:nvPr/>
        </p:nvSpPr>
        <p:spPr bwMode="auto">
          <a:xfrm>
            <a:off x="2139950" y="1182688"/>
            <a:ext cx="60325" cy="111125"/>
          </a:xfrm>
          <a:custGeom>
            <a:avLst/>
            <a:gdLst>
              <a:gd name="T0" fmla="*/ 2147483647 w 127"/>
              <a:gd name="T1" fmla="*/ 2147483647 h 211"/>
              <a:gd name="T2" fmla="*/ 2147483647 w 127"/>
              <a:gd name="T3" fmla="*/ 2147483647 h 211"/>
              <a:gd name="T4" fmla="*/ 2147483647 w 127"/>
              <a:gd name="T5" fmla="*/ 2147483647 h 211"/>
              <a:gd name="T6" fmla="*/ 2147483647 w 127"/>
              <a:gd name="T7" fmla="*/ 2147483647 h 211"/>
              <a:gd name="T8" fmla="*/ 2147483647 w 127"/>
              <a:gd name="T9" fmla="*/ 2147483647 h 211"/>
              <a:gd name="T10" fmla="*/ 2147483647 w 127"/>
              <a:gd name="T11" fmla="*/ 2147483647 h 211"/>
              <a:gd name="T12" fmla="*/ 2147483647 w 127"/>
              <a:gd name="T13" fmla="*/ 2147483647 h 211"/>
              <a:gd name="T14" fmla="*/ 2147483647 w 127"/>
              <a:gd name="T15" fmla="*/ 2147483647 h 211"/>
              <a:gd name="T16" fmla="*/ 2147483647 w 127"/>
              <a:gd name="T17" fmla="*/ 2147483647 h 211"/>
              <a:gd name="T18" fmla="*/ 2147483647 w 127"/>
              <a:gd name="T19" fmla="*/ 2147483647 h 211"/>
              <a:gd name="T20" fmla="*/ 2147483647 w 127"/>
              <a:gd name="T21" fmla="*/ 2147483647 h 211"/>
              <a:gd name="T22" fmla="*/ 2147483647 w 127"/>
              <a:gd name="T23" fmla="*/ 2147483647 h 211"/>
              <a:gd name="T24" fmla="*/ 2147483647 w 127"/>
              <a:gd name="T25" fmla="*/ 2147483647 h 211"/>
              <a:gd name="T26" fmla="*/ 2147483647 w 127"/>
              <a:gd name="T27" fmla="*/ 2147483647 h 211"/>
              <a:gd name="T28" fmla="*/ 2147483647 w 127"/>
              <a:gd name="T29" fmla="*/ 2147483647 h 211"/>
              <a:gd name="T30" fmla="*/ 2147483647 w 127"/>
              <a:gd name="T31" fmla="*/ 0 h 211"/>
              <a:gd name="T32" fmla="*/ 0 w 127"/>
              <a:gd name="T33" fmla="*/ 2147483647 h 211"/>
              <a:gd name="T34" fmla="*/ 2147483647 w 127"/>
              <a:gd name="T35" fmla="*/ 2147483647 h 211"/>
              <a:gd name="T36" fmla="*/ 2147483647 w 127"/>
              <a:gd name="T37" fmla="*/ 2147483647 h 211"/>
              <a:gd name="T38" fmla="*/ 2147483647 w 127"/>
              <a:gd name="T39" fmla="*/ 2147483647 h 211"/>
              <a:gd name="T40" fmla="*/ 2147483647 w 127"/>
              <a:gd name="T41" fmla="*/ 2147483647 h 211"/>
              <a:gd name="T42" fmla="*/ 2147483647 w 127"/>
              <a:gd name="T43" fmla="*/ 2147483647 h 211"/>
              <a:gd name="T44" fmla="*/ 2147483647 w 127"/>
              <a:gd name="T45" fmla="*/ 2147483647 h 211"/>
              <a:gd name="T46" fmla="*/ 2147483647 w 127"/>
              <a:gd name="T47" fmla="*/ 2147483647 h 211"/>
              <a:gd name="T48" fmla="*/ 2147483647 w 127"/>
              <a:gd name="T49" fmla="*/ 2147483647 h 211"/>
              <a:gd name="T50" fmla="*/ 2147483647 w 127"/>
              <a:gd name="T51" fmla="*/ 2147483647 h 211"/>
              <a:gd name="T52" fmla="*/ 2147483647 w 127"/>
              <a:gd name="T53" fmla="*/ 2147483647 h 211"/>
              <a:gd name="T54" fmla="*/ 2147483647 w 127"/>
              <a:gd name="T55" fmla="*/ 2147483647 h 211"/>
              <a:gd name="T56" fmla="*/ 2147483647 w 127"/>
              <a:gd name="T57" fmla="*/ 2147483647 h 211"/>
              <a:gd name="T58" fmla="*/ 2147483647 w 127"/>
              <a:gd name="T59" fmla="*/ 2147483647 h 211"/>
              <a:gd name="T60" fmla="*/ 2147483647 w 127"/>
              <a:gd name="T61" fmla="*/ 2147483647 h 211"/>
              <a:gd name="T62" fmla="*/ 2147483647 w 127"/>
              <a:gd name="T63" fmla="*/ 2147483647 h 211"/>
              <a:gd name="T64" fmla="*/ 2147483647 w 127"/>
              <a:gd name="T65" fmla="*/ 2147483647 h 21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7"/>
              <a:gd name="T100" fmla="*/ 0 h 211"/>
              <a:gd name="T101" fmla="*/ 127 w 127"/>
              <a:gd name="T102" fmla="*/ 211 h 21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7" h="211">
                <a:moveTo>
                  <a:pt x="0" y="207"/>
                </a:moveTo>
                <a:lnTo>
                  <a:pt x="23" y="207"/>
                </a:lnTo>
                <a:lnTo>
                  <a:pt x="23" y="187"/>
                </a:lnTo>
                <a:lnTo>
                  <a:pt x="32" y="198"/>
                </a:lnTo>
                <a:lnTo>
                  <a:pt x="42" y="205"/>
                </a:lnTo>
                <a:lnTo>
                  <a:pt x="54" y="210"/>
                </a:lnTo>
                <a:lnTo>
                  <a:pt x="68" y="211"/>
                </a:lnTo>
                <a:lnTo>
                  <a:pt x="80" y="210"/>
                </a:lnTo>
                <a:lnTo>
                  <a:pt x="92" y="205"/>
                </a:lnTo>
                <a:lnTo>
                  <a:pt x="101" y="199"/>
                </a:lnTo>
                <a:lnTo>
                  <a:pt x="110" y="190"/>
                </a:lnTo>
                <a:lnTo>
                  <a:pt x="117" y="178"/>
                </a:lnTo>
                <a:lnTo>
                  <a:pt x="122" y="165"/>
                </a:lnTo>
                <a:lnTo>
                  <a:pt x="126" y="149"/>
                </a:lnTo>
                <a:lnTo>
                  <a:pt x="127" y="132"/>
                </a:lnTo>
                <a:lnTo>
                  <a:pt x="126" y="114"/>
                </a:lnTo>
                <a:lnTo>
                  <a:pt x="122" y="99"/>
                </a:lnTo>
                <a:lnTo>
                  <a:pt x="117" y="85"/>
                </a:lnTo>
                <a:lnTo>
                  <a:pt x="110" y="73"/>
                </a:lnTo>
                <a:lnTo>
                  <a:pt x="101" y="64"/>
                </a:lnTo>
                <a:lnTo>
                  <a:pt x="91" y="58"/>
                </a:lnTo>
                <a:lnTo>
                  <a:pt x="79" y="54"/>
                </a:lnTo>
                <a:lnTo>
                  <a:pt x="66" y="52"/>
                </a:lnTo>
                <a:lnTo>
                  <a:pt x="60" y="52"/>
                </a:lnTo>
                <a:lnTo>
                  <a:pt x="54" y="54"/>
                </a:lnTo>
                <a:lnTo>
                  <a:pt x="48" y="56"/>
                </a:lnTo>
                <a:lnTo>
                  <a:pt x="42" y="59"/>
                </a:lnTo>
                <a:lnTo>
                  <a:pt x="37" y="63"/>
                </a:lnTo>
                <a:lnTo>
                  <a:pt x="32" y="67"/>
                </a:lnTo>
                <a:lnTo>
                  <a:pt x="27" y="72"/>
                </a:lnTo>
                <a:lnTo>
                  <a:pt x="23" y="79"/>
                </a:lnTo>
                <a:lnTo>
                  <a:pt x="23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22" y="132"/>
                </a:moveTo>
                <a:lnTo>
                  <a:pt x="23" y="118"/>
                </a:lnTo>
                <a:lnTo>
                  <a:pt x="24" y="107"/>
                </a:lnTo>
                <a:lnTo>
                  <a:pt x="27" y="98"/>
                </a:lnTo>
                <a:lnTo>
                  <a:pt x="33" y="90"/>
                </a:lnTo>
                <a:lnTo>
                  <a:pt x="38" y="84"/>
                </a:lnTo>
                <a:lnTo>
                  <a:pt x="44" y="79"/>
                </a:lnTo>
                <a:lnTo>
                  <a:pt x="53" y="77"/>
                </a:lnTo>
                <a:lnTo>
                  <a:pt x="62" y="76"/>
                </a:lnTo>
                <a:lnTo>
                  <a:pt x="71" y="77"/>
                </a:lnTo>
                <a:lnTo>
                  <a:pt x="79" y="79"/>
                </a:lnTo>
                <a:lnTo>
                  <a:pt x="85" y="84"/>
                </a:lnTo>
                <a:lnTo>
                  <a:pt x="92" y="91"/>
                </a:lnTo>
                <a:lnTo>
                  <a:pt x="96" y="99"/>
                </a:lnTo>
                <a:lnTo>
                  <a:pt x="99" y="109"/>
                </a:lnTo>
                <a:lnTo>
                  <a:pt x="101" y="121"/>
                </a:lnTo>
                <a:lnTo>
                  <a:pt x="102" y="134"/>
                </a:lnTo>
                <a:lnTo>
                  <a:pt x="101" y="147"/>
                </a:lnTo>
                <a:lnTo>
                  <a:pt x="99" y="157"/>
                </a:lnTo>
                <a:lnTo>
                  <a:pt x="96" y="166"/>
                </a:lnTo>
                <a:lnTo>
                  <a:pt x="92" y="175"/>
                </a:lnTo>
                <a:lnTo>
                  <a:pt x="85" y="180"/>
                </a:lnTo>
                <a:lnTo>
                  <a:pt x="79" y="185"/>
                </a:lnTo>
                <a:lnTo>
                  <a:pt x="71" y="187"/>
                </a:lnTo>
                <a:lnTo>
                  <a:pt x="62" y="189"/>
                </a:lnTo>
                <a:lnTo>
                  <a:pt x="53" y="187"/>
                </a:lnTo>
                <a:lnTo>
                  <a:pt x="45" y="185"/>
                </a:lnTo>
                <a:lnTo>
                  <a:pt x="38" y="180"/>
                </a:lnTo>
                <a:lnTo>
                  <a:pt x="33" y="173"/>
                </a:lnTo>
                <a:lnTo>
                  <a:pt x="29" y="165"/>
                </a:lnTo>
                <a:lnTo>
                  <a:pt x="25" y="156"/>
                </a:lnTo>
                <a:lnTo>
                  <a:pt x="23" y="144"/>
                </a:lnTo>
                <a:lnTo>
                  <a:pt x="22" y="13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22" name="Freeform 70"/>
          <p:cNvSpPr>
            <a:spLocks noEditPoints="1"/>
          </p:cNvSpPr>
          <p:nvPr/>
        </p:nvSpPr>
        <p:spPr bwMode="auto">
          <a:xfrm>
            <a:off x="2209800" y="1209675"/>
            <a:ext cx="57150" cy="84138"/>
          </a:xfrm>
          <a:custGeom>
            <a:avLst/>
            <a:gdLst>
              <a:gd name="T0" fmla="*/ 2147483647 w 123"/>
              <a:gd name="T1" fmla="*/ 2147483647 h 159"/>
              <a:gd name="T2" fmla="*/ 2147483647 w 123"/>
              <a:gd name="T3" fmla="*/ 2147483647 h 159"/>
              <a:gd name="T4" fmla="*/ 2147483647 w 123"/>
              <a:gd name="T5" fmla="*/ 2147483647 h 159"/>
              <a:gd name="T6" fmla="*/ 2147483647 w 123"/>
              <a:gd name="T7" fmla="*/ 2147483647 h 159"/>
              <a:gd name="T8" fmla="*/ 2147483647 w 123"/>
              <a:gd name="T9" fmla="*/ 2147483647 h 159"/>
              <a:gd name="T10" fmla="*/ 2147483647 w 123"/>
              <a:gd name="T11" fmla="*/ 2147483647 h 159"/>
              <a:gd name="T12" fmla="*/ 2147483647 w 123"/>
              <a:gd name="T13" fmla="*/ 2147483647 h 159"/>
              <a:gd name="T14" fmla="*/ 2147483647 w 123"/>
              <a:gd name="T15" fmla="*/ 2147483647 h 159"/>
              <a:gd name="T16" fmla="*/ 2147483647 w 123"/>
              <a:gd name="T17" fmla="*/ 2147483647 h 159"/>
              <a:gd name="T18" fmla="*/ 2147483647 w 123"/>
              <a:gd name="T19" fmla="*/ 2147483647 h 159"/>
              <a:gd name="T20" fmla="*/ 2147483647 w 123"/>
              <a:gd name="T21" fmla="*/ 2147483647 h 159"/>
              <a:gd name="T22" fmla="*/ 2147483647 w 123"/>
              <a:gd name="T23" fmla="*/ 1778131063 h 159"/>
              <a:gd name="T24" fmla="*/ 2147483647 w 123"/>
              <a:gd name="T25" fmla="*/ 296262087 h 159"/>
              <a:gd name="T26" fmla="*/ 2147483647 w 123"/>
              <a:gd name="T27" fmla="*/ 296262087 h 159"/>
              <a:gd name="T28" fmla="*/ 2147483647 w 123"/>
              <a:gd name="T29" fmla="*/ 1778131063 h 159"/>
              <a:gd name="T30" fmla="*/ 902830618 w 123"/>
              <a:gd name="T31" fmla="*/ 2147483647 h 159"/>
              <a:gd name="T32" fmla="*/ 100386535 w 123"/>
              <a:gd name="T33" fmla="*/ 2147483647 h 159"/>
              <a:gd name="T34" fmla="*/ 100386535 w 123"/>
              <a:gd name="T35" fmla="*/ 2147483647 h 159"/>
              <a:gd name="T36" fmla="*/ 902830618 w 123"/>
              <a:gd name="T37" fmla="*/ 2147483647 h 159"/>
              <a:gd name="T38" fmla="*/ 2147483647 w 123"/>
              <a:gd name="T39" fmla="*/ 2147483647 h 159"/>
              <a:gd name="T40" fmla="*/ 2147483647 w 123"/>
              <a:gd name="T41" fmla="*/ 2147483647 h 159"/>
              <a:gd name="T42" fmla="*/ 2147483647 w 123"/>
              <a:gd name="T43" fmla="*/ 2147483647 h 159"/>
              <a:gd name="T44" fmla="*/ 2147483647 w 123"/>
              <a:gd name="T45" fmla="*/ 2147483647 h 159"/>
              <a:gd name="T46" fmla="*/ 2147483647 w 123"/>
              <a:gd name="T47" fmla="*/ 2147483647 h 159"/>
              <a:gd name="T48" fmla="*/ 2147483647 w 123"/>
              <a:gd name="T49" fmla="*/ 2147483647 h 159"/>
              <a:gd name="T50" fmla="*/ 2147483647 w 123"/>
              <a:gd name="T51" fmla="*/ 2147483647 h 159"/>
              <a:gd name="T52" fmla="*/ 2147483647 w 123"/>
              <a:gd name="T53" fmla="*/ 2147483647 h 159"/>
              <a:gd name="T54" fmla="*/ 2147483647 w 123"/>
              <a:gd name="T55" fmla="*/ 2147483647 h 159"/>
              <a:gd name="T56" fmla="*/ 2147483647 w 123"/>
              <a:gd name="T57" fmla="*/ 2147483647 h 159"/>
              <a:gd name="T58" fmla="*/ 2147483647 w 123"/>
              <a:gd name="T59" fmla="*/ 2147483647 h 159"/>
              <a:gd name="T60" fmla="*/ 2147483647 w 123"/>
              <a:gd name="T61" fmla="*/ 2147483647 h 159"/>
              <a:gd name="T62" fmla="*/ 2147483647 w 123"/>
              <a:gd name="T63" fmla="*/ 2147483647 h 159"/>
              <a:gd name="T64" fmla="*/ 2147483647 w 123"/>
              <a:gd name="T65" fmla="*/ 2147483647 h 159"/>
              <a:gd name="T66" fmla="*/ 2147483647 w 123"/>
              <a:gd name="T67" fmla="*/ 2147483647 h 159"/>
              <a:gd name="T68" fmla="*/ 2147483647 w 123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9"/>
              <a:gd name="T107" fmla="*/ 123 w 123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9">
                <a:moveTo>
                  <a:pt x="99" y="107"/>
                </a:moveTo>
                <a:lnTo>
                  <a:pt x="97" y="113"/>
                </a:lnTo>
                <a:lnTo>
                  <a:pt x="93" y="119"/>
                </a:lnTo>
                <a:lnTo>
                  <a:pt x="90" y="124"/>
                </a:lnTo>
                <a:lnTo>
                  <a:pt x="86" y="128"/>
                </a:lnTo>
                <a:lnTo>
                  <a:pt x="82" y="131"/>
                </a:lnTo>
                <a:lnTo>
                  <a:pt x="77" y="133"/>
                </a:lnTo>
                <a:lnTo>
                  <a:pt x="70" y="135"/>
                </a:lnTo>
                <a:lnTo>
                  <a:pt x="63" y="135"/>
                </a:lnTo>
                <a:lnTo>
                  <a:pt x="54" y="134"/>
                </a:lnTo>
                <a:lnTo>
                  <a:pt x="47" y="132"/>
                </a:lnTo>
                <a:lnTo>
                  <a:pt x="41" y="128"/>
                </a:lnTo>
                <a:lnTo>
                  <a:pt x="34" y="123"/>
                </a:lnTo>
                <a:lnTo>
                  <a:pt x="30" y="117"/>
                </a:lnTo>
                <a:lnTo>
                  <a:pt x="27" y="109"/>
                </a:lnTo>
                <a:lnTo>
                  <a:pt x="25" y="98"/>
                </a:lnTo>
                <a:lnTo>
                  <a:pt x="24" y="88"/>
                </a:lnTo>
                <a:lnTo>
                  <a:pt x="123" y="88"/>
                </a:lnTo>
                <a:lnTo>
                  <a:pt x="123" y="76"/>
                </a:lnTo>
                <a:lnTo>
                  <a:pt x="122" y="60"/>
                </a:lnTo>
                <a:lnTo>
                  <a:pt x="119" y="43"/>
                </a:lnTo>
                <a:lnTo>
                  <a:pt x="114" y="31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2"/>
                </a:lnTo>
                <a:lnTo>
                  <a:pt x="61" y="0"/>
                </a:lnTo>
                <a:lnTo>
                  <a:pt x="48" y="2"/>
                </a:lnTo>
                <a:lnTo>
                  <a:pt x="35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8"/>
                </a:lnTo>
                <a:lnTo>
                  <a:pt x="25" y="147"/>
                </a:lnTo>
                <a:lnTo>
                  <a:pt x="35" y="153"/>
                </a:lnTo>
                <a:lnTo>
                  <a:pt x="48" y="158"/>
                </a:lnTo>
                <a:lnTo>
                  <a:pt x="61" y="159"/>
                </a:lnTo>
                <a:lnTo>
                  <a:pt x="72" y="158"/>
                </a:lnTo>
                <a:lnTo>
                  <a:pt x="84" y="155"/>
                </a:lnTo>
                <a:lnTo>
                  <a:pt x="93" y="151"/>
                </a:lnTo>
                <a:lnTo>
                  <a:pt x="102" y="145"/>
                </a:lnTo>
                <a:lnTo>
                  <a:pt x="108" y="138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7" y="48"/>
                </a:lnTo>
                <a:lnTo>
                  <a:pt x="31" y="40"/>
                </a:lnTo>
                <a:lnTo>
                  <a:pt x="35" y="34"/>
                </a:lnTo>
                <a:lnTo>
                  <a:pt x="41" y="28"/>
                </a:lnTo>
                <a:lnTo>
                  <a:pt x="47" y="25"/>
                </a:lnTo>
                <a:lnTo>
                  <a:pt x="53" y="24"/>
                </a:lnTo>
                <a:lnTo>
                  <a:pt x="62" y="22"/>
                </a:lnTo>
                <a:lnTo>
                  <a:pt x="70" y="24"/>
                </a:lnTo>
                <a:lnTo>
                  <a:pt x="78" y="25"/>
                </a:lnTo>
                <a:lnTo>
                  <a:pt x="84" y="29"/>
                </a:lnTo>
                <a:lnTo>
                  <a:pt x="89" y="34"/>
                </a:lnTo>
                <a:lnTo>
                  <a:pt x="93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23" name="Freeform 71"/>
          <p:cNvSpPr>
            <a:spLocks/>
          </p:cNvSpPr>
          <p:nvPr/>
        </p:nvSpPr>
        <p:spPr bwMode="auto">
          <a:xfrm>
            <a:off x="2279650" y="1209675"/>
            <a:ext cx="31750" cy="82550"/>
          </a:xfrm>
          <a:custGeom>
            <a:avLst/>
            <a:gdLst>
              <a:gd name="T0" fmla="*/ 0 w 67"/>
              <a:gd name="T1" fmla="*/ 2147483647 h 155"/>
              <a:gd name="T2" fmla="*/ 2147483647 w 67"/>
              <a:gd name="T3" fmla="*/ 2147483647 h 155"/>
              <a:gd name="T4" fmla="*/ 2147483647 w 67"/>
              <a:gd name="T5" fmla="*/ 2147483647 h 155"/>
              <a:gd name="T6" fmla="*/ 2147483647 w 67"/>
              <a:gd name="T7" fmla="*/ 2147483647 h 155"/>
              <a:gd name="T8" fmla="*/ 2147483647 w 67"/>
              <a:gd name="T9" fmla="*/ 2147483647 h 155"/>
              <a:gd name="T10" fmla="*/ 2147483647 w 67"/>
              <a:gd name="T11" fmla="*/ 2147483647 h 155"/>
              <a:gd name="T12" fmla="*/ 2147483647 w 67"/>
              <a:gd name="T13" fmla="*/ 2147483647 h 155"/>
              <a:gd name="T14" fmla="*/ 2147483647 w 67"/>
              <a:gd name="T15" fmla="*/ 2147483647 h 155"/>
              <a:gd name="T16" fmla="*/ 2147483647 w 67"/>
              <a:gd name="T17" fmla="*/ 2147483647 h 155"/>
              <a:gd name="T18" fmla="*/ 2147483647 w 67"/>
              <a:gd name="T19" fmla="*/ 2147483647 h 155"/>
              <a:gd name="T20" fmla="*/ 2147483647 w 67"/>
              <a:gd name="T21" fmla="*/ 2147483647 h 155"/>
              <a:gd name="T22" fmla="*/ 2147483647 w 67"/>
              <a:gd name="T23" fmla="*/ 2147483647 h 155"/>
              <a:gd name="T24" fmla="*/ 2147483647 w 67"/>
              <a:gd name="T25" fmla="*/ 0 h 155"/>
              <a:gd name="T26" fmla="*/ 2147483647 w 67"/>
              <a:gd name="T27" fmla="*/ 0 h 155"/>
              <a:gd name="T28" fmla="*/ 2147483647 w 67"/>
              <a:gd name="T29" fmla="*/ 0 h 155"/>
              <a:gd name="T30" fmla="*/ 2147483647 w 67"/>
              <a:gd name="T31" fmla="*/ 453260169 h 155"/>
              <a:gd name="T32" fmla="*/ 2147483647 w 67"/>
              <a:gd name="T33" fmla="*/ 755338860 h 155"/>
              <a:gd name="T34" fmla="*/ 2147483647 w 67"/>
              <a:gd name="T35" fmla="*/ 1057417418 h 155"/>
              <a:gd name="T36" fmla="*/ 2147483647 w 67"/>
              <a:gd name="T37" fmla="*/ 1812756277 h 155"/>
              <a:gd name="T38" fmla="*/ 2147483647 w 67"/>
              <a:gd name="T39" fmla="*/ 2147483647 h 155"/>
              <a:gd name="T40" fmla="*/ 2147483647 w 67"/>
              <a:gd name="T41" fmla="*/ 2147483647 h 155"/>
              <a:gd name="T42" fmla="*/ 2147483647 w 67"/>
              <a:gd name="T43" fmla="*/ 2147483647 h 155"/>
              <a:gd name="T44" fmla="*/ 2147483647 w 67"/>
              <a:gd name="T45" fmla="*/ 604157915 h 155"/>
              <a:gd name="T46" fmla="*/ 0 w 67"/>
              <a:gd name="T47" fmla="*/ 604157915 h 155"/>
              <a:gd name="T48" fmla="*/ 0 w 67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7"/>
              <a:gd name="T76" fmla="*/ 0 h 155"/>
              <a:gd name="T77" fmla="*/ 67 w 67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7" h="155">
                <a:moveTo>
                  <a:pt x="0" y="155"/>
                </a:moveTo>
                <a:lnTo>
                  <a:pt x="24" y="155"/>
                </a:lnTo>
                <a:lnTo>
                  <a:pt x="24" y="70"/>
                </a:lnTo>
                <a:lnTo>
                  <a:pt x="25" y="61"/>
                </a:lnTo>
                <a:lnTo>
                  <a:pt x="26" y="52"/>
                </a:lnTo>
                <a:lnTo>
                  <a:pt x="29" y="45"/>
                </a:lnTo>
                <a:lnTo>
                  <a:pt x="33" y="39"/>
                </a:lnTo>
                <a:lnTo>
                  <a:pt x="38" y="33"/>
                </a:lnTo>
                <a:lnTo>
                  <a:pt x="45" y="29"/>
                </a:lnTo>
                <a:lnTo>
                  <a:pt x="53" y="28"/>
                </a:lnTo>
                <a:lnTo>
                  <a:pt x="62" y="27"/>
                </a:lnTo>
                <a:lnTo>
                  <a:pt x="67" y="27"/>
                </a:lnTo>
                <a:lnTo>
                  <a:pt x="67" y="0"/>
                </a:lnTo>
                <a:lnTo>
                  <a:pt x="60" y="0"/>
                </a:lnTo>
                <a:lnTo>
                  <a:pt x="54" y="0"/>
                </a:lnTo>
                <a:lnTo>
                  <a:pt x="48" y="3"/>
                </a:lnTo>
                <a:lnTo>
                  <a:pt x="43" y="5"/>
                </a:lnTo>
                <a:lnTo>
                  <a:pt x="37" y="7"/>
                </a:lnTo>
                <a:lnTo>
                  <a:pt x="33" y="12"/>
                </a:lnTo>
                <a:lnTo>
                  <a:pt x="29" y="18"/>
                </a:lnTo>
                <a:lnTo>
                  <a:pt x="26" y="24"/>
                </a:lnTo>
                <a:lnTo>
                  <a:pt x="23" y="31"/>
                </a:lnTo>
                <a:lnTo>
                  <a:pt x="23" y="4"/>
                </a:lnTo>
                <a:lnTo>
                  <a:pt x="0" y="4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24" name="Freeform 72"/>
          <p:cNvSpPr>
            <a:spLocks/>
          </p:cNvSpPr>
          <p:nvPr/>
        </p:nvSpPr>
        <p:spPr bwMode="auto">
          <a:xfrm>
            <a:off x="2312988" y="1190625"/>
            <a:ext cx="30162" cy="103188"/>
          </a:xfrm>
          <a:custGeom>
            <a:avLst/>
            <a:gdLst>
              <a:gd name="T0" fmla="*/ 2147483647 w 67"/>
              <a:gd name="T1" fmla="*/ 2147483647 h 196"/>
              <a:gd name="T2" fmla="*/ 2147483647 w 67"/>
              <a:gd name="T3" fmla="*/ 2147483647 h 196"/>
              <a:gd name="T4" fmla="*/ 2147483647 w 67"/>
              <a:gd name="T5" fmla="*/ 2147483647 h 196"/>
              <a:gd name="T6" fmla="*/ 2147483647 w 67"/>
              <a:gd name="T7" fmla="*/ 2147483647 h 196"/>
              <a:gd name="T8" fmla="*/ 2147483647 w 67"/>
              <a:gd name="T9" fmla="*/ 2147483647 h 196"/>
              <a:gd name="T10" fmla="*/ 2147483647 w 67"/>
              <a:gd name="T11" fmla="*/ 0 h 196"/>
              <a:gd name="T12" fmla="*/ 1824761003 w 67"/>
              <a:gd name="T13" fmla="*/ 0 h 196"/>
              <a:gd name="T14" fmla="*/ 1824761003 w 67"/>
              <a:gd name="T15" fmla="*/ 2147483647 h 196"/>
              <a:gd name="T16" fmla="*/ 0 w 67"/>
              <a:gd name="T17" fmla="*/ 2147483647 h 196"/>
              <a:gd name="T18" fmla="*/ 0 w 67"/>
              <a:gd name="T19" fmla="*/ 2147483647 h 196"/>
              <a:gd name="T20" fmla="*/ 1824761003 w 67"/>
              <a:gd name="T21" fmla="*/ 2147483647 h 196"/>
              <a:gd name="T22" fmla="*/ 1824761003 w 67"/>
              <a:gd name="T23" fmla="*/ 2147483647 h 196"/>
              <a:gd name="T24" fmla="*/ 1824761003 w 67"/>
              <a:gd name="T25" fmla="*/ 2147483647 h 196"/>
              <a:gd name="T26" fmla="*/ 1915958695 w 67"/>
              <a:gd name="T27" fmla="*/ 2147483647 h 196"/>
              <a:gd name="T28" fmla="*/ 2098353178 w 67"/>
              <a:gd name="T29" fmla="*/ 2147483647 h 196"/>
              <a:gd name="T30" fmla="*/ 2147483647 w 67"/>
              <a:gd name="T31" fmla="*/ 2147483647 h 196"/>
              <a:gd name="T32" fmla="*/ 2147483647 w 67"/>
              <a:gd name="T33" fmla="*/ 2147483647 h 196"/>
              <a:gd name="T34" fmla="*/ 2147483647 w 67"/>
              <a:gd name="T35" fmla="*/ 2147483647 h 196"/>
              <a:gd name="T36" fmla="*/ 2147483647 w 67"/>
              <a:gd name="T37" fmla="*/ 2147483647 h 196"/>
              <a:gd name="T38" fmla="*/ 2147483647 w 67"/>
              <a:gd name="T39" fmla="*/ 2147483647 h 196"/>
              <a:gd name="T40" fmla="*/ 2147483647 w 67"/>
              <a:gd name="T41" fmla="*/ 2147483647 h 196"/>
              <a:gd name="T42" fmla="*/ 2147483647 w 67"/>
              <a:gd name="T43" fmla="*/ 2147483647 h 196"/>
              <a:gd name="T44" fmla="*/ 2147483647 w 67"/>
              <a:gd name="T45" fmla="*/ 2147483647 h 196"/>
              <a:gd name="T46" fmla="*/ 2147483647 w 67"/>
              <a:gd name="T47" fmla="*/ 2147483647 h 196"/>
              <a:gd name="T48" fmla="*/ 2147483647 w 67"/>
              <a:gd name="T49" fmla="*/ 2147483647 h 196"/>
              <a:gd name="T50" fmla="*/ 2147483647 w 67"/>
              <a:gd name="T51" fmla="*/ 2147483647 h 196"/>
              <a:gd name="T52" fmla="*/ 2147483647 w 67"/>
              <a:gd name="T53" fmla="*/ 2147483647 h 196"/>
              <a:gd name="T54" fmla="*/ 2147483647 w 67"/>
              <a:gd name="T55" fmla="*/ 2147483647 h 19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7"/>
              <a:gd name="T85" fmla="*/ 0 h 196"/>
              <a:gd name="T86" fmla="*/ 67 w 67"/>
              <a:gd name="T87" fmla="*/ 196 h 19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7" h="196">
                <a:moveTo>
                  <a:pt x="43" y="155"/>
                </a:moveTo>
                <a:lnTo>
                  <a:pt x="43" y="62"/>
                </a:lnTo>
                <a:lnTo>
                  <a:pt x="67" y="62"/>
                </a:lnTo>
                <a:lnTo>
                  <a:pt x="67" y="42"/>
                </a:lnTo>
                <a:lnTo>
                  <a:pt x="43" y="42"/>
                </a:lnTo>
                <a:lnTo>
                  <a:pt x="43" y="0"/>
                </a:lnTo>
                <a:lnTo>
                  <a:pt x="20" y="0"/>
                </a:lnTo>
                <a:lnTo>
                  <a:pt x="20" y="42"/>
                </a:lnTo>
                <a:lnTo>
                  <a:pt x="0" y="42"/>
                </a:lnTo>
                <a:lnTo>
                  <a:pt x="0" y="62"/>
                </a:lnTo>
                <a:lnTo>
                  <a:pt x="20" y="62"/>
                </a:lnTo>
                <a:lnTo>
                  <a:pt x="20" y="164"/>
                </a:lnTo>
                <a:lnTo>
                  <a:pt x="20" y="172"/>
                </a:lnTo>
                <a:lnTo>
                  <a:pt x="21" y="178"/>
                </a:lnTo>
                <a:lnTo>
                  <a:pt x="23" y="184"/>
                </a:lnTo>
                <a:lnTo>
                  <a:pt x="26" y="189"/>
                </a:lnTo>
                <a:lnTo>
                  <a:pt x="31" y="192"/>
                </a:lnTo>
                <a:lnTo>
                  <a:pt x="36" y="194"/>
                </a:lnTo>
                <a:lnTo>
                  <a:pt x="42" y="196"/>
                </a:lnTo>
                <a:lnTo>
                  <a:pt x="50" y="196"/>
                </a:lnTo>
                <a:lnTo>
                  <a:pt x="58" y="194"/>
                </a:lnTo>
                <a:lnTo>
                  <a:pt x="67" y="193"/>
                </a:lnTo>
                <a:lnTo>
                  <a:pt x="67" y="171"/>
                </a:lnTo>
                <a:lnTo>
                  <a:pt x="56" y="172"/>
                </a:lnTo>
                <a:lnTo>
                  <a:pt x="50" y="171"/>
                </a:lnTo>
                <a:lnTo>
                  <a:pt x="45" y="169"/>
                </a:lnTo>
                <a:lnTo>
                  <a:pt x="43" y="163"/>
                </a:lnTo>
                <a:lnTo>
                  <a:pt x="43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25" name="Freeform 73"/>
          <p:cNvSpPr>
            <a:spLocks noEditPoints="1"/>
          </p:cNvSpPr>
          <p:nvPr/>
        </p:nvSpPr>
        <p:spPr bwMode="auto">
          <a:xfrm>
            <a:off x="2387600" y="1182688"/>
            <a:ext cx="71438" cy="109537"/>
          </a:xfrm>
          <a:custGeom>
            <a:avLst/>
            <a:gdLst>
              <a:gd name="T0" fmla="*/ 0 w 153"/>
              <a:gd name="T1" fmla="*/ 2147483647 h 207"/>
              <a:gd name="T2" fmla="*/ 2147483647 w 153"/>
              <a:gd name="T3" fmla="*/ 2147483647 h 207"/>
              <a:gd name="T4" fmla="*/ 2147483647 w 153"/>
              <a:gd name="T5" fmla="*/ 2147483647 h 207"/>
              <a:gd name="T6" fmla="*/ 2147483647 w 153"/>
              <a:gd name="T7" fmla="*/ 2147483647 h 207"/>
              <a:gd name="T8" fmla="*/ 2147483647 w 153"/>
              <a:gd name="T9" fmla="*/ 2147483647 h 207"/>
              <a:gd name="T10" fmla="*/ 2147483647 w 153"/>
              <a:gd name="T11" fmla="*/ 2147483647 h 207"/>
              <a:gd name="T12" fmla="*/ 2147483647 w 153"/>
              <a:gd name="T13" fmla="*/ 2147483647 h 207"/>
              <a:gd name="T14" fmla="*/ 2147483647 w 153"/>
              <a:gd name="T15" fmla="*/ 2147483647 h 207"/>
              <a:gd name="T16" fmla="*/ 2147483647 w 153"/>
              <a:gd name="T17" fmla="*/ 2147483647 h 207"/>
              <a:gd name="T18" fmla="*/ 2147483647 w 153"/>
              <a:gd name="T19" fmla="*/ 2147483647 h 207"/>
              <a:gd name="T20" fmla="*/ 2147483647 w 153"/>
              <a:gd name="T21" fmla="*/ 2147483647 h 207"/>
              <a:gd name="T22" fmla="*/ 2147483647 w 153"/>
              <a:gd name="T23" fmla="*/ 2147483647 h 207"/>
              <a:gd name="T24" fmla="*/ 2147483647 w 153"/>
              <a:gd name="T25" fmla="*/ 2147483647 h 207"/>
              <a:gd name="T26" fmla="*/ 2147483647 w 153"/>
              <a:gd name="T27" fmla="*/ 2147483647 h 207"/>
              <a:gd name="T28" fmla="*/ 2147483647 w 153"/>
              <a:gd name="T29" fmla="*/ 2147483647 h 207"/>
              <a:gd name="T30" fmla="*/ 2147483647 w 153"/>
              <a:gd name="T31" fmla="*/ 2147483647 h 207"/>
              <a:gd name="T32" fmla="*/ 2147483647 w 153"/>
              <a:gd name="T33" fmla="*/ 2147483647 h 207"/>
              <a:gd name="T34" fmla="*/ 2147483647 w 153"/>
              <a:gd name="T35" fmla="*/ 2147483647 h 207"/>
              <a:gd name="T36" fmla="*/ 2147483647 w 153"/>
              <a:gd name="T37" fmla="*/ 2147483647 h 207"/>
              <a:gd name="T38" fmla="*/ 2147483647 w 153"/>
              <a:gd name="T39" fmla="*/ 2147483647 h 207"/>
              <a:gd name="T40" fmla="*/ 2147483647 w 153"/>
              <a:gd name="T41" fmla="*/ 2147483647 h 207"/>
              <a:gd name="T42" fmla="*/ 2147483647 w 153"/>
              <a:gd name="T43" fmla="*/ 2147483647 h 207"/>
              <a:gd name="T44" fmla="*/ 2147483647 w 153"/>
              <a:gd name="T45" fmla="*/ 2147483647 h 207"/>
              <a:gd name="T46" fmla="*/ 2147483647 w 153"/>
              <a:gd name="T47" fmla="*/ 2147483647 h 207"/>
              <a:gd name="T48" fmla="*/ 2147483647 w 153"/>
              <a:gd name="T49" fmla="*/ 2147483647 h 207"/>
              <a:gd name="T50" fmla="*/ 2147483647 w 153"/>
              <a:gd name="T51" fmla="*/ 2147483647 h 207"/>
              <a:gd name="T52" fmla="*/ 2147483647 w 153"/>
              <a:gd name="T53" fmla="*/ 2147483647 h 207"/>
              <a:gd name="T54" fmla="*/ 2147483647 w 153"/>
              <a:gd name="T55" fmla="*/ 2147483647 h 207"/>
              <a:gd name="T56" fmla="*/ 2147483647 w 153"/>
              <a:gd name="T57" fmla="*/ 1481837795 h 207"/>
              <a:gd name="T58" fmla="*/ 2147483647 w 153"/>
              <a:gd name="T59" fmla="*/ 1037174591 h 207"/>
              <a:gd name="T60" fmla="*/ 2147483647 w 153"/>
              <a:gd name="T61" fmla="*/ 444383673 h 207"/>
              <a:gd name="T62" fmla="*/ 2147483647 w 153"/>
              <a:gd name="T63" fmla="*/ 148127913 h 207"/>
              <a:gd name="T64" fmla="*/ 2147483647 w 153"/>
              <a:gd name="T65" fmla="*/ 0 h 207"/>
              <a:gd name="T66" fmla="*/ 2147483647 w 153"/>
              <a:gd name="T67" fmla="*/ 0 h 207"/>
              <a:gd name="T68" fmla="*/ 0 w 153"/>
              <a:gd name="T69" fmla="*/ 0 h 207"/>
              <a:gd name="T70" fmla="*/ 0 w 153"/>
              <a:gd name="T71" fmla="*/ 2147483647 h 207"/>
              <a:gd name="T72" fmla="*/ 2147483647 w 153"/>
              <a:gd name="T73" fmla="*/ 2147483647 h 207"/>
              <a:gd name="T74" fmla="*/ 2147483647 w 153"/>
              <a:gd name="T75" fmla="*/ 2147483647 h 207"/>
              <a:gd name="T76" fmla="*/ 2147483647 w 153"/>
              <a:gd name="T77" fmla="*/ 2147483647 h 207"/>
              <a:gd name="T78" fmla="*/ 2147483647 w 153"/>
              <a:gd name="T79" fmla="*/ 2147483647 h 207"/>
              <a:gd name="T80" fmla="*/ 2147483647 w 153"/>
              <a:gd name="T81" fmla="*/ 2147483647 h 207"/>
              <a:gd name="T82" fmla="*/ 2147483647 w 153"/>
              <a:gd name="T83" fmla="*/ 2147483647 h 207"/>
              <a:gd name="T84" fmla="*/ 2147483647 w 153"/>
              <a:gd name="T85" fmla="*/ 2147483647 h 207"/>
              <a:gd name="T86" fmla="*/ 2147483647 w 153"/>
              <a:gd name="T87" fmla="*/ 2147483647 h 207"/>
              <a:gd name="T88" fmla="*/ 2147483647 w 153"/>
              <a:gd name="T89" fmla="*/ 2147483647 h 207"/>
              <a:gd name="T90" fmla="*/ 2147483647 w 153"/>
              <a:gd name="T91" fmla="*/ 2147483647 h 207"/>
              <a:gd name="T92" fmla="*/ 2147483647 w 153"/>
              <a:gd name="T93" fmla="*/ 2147483647 h 207"/>
              <a:gd name="T94" fmla="*/ 2147483647 w 153"/>
              <a:gd name="T95" fmla="*/ 2147483647 h 207"/>
              <a:gd name="T96" fmla="*/ 2147483647 w 153"/>
              <a:gd name="T97" fmla="*/ 2147483647 h 207"/>
              <a:gd name="T98" fmla="*/ 2147483647 w 153"/>
              <a:gd name="T99" fmla="*/ 2147483647 h 207"/>
              <a:gd name="T100" fmla="*/ 2147483647 w 153"/>
              <a:gd name="T101" fmla="*/ 2147483647 h 207"/>
              <a:gd name="T102" fmla="*/ 2147483647 w 153"/>
              <a:gd name="T103" fmla="*/ 2147483647 h 207"/>
              <a:gd name="T104" fmla="*/ 2147483647 w 153"/>
              <a:gd name="T105" fmla="*/ 2147483647 h 207"/>
              <a:gd name="T106" fmla="*/ 2147483647 w 153"/>
              <a:gd name="T107" fmla="*/ 2147483647 h 207"/>
              <a:gd name="T108" fmla="*/ 2147483647 w 153"/>
              <a:gd name="T109" fmla="*/ 2147483647 h 207"/>
              <a:gd name="T110" fmla="*/ 2147483647 w 153"/>
              <a:gd name="T111" fmla="*/ 2147483647 h 20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3"/>
              <a:gd name="T169" fmla="*/ 0 h 207"/>
              <a:gd name="T170" fmla="*/ 153 w 153"/>
              <a:gd name="T171" fmla="*/ 207 h 20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3" h="207">
                <a:moveTo>
                  <a:pt x="0" y="207"/>
                </a:moveTo>
                <a:lnTo>
                  <a:pt x="71" y="207"/>
                </a:lnTo>
                <a:lnTo>
                  <a:pt x="80" y="207"/>
                </a:lnTo>
                <a:lnTo>
                  <a:pt x="89" y="205"/>
                </a:lnTo>
                <a:lnTo>
                  <a:pt x="97" y="204"/>
                </a:lnTo>
                <a:lnTo>
                  <a:pt x="106" y="200"/>
                </a:lnTo>
                <a:lnTo>
                  <a:pt x="113" y="197"/>
                </a:lnTo>
                <a:lnTo>
                  <a:pt x="119" y="191"/>
                </a:lnTo>
                <a:lnTo>
                  <a:pt x="126" y="186"/>
                </a:lnTo>
                <a:lnTo>
                  <a:pt x="131" y="179"/>
                </a:lnTo>
                <a:lnTo>
                  <a:pt x="136" y="172"/>
                </a:lnTo>
                <a:lnTo>
                  <a:pt x="141" y="164"/>
                </a:lnTo>
                <a:lnTo>
                  <a:pt x="145" y="156"/>
                </a:lnTo>
                <a:lnTo>
                  <a:pt x="148" y="146"/>
                </a:lnTo>
                <a:lnTo>
                  <a:pt x="150" y="136"/>
                </a:lnTo>
                <a:lnTo>
                  <a:pt x="152" y="125"/>
                </a:lnTo>
                <a:lnTo>
                  <a:pt x="153" y="113"/>
                </a:lnTo>
                <a:lnTo>
                  <a:pt x="153" y="100"/>
                </a:lnTo>
                <a:lnTo>
                  <a:pt x="153" y="88"/>
                </a:lnTo>
                <a:lnTo>
                  <a:pt x="152" y="78"/>
                </a:lnTo>
                <a:lnTo>
                  <a:pt x="150" y="67"/>
                </a:lnTo>
                <a:lnTo>
                  <a:pt x="148" y="57"/>
                </a:lnTo>
                <a:lnTo>
                  <a:pt x="145" y="49"/>
                </a:lnTo>
                <a:lnTo>
                  <a:pt x="142" y="40"/>
                </a:lnTo>
                <a:lnTo>
                  <a:pt x="137" y="33"/>
                </a:lnTo>
                <a:lnTo>
                  <a:pt x="132" y="26"/>
                </a:lnTo>
                <a:lnTo>
                  <a:pt x="127" y="20"/>
                </a:lnTo>
                <a:lnTo>
                  <a:pt x="120" y="15"/>
                </a:lnTo>
                <a:lnTo>
                  <a:pt x="114" y="10"/>
                </a:lnTo>
                <a:lnTo>
                  <a:pt x="107" y="7"/>
                </a:lnTo>
                <a:lnTo>
                  <a:pt x="99" y="3"/>
                </a:lnTo>
                <a:lnTo>
                  <a:pt x="91" y="1"/>
                </a:lnTo>
                <a:lnTo>
                  <a:pt x="81" y="0"/>
                </a:lnTo>
                <a:lnTo>
                  <a:pt x="72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70" y="24"/>
                </a:moveTo>
                <a:lnTo>
                  <a:pt x="83" y="26"/>
                </a:lnTo>
                <a:lnTo>
                  <a:pt x="94" y="29"/>
                </a:lnTo>
                <a:lnTo>
                  <a:pt x="104" y="36"/>
                </a:lnTo>
                <a:lnTo>
                  <a:pt x="112" y="44"/>
                </a:lnTo>
                <a:lnTo>
                  <a:pt x="118" y="56"/>
                </a:lnTo>
                <a:lnTo>
                  <a:pt x="123" y="69"/>
                </a:lnTo>
                <a:lnTo>
                  <a:pt x="126" y="84"/>
                </a:lnTo>
                <a:lnTo>
                  <a:pt x="127" y="102"/>
                </a:lnTo>
                <a:lnTo>
                  <a:pt x="126" y="121"/>
                </a:lnTo>
                <a:lnTo>
                  <a:pt x="124" y="136"/>
                </a:lnTo>
                <a:lnTo>
                  <a:pt x="118" y="150"/>
                </a:lnTo>
                <a:lnTo>
                  <a:pt x="112" y="162"/>
                </a:lnTo>
                <a:lnTo>
                  <a:pt x="105" y="170"/>
                </a:lnTo>
                <a:lnTo>
                  <a:pt x="94" y="177"/>
                </a:lnTo>
                <a:lnTo>
                  <a:pt x="83" y="180"/>
                </a:lnTo>
                <a:lnTo>
                  <a:pt x="70" y="182"/>
                </a:lnTo>
                <a:lnTo>
                  <a:pt x="26" y="182"/>
                </a:lnTo>
                <a:lnTo>
                  <a:pt x="26" y="24"/>
                </a:lnTo>
                <a:lnTo>
                  <a:pt x="70" y="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26" name="Rectangle 74"/>
          <p:cNvSpPr>
            <a:spLocks noChangeArrowheads="1"/>
          </p:cNvSpPr>
          <p:nvPr/>
        </p:nvSpPr>
        <p:spPr bwMode="auto">
          <a:xfrm>
            <a:off x="2473325" y="1276350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27" name="Freeform 75"/>
          <p:cNvSpPr>
            <a:spLocks/>
          </p:cNvSpPr>
          <p:nvPr/>
        </p:nvSpPr>
        <p:spPr bwMode="auto">
          <a:xfrm>
            <a:off x="1350963" y="1379538"/>
            <a:ext cx="57150" cy="106362"/>
          </a:xfrm>
          <a:custGeom>
            <a:avLst/>
            <a:gdLst>
              <a:gd name="T0" fmla="*/ 2147483647 w 125"/>
              <a:gd name="T1" fmla="*/ 2147483647 h 199"/>
              <a:gd name="T2" fmla="*/ 2147483647 w 125"/>
              <a:gd name="T3" fmla="*/ 2147483647 h 199"/>
              <a:gd name="T4" fmla="*/ 2147483647 w 125"/>
              <a:gd name="T5" fmla="*/ 2147483647 h 199"/>
              <a:gd name="T6" fmla="*/ 2147483647 w 125"/>
              <a:gd name="T7" fmla="*/ 2147483647 h 199"/>
              <a:gd name="T8" fmla="*/ 2147483647 w 125"/>
              <a:gd name="T9" fmla="*/ 2147483647 h 199"/>
              <a:gd name="T10" fmla="*/ 2147483647 w 125"/>
              <a:gd name="T11" fmla="*/ 2147483647 h 199"/>
              <a:gd name="T12" fmla="*/ 2147483647 w 125"/>
              <a:gd name="T13" fmla="*/ 2147483647 h 199"/>
              <a:gd name="T14" fmla="*/ 2147483647 w 125"/>
              <a:gd name="T15" fmla="*/ 2147483647 h 199"/>
              <a:gd name="T16" fmla="*/ 2147483647 w 125"/>
              <a:gd name="T17" fmla="*/ 2147483647 h 199"/>
              <a:gd name="T18" fmla="*/ 2147483647 w 125"/>
              <a:gd name="T19" fmla="*/ 2147483647 h 199"/>
              <a:gd name="T20" fmla="*/ 2147483647 w 125"/>
              <a:gd name="T21" fmla="*/ 2147483647 h 199"/>
              <a:gd name="T22" fmla="*/ 2147483647 w 125"/>
              <a:gd name="T23" fmla="*/ 2147483647 h 199"/>
              <a:gd name="T24" fmla="*/ 2147483647 w 125"/>
              <a:gd name="T25" fmla="*/ 1374079567 h 199"/>
              <a:gd name="T26" fmla="*/ 2147483647 w 125"/>
              <a:gd name="T27" fmla="*/ 152548783 h 199"/>
              <a:gd name="T28" fmla="*/ 2147483647 w 125"/>
              <a:gd name="T29" fmla="*/ 152548783 h 199"/>
              <a:gd name="T30" fmla="*/ 2147483647 w 125"/>
              <a:gd name="T31" fmla="*/ 1526913697 h 199"/>
              <a:gd name="T32" fmla="*/ 1338012390 w 125"/>
              <a:gd name="T33" fmla="*/ 2147483647 h 199"/>
              <a:gd name="T34" fmla="*/ 573374609 w 125"/>
              <a:gd name="T35" fmla="*/ 2147483647 h 199"/>
              <a:gd name="T36" fmla="*/ 382319348 w 125"/>
              <a:gd name="T37" fmla="*/ 2147483647 h 199"/>
              <a:gd name="T38" fmla="*/ 2147483647 w 125"/>
              <a:gd name="T39" fmla="*/ 2147483647 h 199"/>
              <a:gd name="T40" fmla="*/ 2147483647 w 125"/>
              <a:gd name="T41" fmla="*/ 2147483647 h 199"/>
              <a:gd name="T42" fmla="*/ 2147483647 w 125"/>
              <a:gd name="T43" fmla="*/ 2147483647 h 199"/>
              <a:gd name="T44" fmla="*/ 2147483647 w 125"/>
              <a:gd name="T45" fmla="*/ 2147483647 h 199"/>
              <a:gd name="T46" fmla="*/ 2147483647 w 125"/>
              <a:gd name="T47" fmla="*/ 2147483647 h 199"/>
              <a:gd name="T48" fmla="*/ 2147483647 w 125"/>
              <a:gd name="T49" fmla="*/ 2147483647 h 199"/>
              <a:gd name="T50" fmla="*/ 2147483647 w 125"/>
              <a:gd name="T51" fmla="*/ 2147483647 h 199"/>
              <a:gd name="T52" fmla="*/ 2147483647 w 125"/>
              <a:gd name="T53" fmla="*/ 2147483647 h 199"/>
              <a:gd name="T54" fmla="*/ 2147483647 w 125"/>
              <a:gd name="T55" fmla="*/ 2147483647 h 199"/>
              <a:gd name="T56" fmla="*/ 2147483647 w 125"/>
              <a:gd name="T57" fmla="*/ 2147483647 h 199"/>
              <a:gd name="T58" fmla="*/ 2147483647 w 125"/>
              <a:gd name="T59" fmla="*/ 2147483647 h 199"/>
              <a:gd name="T60" fmla="*/ 2147483647 w 125"/>
              <a:gd name="T61" fmla="*/ 2147483647 h 199"/>
              <a:gd name="T62" fmla="*/ 2147483647 w 125"/>
              <a:gd name="T63" fmla="*/ 2147483647 h 199"/>
              <a:gd name="T64" fmla="*/ 2147483647 w 125"/>
              <a:gd name="T65" fmla="*/ 2147483647 h 199"/>
              <a:gd name="T66" fmla="*/ 2102441916 w 125"/>
              <a:gd name="T67" fmla="*/ 2147483647 h 199"/>
              <a:gd name="T68" fmla="*/ 860166040 w 125"/>
              <a:gd name="T69" fmla="*/ 2147483647 h 199"/>
              <a:gd name="T70" fmla="*/ 95527373 w 125"/>
              <a:gd name="T71" fmla="*/ 2147483647 h 199"/>
              <a:gd name="T72" fmla="*/ 0 w 125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5"/>
              <a:gd name="T112" fmla="*/ 0 h 199"/>
              <a:gd name="T113" fmla="*/ 125 w 125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5" h="199">
                <a:moveTo>
                  <a:pt x="0" y="199"/>
                </a:moveTo>
                <a:lnTo>
                  <a:pt x="125" y="199"/>
                </a:lnTo>
                <a:lnTo>
                  <a:pt x="125" y="174"/>
                </a:lnTo>
                <a:lnTo>
                  <a:pt x="27" y="174"/>
                </a:lnTo>
                <a:lnTo>
                  <a:pt x="30" y="167"/>
                </a:lnTo>
                <a:lnTo>
                  <a:pt x="33" y="161"/>
                </a:lnTo>
                <a:lnTo>
                  <a:pt x="36" y="156"/>
                </a:lnTo>
                <a:lnTo>
                  <a:pt x="41" y="150"/>
                </a:lnTo>
                <a:lnTo>
                  <a:pt x="48" y="145"/>
                </a:lnTo>
                <a:lnTo>
                  <a:pt x="54" y="139"/>
                </a:lnTo>
                <a:lnTo>
                  <a:pt x="61" y="135"/>
                </a:lnTo>
                <a:lnTo>
                  <a:pt x="70" y="130"/>
                </a:lnTo>
                <a:lnTo>
                  <a:pt x="86" y="122"/>
                </a:lnTo>
                <a:lnTo>
                  <a:pt x="95" y="115"/>
                </a:lnTo>
                <a:lnTo>
                  <a:pt x="103" y="109"/>
                </a:lnTo>
                <a:lnTo>
                  <a:pt x="110" y="102"/>
                </a:lnTo>
                <a:lnTo>
                  <a:pt x="115" y="95"/>
                </a:lnTo>
                <a:lnTo>
                  <a:pt x="119" y="87"/>
                </a:lnTo>
                <a:lnTo>
                  <a:pt x="123" y="78"/>
                </a:lnTo>
                <a:lnTo>
                  <a:pt x="124" y="68"/>
                </a:lnTo>
                <a:lnTo>
                  <a:pt x="125" y="59"/>
                </a:lnTo>
                <a:lnTo>
                  <a:pt x="124" y="46"/>
                </a:lnTo>
                <a:lnTo>
                  <a:pt x="120" y="35"/>
                </a:lnTo>
                <a:lnTo>
                  <a:pt x="115" y="24"/>
                </a:lnTo>
                <a:lnTo>
                  <a:pt x="108" y="16"/>
                </a:lnTo>
                <a:lnTo>
                  <a:pt x="99" y="9"/>
                </a:lnTo>
                <a:lnTo>
                  <a:pt x="90" y="4"/>
                </a:lnTo>
                <a:lnTo>
                  <a:pt x="78" y="1"/>
                </a:lnTo>
                <a:lnTo>
                  <a:pt x="65" y="0"/>
                </a:lnTo>
                <a:lnTo>
                  <a:pt x="52" y="1"/>
                </a:lnTo>
                <a:lnTo>
                  <a:pt x="40" y="4"/>
                </a:lnTo>
                <a:lnTo>
                  <a:pt x="30" y="10"/>
                </a:lnTo>
                <a:lnTo>
                  <a:pt x="21" y="18"/>
                </a:lnTo>
                <a:lnTo>
                  <a:pt x="14" y="28"/>
                </a:lnTo>
                <a:lnTo>
                  <a:pt x="9" y="39"/>
                </a:lnTo>
                <a:lnTo>
                  <a:pt x="6" y="53"/>
                </a:lnTo>
                <a:lnTo>
                  <a:pt x="4" y="68"/>
                </a:lnTo>
                <a:lnTo>
                  <a:pt x="4" y="72"/>
                </a:lnTo>
                <a:lnTo>
                  <a:pt x="29" y="72"/>
                </a:lnTo>
                <a:lnTo>
                  <a:pt x="29" y="69"/>
                </a:lnTo>
                <a:lnTo>
                  <a:pt x="30" y="59"/>
                </a:lnTo>
                <a:lnTo>
                  <a:pt x="31" y="51"/>
                </a:lnTo>
                <a:lnTo>
                  <a:pt x="34" y="43"/>
                </a:lnTo>
                <a:lnTo>
                  <a:pt x="38" y="36"/>
                </a:lnTo>
                <a:lnTo>
                  <a:pt x="43" y="31"/>
                </a:lnTo>
                <a:lnTo>
                  <a:pt x="50" y="28"/>
                </a:lnTo>
                <a:lnTo>
                  <a:pt x="56" y="25"/>
                </a:lnTo>
                <a:lnTo>
                  <a:pt x="64" y="24"/>
                </a:lnTo>
                <a:lnTo>
                  <a:pt x="72" y="25"/>
                </a:lnTo>
                <a:lnTo>
                  <a:pt x="78" y="26"/>
                </a:lnTo>
                <a:lnTo>
                  <a:pt x="85" y="30"/>
                </a:lnTo>
                <a:lnTo>
                  <a:pt x="90" y="33"/>
                </a:lnTo>
                <a:lnTo>
                  <a:pt x="94" y="39"/>
                </a:lnTo>
                <a:lnTo>
                  <a:pt x="97" y="45"/>
                </a:lnTo>
                <a:lnTo>
                  <a:pt x="98" y="52"/>
                </a:lnTo>
                <a:lnTo>
                  <a:pt x="99" y="59"/>
                </a:lnTo>
                <a:lnTo>
                  <a:pt x="99" y="66"/>
                </a:lnTo>
                <a:lnTo>
                  <a:pt x="97" y="72"/>
                </a:lnTo>
                <a:lnTo>
                  <a:pt x="96" y="78"/>
                </a:lnTo>
                <a:lnTo>
                  <a:pt x="93" y="82"/>
                </a:lnTo>
                <a:lnTo>
                  <a:pt x="89" y="88"/>
                </a:lnTo>
                <a:lnTo>
                  <a:pt x="85" y="93"/>
                </a:lnTo>
                <a:lnTo>
                  <a:pt x="79" y="97"/>
                </a:lnTo>
                <a:lnTo>
                  <a:pt x="73" y="101"/>
                </a:lnTo>
                <a:lnTo>
                  <a:pt x="58" y="110"/>
                </a:lnTo>
                <a:lnTo>
                  <a:pt x="45" y="118"/>
                </a:lnTo>
                <a:lnTo>
                  <a:pt x="33" y="128"/>
                </a:lnTo>
                <a:lnTo>
                  <a:pt x="22" y="137"/>
                </a:lnTo>
                <a:lnTo>
                  <a:pt x="15" y="148"/>
                </a:lnTo>
                <a:lnTo>
                  <a:pt x="9" y="158"/>
                </a:lnTo>
                <a:lnTo>
                  <a:pt x="4" y="170"/>
                </a:lnTo>
                <a:lnTo>
                  <a:pt x="1" y="182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28" name="Freeform 76"/>
          <p:cNvSpPr>
            <a:spLocks noEditPoints="1"/>
          </p:cNvSpPr>
          <p:nvPr/>
        </p:nvSpPr>
        <p:spPr bwMode="auto">
          <a:xfrm>
            <a:off x="2036763" y="1374775"/>
            <a:ext cx="66675" cy="111125"/>
          </a:xfrm>
          <a:custGeom>
            <a:avLst/>
            <a:gdLst>
              <a:gd name="T0" fmla="*/ 0 w 144"/>
              <a:gd name="T1" fmla="*/ 2147483647 h 208"/>
              <a:gd name="T2" fmla="*/ 2147483647 w 144"/>
              <a:gd name="T3" fmla="*/ 2147483647 h 208"/>
              <a:gd name="T4" fmla="*/ 2147483647 w 144"/>
              <a:gd name="T5" fmla="*/ 2147483647 h 208"/>
              <a:gd name="T6" fmla="*/ 2147483647 w 144"/>
              <a:gd name="T7" fmla="*/ 2147483647 h 208"/>
              <a:gd name="T8" fmla="*/ 2147483647 w 144"/>
              <a:gd name="T9" fmla="*/ 2147483647 h 208"/>
              <a:gd name="T10" fmla="*/ 2147483647 w 144"/>
              <a:gd name="T11" fmla="*/ 2147483647 h 208"/>
              <a:gd name="T12" fmla="*/ 2147483647 w 144"/>
              <a:gd name="T13" fmla="*/ 2147483647 h 208"/>
              <a:gd name="T14" fmla="*/ 2147483647 w 144"/>
              <a:gd name="T15" fmla="*/ 2147483647 h 208"/>
              <a:gd name="T16" fmla="*/ 2147483647 w 144"/>
              <a:gd name="T17" fmla="*/ 2147483647 h 208"/>
              <a:gd name="T18" fmla="*/ 2147483647 w 144"/>
              <a:gd name="T19" fmla="*/ 2147483647 h 208"/>
              <a:gd name="T20" fmla="*/ 2147483647 w 144"/>
              <a:gd name="T21" fmla="*/ 2147483647 h 208"/>
              <a:gd name="T22" fmla="*/ 2147483647 w 144"/>
              <a:gd name="T23" fmla="*/ 2147483647 h 208"/>
              <a:gd name="T24" fmla="*/ 2147483647 w 144"/>
              <a:gd name="T25" fmla="*/ 2147483647 h 208"/>
              <a:gd name="T26" fmla="*/ 2147483647 w 144"/>
              <a:gd name="T27" fmla="*/ 2147483647 h 208"/>
              <a:gd name="T28" fmla="*/ 2147483647 w 144"/>
              <a:gd name="T29" fmla="*/ 2147483647 h 208"/>
              <a:gd name="T30" fmla="*/ 2147483647 w 144"/>
              <a:gd name="T31" fmla="*/ 2147483647 h 208"/>
              <a:gd name="T32" fmla="*/ 2147483647 w 144"/>
              <a:gd name="T33" fmla="*/ 2147483647 h 208"/>
              <a:gd name="T34" fmla="*/ 2147483647 w 144"/>
              <a:gd name="T35" fmla="*/ 2147483647 h 208"/>
              <a:gd name="T36" fmla="*/ 2147483647 w 144"/>
              <a:gd name="T37" fmla="*/ 2147483647 h 208"/>
              <a:gd name="T38" fmla="*/ 2147483647 w 144"/>
              <a:gd name="T39" fmla="*/ 2147483647 h 208"/>
              <a:gd name="T40" fmla="*/ 2147483647 w 144"/>
              <a:gd name="T41" fmla="*/ 2147483647 h 208"/>
              <a:gd name="T42" fmla="*/ 2147483647 w 144"/>
              <a:gd name="T43" fmla="*/ 2147483647 h 208"/>
              <a:gd name="T44" fmla="*/ 2147483647 w 144"/>
              <a:gd name="T45" fmla="*/ 2147483647 h 208"/>
              <a:gd name="T46" fmla="*/ 2147483647 w 144"/>
              <a:gd name="T47" fmla="*/ 1829880413 h 208"/>
              <a:gd name="T48" fmla="*/ 2147483647 w 144"/>
              <a:gd name="T49" fmla="*/ 609960405 h 208"/>
              <a:gd name="T50" fmla="*/ 2147483647 w 144"/>
              <a:gd name="T51" fmla="*/ 0 h 208"/>
              <a:gd name="T52" fmla="*/ 0 w 144"/>
              <a:gd name="T53" fmla="*/ 0 h 208"/>
              <a:gd name="T54" fmla="*/ 2147483647 w 144"/>
              <a:gd name="T55" fmla="*/ 2147483647 h 208"/>
              <a:gd name="T56" fmla="*/ 2147483647 w 144"/>
              <a:gd name="T57" fmla="*/ 2147483647 h 208"/>
              <a:gd name="T58" fmla="*/ 2147483647 w 144"/>
              <a:gd name="T59" fmla="*/ 2147483647 h 208"/>
              <a:gd name="T60" fmla="*/ 2147483647 w 144"/>
              <a:gd name="T61" fmla="*/ 2147483647 h 208"/>
              <a:gd name="T62" fmla="*/ 2147483647 w 144"/>
              <a:gd name="T63" fmla="*/ 2147483647 h 208"/>
              <a:gd name="T64" fmla="*/ 2147483647 w 144"/>
              <a:gd name="T65" fmla="*/ 2147483647 h 208"/>
              <a:gd name="T66" fmla="*/ 2147483647 w 144"/>
              <a:gd name="T67" fmla="*/ 2147483647 h 208"/>
              <a:gd name="T68" fmla="*/ 2147483647 w 144"/>
              <a:gd name="T69" fmla="*/ 2147483647 h 208"/>
              <a:gd name="T70" fmla="*/ 2147483647 w 144"/>
              <a:gd name="T71" fmla="*/ 2147483647 h 208"/>
              <a:gd name="T72" fmla="*/ 2147483647 w 144"/>
              <a:gd name="T73" fmla="*/ 2147483647 h 20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44"/>
              <a:gd name="T112" fmla="*/ 0 h 208"/>
              <a:gd name="T113" fmla="*/ 144 w 144"/>
              <a:gd name="T114" fmla="*/ 208 h 20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44" h="208">
                <a:moveTo>
                  <a:pt x="0" y="0"/>
                </a:moveTo>
                <a:lnTo>
                  <a:pt x="0" y="208"/>
                </a:lnTo>
                <a:lnTo>
                  <a:pt x="25" y="208"/>
                </a:lnTo>
                <a:lnTo>
                  <a:pt x="25" y="119"/>
                </a:lnTo>
                <a:lnTo>
                  <a:pt x="66" y="119"/>
                </a:lnTo>
                <a:lnTo>
                  <a:pt x="78" y="119"/>
                </a:lnTo>
                <a:lnTo>
                  <a:pt x="86" y="120"/>
                </a:lnTo>
                <a:lnTo>
                  <a:pt x="93" y="122"/>
                </a:lnTo>
                <a:lnTo>
                  <a:pt x="99" y="124"/>
                </a:lnTo>
                <a:lnTo>
                  <a:pt x="103" y="129"/>
                </a:lnTo>
                <a:lnTo>
                  <a:pt x="105" y="134"/>
                </a:lnTo>
                <a:lnTo>
                  <a:pt x="107" y="143"/>
                </a:lnTo>
                <a:lnTo>
                  <a:pt x="108" y="152"/>
                </a:lnTo>
                <a:lnTo>
                  <a:pt x="109" y="180"/>
                </a:lnTo>
                <a:lnTo>
                  <a:pt x="110" y="188"/>
                </a:lnTo>
                <a:lnTo>
                  <a:pt x="111" y="196"/>
                </a:lnTo>
                <a:lnTo>
                  <a:pt x="112" y="202"/>
                </a:lnTo>
                <a:lnTo>
                  <a:pt x="115" y="208"/>
                </a:lnTo>
                <a:lnTo>
                  <a:pt x="144" y="208"/>
                </a:lnTo>
                <a:lnTo>
                  <a:pt x="144" y="202"/>
                </a:lnTo>
                <a:lnTo>
                  <a:pt x="140" y="198"/>
                </a:lnTo>
                <a:lnTo>
                  <a:pt x="138" y="194"/>
                </a:lnTo>
                <a:lnTo>
                  <a:pt x="137" y="187"/>
                </a:lnTo>
                <a:lnTo>
                  <a:pt x="136" y="177"/>
                </a:lnTo>
                <a:lnTo>
                  <a:pt x="134" y="144"/>
                </a:lnTo>
                <a:lnTo>
                  <a:pt x="132" y="137"/>
                </a:lnTo>
                <a:lnTo>
                  <a:pt x="131" y="130"/>
                </a:lnTo>
                <a:lnTo>
                  <a:pt x="130" y="123"/>
                </a:lnTo>
                <a:lnTo>
                  <a:pt x="128" y="118"/>
                </a:lnTo>
                <a:lnTo>
                  <a:pt x="125" y="113"/>
                </a:lnTo>
                <a:lnTo>
                  <a:pt x="122" y="110"/>
                </a:lnTo>
                <a:lnTo>
                  <a:pt x="118" y="108"/>
                </a:lnTo>
                <a:lnTo>
                  <a:pt x="112" y="105"/>
                </a:lnTo>
                <a:lnTo>
                  <a:pt x="118" y="102"/>
                </a:lnTo>
                <a:lnTo>
                  <a:pt x="123" y="97"/>
                </a:lnTo>
                <a:lnTo>
                  <a:pt x="127" y="92"/>
                </a:lnTo>
                <a:lnTo>
                  <a:pt x="131" y="87"/>
                </a:lnTo>
                <a:lnTo>
                  <a:pt x="134" y="81"/>
                </a:lnTo>
                <a:lnTo>
                  <a:pt x="136" y="74"/>
                </a:lnTo>
                <a:lnTo>
                  <a:pt x="138" y="66"/>
                </a:lnTo>
                <a:lnTo>
                  <a:pt x="138" y="58"/>
                </a:lnTo>
                <a:lnTo>
                  <a:pt x="138" y="49"/>
                </a:lnTo>
                <a:lnTo>
                  <a:pt x="137" y="41"/>
                </a:lnTo>
                <a:lnTo>
                  <a:pt x="135" y="34"/>
                </a:lnTo>
                <a:lnTo>
                  <a:pt x="131" y="27"/>
                </a:lnTo>
                <a:lnTo>
                  <a:pt x="128" y="21"/>
                </a:lnTo>
                <a:lnTo>
                  <a:pt x="124" y="17"/>
                </a:lnTo>
                <a:lnTo>
                  <a:pt x="119" y="12"/>
                </a:lnTo>
                <a:lnTo>
                  <a:pt x="114" y="7"/>
                </a:lnTo>
                <a:lnTo>
                  <a:pt x="104" y="4"/>
                </a:lnTo>
                <a:lnTo>
                  <a:pt x="95" y="2"/>
                </a:lnTo>
                <a:lnTo>
                  <a:pt x="84" y="0"/>
                </a:lnTo>
                <a:lnTo>
                  <a:pt x="72" y="0"/>
                </a:lnTo>
                <a:lnTo>
                  <a:pt x="0" y="0"/>
                </a:lnTo>
                <a:close/>
                <a:moveTo>
                  <a:pt x="25" y="25"/>
                </a:moveTo>
                <a:lnTo>
                  <a:pt x="68" y="25"/>
                </a:lnTo>
                <a:lnTo>
                  <a:pt x="79" y="25"/>
                </a:lnTo>
                <a:lnTo>
                  <a:pt x="87" y="26"/>
                </a:lnTo>
                <a:lnTo>
                  <a:pt x="95" y="28"/>
                </a:lnTo>
                <a:lnTo>
                  <a:pt x="101" y="31"/>
                </a:lnTo>
                <a:lnTo>
                  <a:pt x="105" y="35"/>
                </a:lnTo>
                <a:lnTo>
                  <a:pt x="108" y="41"/>
                </a:lnTo>
                <a:lnTo>
                  <a:pt x="110" y="49"/>
                </a:lnTo>
                <a:lnTo>
                  <a:pt x="111" y="59"/>
                </a:lnTo>
                <a:lnTo>
                  <a:pt x="110" y="68"/>
                </a:lnTo>
                <a:lnTo>
                  <a:pt x="109" y="76"/>
                </a:lnTo>
                <a:lnTo>
                  <a:pt x="105" y="82"/>
                </a:lnTo>
                <a:lnTo>
                  <a:pt x="101" y="87"/>
                </a:lnTo>
                <a:lnTo>
                  <a:pt x="95" y="90"/>
                </a:lnTo>
                <a:lnTo>
                  <a:pt x="87" y="92"/>
                </a:lnTo>
                <a:lnTo>
                  <a:pt x="79" y="95"/>
                </a:lnTo>
                <a:lnTo>
                  <a:pt x="68" y="95"/>
                </a:lnTo>
                <a:lnTo>
                  <a:pt x="25" y="95"/>
                </a:lnTo>
                <a:lnTo>
                  <a:pt x="25" y="2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29" name="Freeform 77"/>
          <p:cNvSpPr>
            <a:spLocks noEditPoints="1"/>
          </p:cNvSpPr>
          <p:nvPr/>
        </p:nvSpPr>
        <p:spPr bwMode="auto">
          <a:xfrm>
            <a:off x="2116138" y="1374775"/>
            <a:ext cx="11112" cy="111125"/>
          </a:xfrm>
          <a:custGeom>
            <a:avLst/>
            <a:gdLst>
              <a:gd name="T0" fmla="*/ 0 w 24"/>
              <a:gd name="T1" fmla="*/ 2147483647 h 208"/>
              <a:gd name="T2" fmla="*/ 2147483647 w 24"/>
              <a:gd name="T3" fmla="*/ 2147483647 h 208"/>
              <a:gd name="T4" fmla="*/ 2147483647 w 24"/>
              <a:gd name="T5" fmla="*/ 2147483647 h 208"/>
              <a:gd name="T6" fmla="*/ 0 w 24"/>
              <a:gd name="T7" fmla="*/ 2147483647 h 208"/>
              <a:gd name="T8" fmla="*/ 0 w 24"/>
              <a:gd name="T9" fmla="*/ 2147483647 h 208"/>
              <a:gd name="T10" fmla="*/ 0 w 24"/>
              <a:gd name="T11" fmla="*/ 2147483647 h 208"/>
              <a:gd name="T12" fmla="*/ 2147483647 w 24"/>
              <a:gd name="T13" fmla="*/ 2147483647 h 208"/>
              <a:gd name="T14" fmla="*/ 2147483647 w 24"/>
              <a:gd name="T15" fmla="*/ 0 h 208"/>
              <a:gd name="T16" fmla="*/ 0 w 24"/>
              <a:gd name="T17" fmla="*/ 0 h 208"/>
              <a:gd name="T18" fmla="*/ 0 w 24"/>
              <a:gd name="T19" fmla="*/ 2147483647 h 2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"/>
              <a:gd name="T31" fmla="*/ 0 h 208"/>
              <a:gd name="T32" fmla="*/ 24 w 24"/>
              <a:gd name="T33" fmla="*/ 208 h 2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" h="208">
                <a:moveTo>
                  <a:pt x="0" y="208"/>
                </a:moveTo>
                <a:lnTo>
                  <a:pt x="24" y="208"/>
                </a:lnTo>
                <a:lnTo>
                  <a:pt x="24" y="56"/>
                </a:lnTo>
                <a:lnTo>
                  <a:pt x="0" y="56"/>
                </a:lnTo>
                <a:lnTo>
                  <a:pt x="0" y="208"/>
                </a:lnTo>
                <a:close/>
                <a:moveTo>
                  <a:pt x="0" y="28"/>
                </a:moveTo>
                <a:lnTo>
                  <a:pt x="24" y="28"/>
                </a:lnTo>
                <a:lnTo>
                  <a:pt x="24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30" name="Freeform 78"/>
          <p:cNvSpPr>
            <a:spLocks/>
          </p:cNvSpPr>
          <p:nvPr/>
        </p:nvSpPr>
        <p:spPr bwMode="auto">
          <a:xfrm>
            <a:off x="2139950" y="1403350"/>
            <a:ext cx="57150" cy="84138"/>
          </a:xfrm>
          <a:custGeom>
            <a:avLst/>
            <a:gdLst>
              <a:gd name="T0" fmla="*/ 2147483647 w 121"/>
              <a:gd name="T1" fmla="*/ 2147483647 h 158"/>
              <a:gd name="T2" fmla="*/ 2147483647 w 121"/>
              <a:gd name="T3" fmla="*/ 2147483647 h 158"/>
              <a:gd name="T4" fmla="*/ 2147483647 w 121"/>
              <a:gd name="T5" fmla="*/ 2147483647 h 158"/>
              <a:gd name="T6" fmla="*/ 2147483647 w 121"/>
              <a:gd name="T7" fmla="*/ 453154978 h 158"/>
              <a:gd name="T8" fmla="*/ 2147483647 w 121"/>
              <a:gd name="T9" fmla="*/ 0 h 158"/>
              <a:gd name="T10" fmla="*/ 2147483647 w 121"/>
              <a:gd name="T11" fmla="*/ 906026656 h 158"/>
              <a:gd name="T12" fmla="*/ 1791113138 w 121"/>
              <a:gd name="T13" fmla="*/ 2147483647 h 158"/>
              <a:gd name="T14" fmla="*/ 421399079 w 121"/>
              <a:gd name="T15" fmla="*/ 2147483647 h 158"/>
              <a:gd name="T16" fmla="*/ 0 w 121"/>
              <a:gd name="T17" fmla="*/ 2147483647 h 158"/>
              <a:gd name="T18" fmla="*/ 421399079 w 121"/>
              <a:gd name="T19" fmla="*/ 2147483647 h 158"/>
              <a:gd name="T20" fmla="*/ 1685819249 w 121"/>
              <a:gd name="T21" fmla="*/ 2147483647 h 158"/>
              <a:gd name="T22" fmla="*/ 2147483647 w 121"/>
              <a:gd name="T23" fmla="*/ 2147483647 h 158"/>
              <a:gd name="T24" fmla="*/ 2147483647 w 121"/>
              <a:gd name="T25" fmla="*/ 2147483647 h 158"/>
              <a:gd name="T26" fmla="*/ 2147483647 w 121"/>
              <a:gd name="T27" fmla="*/ 2147483647 h 158"/>
              <a:gd name="T28" fmla="*/ 2147483647 w 121"/>
              <a:gd name="T29" fmla="*/ 2147483647 h 158"/>
              <a:gd name="T30" fmla="*/ 2147483647 w 121"/>
              <a:gd name="T31" fmla="*/ 2147483647 h 158"/>
              <a:gd name="T32" fmla="*/ 2147483647 w 121"/>
              <a:gd name="T33" fmla="*/ 2147483647 h 158"/>
              <a:gd name="T34" fmla="*/ 2147483647 w 121"/>
              <a:gd name="T35" fmla="*/ 2147483647 h 158"/>
              <a:gd name="T36" fmla="*/ 2147483647 w 121"/>
              <a:gd name="T37" fmla="*/ 2147483647 h 158"/>
              <a:gd name="T38" fmla="*/ 2147483647 w 121"/>
              <a:gd name="T39" fmla="*/ 2147483647 h 158"/>
              <a:gd name="T40" fmla="*/ 2147483647 w 121"/>
              <a:gd name="T41" fmla="*/ 2147483647 h 158"/>
              <a:gd name="T42" fmla="*/ 2147483647 w 121"/>
              <a:gd name="T43" fmla="*/ 2147483647 h 158"/>
              <a:gd name="T44" fmla="*/ 2147483647 w 121"/>
              <a:gd name="T45" fmla="*/ 2147483647 h 158"/>
              <a:gd name="T46" fmla="*/ 2147483647 w 121"/>
              <a:gd name="T47" fmla="*/ 2147483647 h 158"/>
              <a:gd name="T48" fmla="*/ 2147483647 w 121"/>
              <a:gd name="T49" fmla="*/ 2147483647 h 158"/>
              <a:gd name="T50" fmla="*/ 2147483647 w 121"/>
              <a:gd name="T51" fmla="*/ 2147483647 h 158"/>
              <a:gd name="T52" fmla="*/ 2147483647 w 121"/>
              <a:gd name="T53" fmla="*/ 2147483647 h 158"/>
              <a:gd name="T54" fmla="*/ 2147483647 w 121"/>
              <a:gd name="T55" fmla="*/ 2147483647 h 158"/>
              <a:gd name="T56" fmla="*/ 2147483647 w 121"/>
              <a:gd name="T57" fmla="*/ 2147483647 h 158"/>
              <a:gd name="T58" fmla="*/ 2147483647 w 121"/>
              <a:gd name="T59" fmla="*/ 2147483647 h 158"/>
              <a:gd name="T60" fmla="*/ 2147483647 w 121"/>
              <a:gd name="T61" fmla="*/ 2147483647 h 158"/>
              <a:gd name="T62" fmla="*/ 2147483647 w 121"/>
              <a:gd name="T63" fmla="*/ 2147483647 h 158"/>
              <a:gd name="T64" fmla="*/ 2147483647 w 121"/>
              <a:gd name="T65" fmla="*/ 2147483647 h 1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1"/>
              <a:gd name="T100" fmla="*/ 0 h 158"/>
              <a:gd name="T101" fmla="*/ 121 w 121"/>
              <a:gd name="T102" fmla="*/ 158 h 15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1" h="158">
                <a:moveTo>
                  <a:pt x="98" y="55"/>
                </a:moveTo>
                <a:lnTo>
                  <a:pt x="121" y="55"/>
                </a:lnTo>
                <a:lnTo>
                  <a:pt x="119" y="43"/>
                </a:lnTo>
                <a:lnTo>
                  <a:pt x="116" y="32"/>
                </a:lnTo>
                <a:lnTo>
                  <a:pt x="112" y="23"/>
                </a:lnTo>
                <a:lnTo>
                  <a:pt x="104" y="15"/>
                </a:lnTo>
                <a:lnTo>
                  <a:pt x="96" y="8"/>
                </a:lnTo>
                <a:lnTo>
                  <a:pt x="87" y="3"/>
                </a:lnTo>
                <a:lnTo>
                  <a:pt x="76" y="1"/>
                </a:lnTo>
                <a:lnTo>
                  <a:pt x="63" y="0"/>
                </a:lnTo>
                <a:lnTo>
                  <a:pt x="50" y="1"/>
                </a:lnTo>
                <a:lnTo>
                  <a:pt x="37" y="6"/>
                </a:lnTo>
                <a:lnTo>
                  <a:pt x="26" y="12"/>
                </a:lnTo>
                <a:lnTo>
                  <a:pt x="17" y="21"/>
                </a:lnTo>
                <a:lnTo>
                  <a:pt x="10" y="32"/>
                </a:lnTo>
                <a:lnTo>
                  <a:pt x="4" y="46"/>
                </a:lnTo>
                <a:lnTo>
                  <a:pt x="1" y="62"/>
                </a:lnTo>
                <a:lnTo>
                  <a:pt x="0" y="79"/>
                </a:lnTo>
                <a:lnTo>
                  <a:pt x="1" y="98"/>
                </a:lnTo>
                <a:lnTo>
                  <a:pt x="4" y="113"/>
                </a:lnTo>
                <a:lnTo>
                  <a:pt x="10" y="126"/>
                </a:lnTo>
                <a:lnTo>
                  <a:pt x="16" y="137"/>
                </a:lnTo>
                <a:lnTo>
                  <a:pt x="25" y="147"/>
                </a:lnTo>
                <a:lnTo>
                  <a:pt x="35" y="152"/>
                </a:lnTo>
                <a:lnTo>
                  <a:pt x="48" y="157"/>
                </a:lnTo>
                <a:lnTo>
                  <a:pt x="60" y="158"/>
                </a:lnTo>
                <a:lnTo>
                  <a:pt x="74" y="157"/>
                </a:lnTo>
                <a:lnTo>
                  <a:pt x="84" y="155"/>
                </a:lnTo>
                <a:lnTo>
                  <a:pt x="95" y="149"/>
                </a:lnTo>
                <a:lnTo>
                  <a:pt x="103" y="143"/>
                </a:lnTo>
                <a:lnTo>
                  <a:pt x="111" y="135"/>
                </a:lnTo>
                <a:lnTo>
                  <a:pt x="116" y="124"/>
                </a:lnTo>
                <a:lnTo>
                  <a:pt x="119" y="113"/>
                </a:lnTo>
                <a:lnTo>
                  <a:pt x="121" y="100"/>
                </a:lnTo>
                <a:lnTo>
                  <a:pt x="99" y="100"/>
                </a:lnTo>
                <a:lnTo>
                  <a:pt x="97" y="108"/>
                </a:lnTo>
                <a:lnTo>
                  <a:pt x="95" y="115"/>
                </a:lnTo>
                <a:lnTo>
                  <a:pt x="92" y="121"/>
                </a:lnTo>
                <a:lnTo>
                  <a:pt x="88" y="126"/>
                </a:lnTo>
                <a:lnTo>
                  <a:pt x="82" y="130"/>
                </a:lnTo>
                <a:lnTo>
                  <a:pt x="76" y="133"/>
                </a:lnTo>
                <a:lnTo>
                  <a:pt x="70" y="135"/>
                </a:lnTo>
                <a:lnTo>
                  <a:pt x="61" y="135"/>
                </a:lnTo>
                <a:lnTo>
                  <a:pt x="53" y="134"/>
                </a:lnTo>
                <a:lnTo>
                  <a:pt x="45" y="131"/>
                </a:lnTo>
                <a:lnTo>
                  <a:pt x="39" y="127"/>
                </a:lnTo>
                <a:lnTo>
                  <a:pt x="34" y="121"/>
                </a:lnTo>
                <a:lnTo>
                  <a:pt x="30" y="113"/>
                </a:lnTo>
                <a:lnTo>
                  <a:pt x="26" y="104"/>
                </a:lnTo>
                <a:lnTo>
                  <a:pt x="25" y="92"/>
                </a:lnTo>
                <a:lnTo>
                  <a:pt x="24" y="79"/>
                </a:lnTo>
                <a:lnTo>
                  <a:pt x="25" y="66"/>
                </a:lnTo>
                <a:lnTo>
                  <a:pt x="27" y="55"/>
                </a:lnTo>
                <a:lnTo>
                  <a:pt x="31" y="45"/>
                </a:lnTo>
                <a:lnTo>
                  <a:pt x="35" y="37"/>
                </a:lnTo>
                <a:lnTo>
                  <a:pt x="40" y="31"/>
                </a:lnTo>
                <a:lnTo>
                  <a:pt x="46" y="27"/>
                </a:lnTo>
                <a:lnTo>
                  <a:pt x="55" y="24"/>
                </a:lnTo>
                <a:lnTo>
                  <a:pt x="63" y="23"/>
                </a:lnTo>
                <a:lnTo>
                  <a:pt x="71" y="23"/>
                </a:lnTo>
                <a:lnTo>
                  <a:pt x="77" y="25"/>
                </a:lnTo>
                <a:lnTo>
                  <a:pt x="83" y="28"/>
                </a:lnTo>
                <a:lnTo>
                  <a:pt x="88" y="31"/>
                </a:lnTo>
                <a:lnTo>
                  <a:pt x="92" y="36"/>
                </a:lnTo>
                <a:lnTo>
                  <a:pt x="95" y="42"/>
                </a:lnTo>
                <a:lnTo>
                  <a:pt x="97" y="48"/>
                </a:lnTo>
                <a:lnTo>
                  <a:pt x="98" y="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31" name="Freeform 79"/>
          <p:cNvSpPr>
            <a:spLocks/>
          </p:cNvSpPr>
          <p:nvPr/>
        </p:nvSpPr>
        <p:spPr bwMode="auto">
          <a:xfrm>
            <a:off x="2208213" y="1374775"/>
            <a:ext cx="53975" cy="111125"/>
          </a:xfrm>
          <a:custGeom>
            <a:avLst/>
            <a:gdLst>
              <a:gd name="T0" fmla="*/ 2147483647 w 113"/>
              <a:gd name="T1" fmla="*/ 2147483647 h 208"/>
              <a:gd name="T2" fmla="*/ 2147483647 w 113"/>
              <a:gd name="T3" fmla="*/ 2147483647 h 208"/>
              <a:gd name="T4" fmla="*/ 2147483647 w 113"/>
              <a:gd name="T5" fmla="*/ 2147483647 h 208"/>
              <a:gd name="T6" fmla="*/ 2147483647 w 113"/>
              <a:gd name="T7" fmla="*/ 2147483647 h 208"/>
              <a:gd name="T8" fmla="*/ 2147483647 w 113"/>
              <a:gd name="T9" fmla="*/ 2147483647 h 208"/>
              <a:gd name="T10" fmla="*/ 2147483647 w 113"/>
              <a:gd name="T11" fmla="*/ 2147483647 h 208"/>
              <a:gd name="T12" fmla="*/ 2147483647 w 113"/>
              <a:gd name="T13" fmla="*/ 2147483647 h 208"/>
              <a:gd name="T14" fmla="*/ 2147483647 w 113"/>
              <a:gd name="T15" fmla="*/ 2147483647 h 208"/>
              <a:gd name="T16" fmla="*/ 2147483647 w 113"/>
              <a:gd name="T17" fmla="*/ 2147483647 h 208"/>
              <a:gd name="T18" fmla="*/ 2147483647 w 113"/>
              <a:gd name="T19" fmla="*/ 2147483647 h 208"/>
              <a:gd name="T20" fmla="*/ 2147483647 w 113"/>
              <a:gd name="T21" fmla="*/ 2147483647 h 208"/>
              <a:gd name="T22" fmla="*/ 2147483647 w 113"/>
              <a:gd name="T23" fmla="*/ 2147483647 h 208"/>
              <a:gd name="T24" fmla="*/ 2147483647 w 113"/>
              <a:gd name="T25" fmla="*/ 2147483647 h 208"/>
              <a:gd name="T26" fmla="*/ 2147483647 w 113"/>
              <a:gd name="T27" fmla="*/ 2147483647 h 208"/>
              <a:gd name="T28" fmla="*/ 2147483647 w 113"/>
              <a:gd name="T29" fmla="*/ 2147483647 h 208"/>
              <a:gd name="T30" fmla="*/ 2147483647 w 113"/>
              <a:gd name="T31" fmla="*/ 2147483647 h 208"/>
              <a:gd name="T32" fmla="*/ 2147483647 w 113"/>
              <a:gd name="T33" fmla="*/ 2147483647 h 208"/>
              <a:gd name="T34" fmla="*/ 2147483647 w 113"/>
              <a:gd name="T35" fmla="*/ 2147483647 h 208"/>
              <a:gd name="T36" fmla="*/ 2147483647 w 113"/>
              <a:gd name="T37" fmla="*/ 2147483647 h 208"/>
              <a:gd name="T38" fmla="*/ 2147483647 w 113"/>
              <a:gd name="T39" fmla="*/ 2147483647 h 208"/>
              <a:gd name="T40" fmla="*/ 2147483647 w 113"/>
              <a:gd name="T41" fmla="*/ 2147483647 h 208"/>
              <a:gd name="T42" fmla="*/ 2147483647 w 113"/>
              <a:gd name="T43" fmla="*/ 2147483647 h 208"/>
              <a:gd name="T44" fmla="*/ 2147483647 w 113"/>
              <a:gd name="T45" fmla="*/ 2147483647 h 208"/>
              <a:gd name="T46" fmla="*/ 2147483647 w 113"/>
              <a:gd name="T47" fmla="*/ 2147483647 h 208"/>
              <a:gd name="T48" fmla="*/ 2147483647 w 113"/>
              <a:gd name="T49" fmla="*/ 0 h 208"/>
              <a:gd name="T50" fmla="*/ 0 w 113"/>
              <a:gd name="T51" fmla="*/ 0 h 208"/>
              <a:gd name="T52" fmla="*/ 0 w 113"/>
              <a:gd name="T53" fmla="*/ 2147483647 h 208"/>
              <a:gd name="T54" fmla="*/ 2147483647 w 113"/>
              <a:gd name="T55" fmla="*/ 2147483647 h 208"/>
              <a:gd name="T56" fmla="*/ 2147483647 w 113"/>
              <a:gd name="T57" fmla="*/ 2147483647 h 208"/>
              <a:gd name="T58" fmla="*/ 2147483647 w 113"/>
              <a:gd name="T59" fmla="*/ 2147483647 h 208"/>
              <a:gd name="T60" fmla="*/ 2147483647 w 113"/>
              <a:gd name="T61" fmla="*/ 2147483647 h 208"/>
              <a:gd name="T62" fmla="*/ 2147483647 w 113"/>
              <a:gd name="T63" fmla="*/ 2147483647 h 208"/>
              <a:gd name="T64" fmla="*/ 2147483647 w 113"/>
              <a:gd name="T65" fmla="*/ 2147483647 h 208"/>
              <a:gd name="T66" fmla="*/ 2147483647 w 113"/>
              <a:gd name="T67" fmla="*/ 2147483647 h 208"/>
              <a:gd name="T68" fmla="*/ 2147483647 w 113"/>
              <a:gd name="T69" fmla="*/ 2147483647 h 208"/>
              <a:gd name="T70" fmla="*/ 2147483647 w 113"/>
              <a:gd name="T71" fmla="*/ 2147483647 h 208"/>
              <a:gd name="T72" fmla="*/ 2147483647 w 113"/>
              <a:gd name="T73" fmla="*/ 2147483647 h 208"/>
              <a:gd name="T74" fmla="*/ 2147483647 w 113"/>
              <a:gd name="T75" fmla="*/ 2147483647 h 208"/>
              <a:gd name="T76" fmla="*/ 2147483647 w 113"/>
              <a:gd name="T77" fmla="*/ 2147483647 h 208"/>
              <a:gd name="T78" fmla="*/ 2147483647 w 113"/>
              <a:gd name="T79" fmla="*/ 2147483647 h 208"/>
              <a:gd name="T80" fmla="*/ 2147483647 w 113"/>
              <a:gd name="T81" fmla="*/ 2147483647 h 208"/>
              <a:gd name="T82" fmla="*/ 2147483647 w 113"/>
              <a:gd name="T83" fmla="*/ 2147483647 h 208"/>
              <a:gd name="T84" fmla="*/ 2147483647 w 113"/>
              <a:gd name="T85" fmla="*/ 2147483647 h 208"/>
              <a:gd name="T86" fmla="*/ 2147483647 w 113"/>
              <a:gd name="T87" fmla="*/ 2147483647 h 208"/>
              <a:gd name="T88" fmla="*/ 2147483647 w 113"/>
              <a:gd name="T89" fmla="*/ 2147483647 h 208"/>
              <a:gd name="T90" fmla="*/ 2147483647 w 113"/>
              <a:gd name="T91" fmla="*/ 2147483647 h 20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3"/>
              <a:gd name="T139" fmla="*/ 0 h 208"/>
              <a:gd name="T140" fmla="*/ 113 w 113"/>
              <a:gd name="T141" fmla="*/ 208 h 20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3" h="208">
                <a:moveTo>
                  <a:pt x="90" y="208"/>
                </a:moveTo>
                <a:lnTo>
                  <a:pt x="113" y="208"/>
                </a:lnTo>
                <a:lnTo>
                  <a:pt x="113" y="117"/>
                </a:lnTo>
                <a:lnTo>
                  <a:pt x="113" y="110"/>
                </a:lnTo>
                <a:lnTo>
                  <a:pt x="113" y="99"/>
                </a:lnTo>
                <a:lnTo>
                  <a:pt x="112" y="90"/>
                </a:lnTo>
                <a:lnTo>
                  <a:pt x="111" y="81"/>
                </a:lnTo>
                <a:lnTo>
                  <a:pt x="107" y="74"/>
                </a:lnTo>
                <a:lnTo>
                  <a:pt x="104" y="68"/>
                </a:lnTo>
                <a:lnTo>
                  <a:pt x="101" y="65"/>
                </a:lnTo>
                <a:lnTo>
                  <a:pt x="97" y="61"/>
                </a:lnTo>
                <a:lnTo>
                  <a:pt x="91" y="58"/>
                </a:lnTo>
                <a:lnTo>
                  <a:pt x="86" y="55"/>
                </a:lnTo>
                <a:lnTo>
                  <a:pt x="80" y="54"/>
                </a:lnTo>
                <a:lnTo>
                  <a:pt x="72" y="53"/>
                </a:lnTo>
                <a:lnTo>
                  <a:pt x="65" y="53"/>
                </a:lnTo>
                <a:lnTo>
                  <a:pt x="59" y="53"/>
                </a:lnTo>
                <a:lnTo>
                  <a:pt x="51" y="54"/>
                </a:lnTo>
                <a:lnTo>
                  <a:pt x="46" y="56"/>
                </a:lnTo>
                <a:lnTo>
                  <a:pt x="40" y="59"/>
                </a:lnTo>
                <a:lnTo>
                  <a:pt x="34" y="62"/>
                </a:lnTo>
                <a:lnTo>
                  <a:pt x="30" y="67"/>
                </a:lnTo>
                <a:lnTo>
                  <a:pt x="26" y="71"/>
                </a:lnTo>
                <a:lnTo>
                  <a:pt x="23" y="77"/>
                </a:lnTo>
                <a:lnTo>
                  <a:pt x="23" y="0"/>
                </a:lnTo>
                <a:lnTo>
                  <a:pt x="0" y="0"/>
                </a:lnTo>
                <a:lnTo>
                  <a:pt x="0" y="208"/>
                </a:lnTo>
                <a:lnTo>
                  <a:pt x="23" y="208"/>
                </a:lnTo>
                <a:lnTo>
                  <a:pt x="23" y="118"/>
                </a:lnTo>
                <a:lnTo>
                  <a:pt x="24" y="109"/>
                </a:lnTo>
                <a:lnTo>
                  <a:pt x="26" y="101"/>
                </a:lnTo>
                <a:lnTo>
                  <a:pt x="29" y="92"/>
                </a:lnTo>
                <a:lnTo>
                  <a:pt x="33" y="87"/>
                </a:lnTo>
                <a:lnTo>
                  <a:pt x="40" y="82"/>
                </a:lnTo>
                <a:lnTo>
                  <a:pt x="46" y="78"/>
                </a:lnTo>
                <a:lnTo>
                  <a:pt x="54" y="76"/>
                </a:lnTo>
                <a:lnTo>
                  <a:pt x="63" y="75"/>
                </a:lnTo>
                <a:lnTo>
                  <a:pt x="70" y="76"/>
                </a:lnTo>
                <a:lnTo>
                  <a:pt x="77" y="77"/>
                </a:lnTo>
                <a:lnTo>
                  <a:pt x="82" y="81"/>
                </a:lnTo>
                <a:lnTo>
                  <a:pt x="85" y="84"/>
                </a:lnTo>
                <a:lnTo>
                  <a:pt x="87" y="90"/>
                </a:lnTo>
                <a:lnTo>
                  <a:pt x="89" y="97"/>
                </a:lnTo>
                <a:lnTo>
                  <a:pt x="90" y="105"/>
                </a:lnTo>
                <a:lnTo>
                  <a:pt x="90" y="115"/>
                </a:lnTo>
                <a:lnTo>
                  <a:pt x="90" y="20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32" name="Freeform 80"/>
          <p:cNvSpPr>
            <a:spLocks noEditPoints="1"/>
          </p:cNvSpPr>
          <p:nvPr/>
        </p:nvSpPr>
        <p:spPr bwMode="auto">
          <a:xfrm>
            <a:off x="2274888" y="1403350"/>
            <a:ext cx="58737" cy="84138"/>
          </a:xfrm>
          <a:custGeom>
            <a:avLst/>
            <a:gdLst>
              <a:gd name="T0" fmla="*/ 2147483647 w 128"/>
              <a:gd name="T1" fmla="*/ 2147483647 h 158"/>
              <a:gd name="T2" fmla="*/ 2147483647 w 128"/>
              <a:gd name="T3" fmla="*/ 2147483647 h 158"/>
              <a:gd name="T4" fmla="*/ 2147483647 w 128"/>
              <a:gd name="T5" fmla="*/ 2147483647 h 158"/>
              <a:gd name="T6" fmla="*/ 2147483647 w 128"/>
              <a:gd name="T7" fmla="*/ 2147483647 h 158"/>
              <a:gd name="T8" fmla="*/ 2147483647 w 128"/>
              <a:gd name="T9" fmla="*/ 2147483647 h 158"/>
              <a:gd name="T10" fmla="*/ 2147483647 w 128"/>
              <a:gd name="T11" fmla="*/ 2147483647 h 158"/>
              <a:gd name="T12" fmla="*/ 2147483647 w 128"/>
              <a:gd name="T13" fmla="*/ 2147483647 h 158"/>
              <a:gd name="T14" fmla="*/ 2147483647 w 128"/>
              <a:gd name="T15" fmla="*/ 2147483647 h 158"/>
              <a:gd name="T16" fmla="*/ 2147483647 w 128"/>
              <a:gd name="T17" fmla="*/ 2147483647 h 158"/>
              <a:gd name="T18" fmla="*/ 2147483647 w 128"/>
              <a:gd name="T19" fmla="*/ 2147483647 h 158"/>
              <a:gd name="T20" fmla="*/ 2147483647 w 128"/>
              <a:gd name="T21" fmla="*/ 2147483647 h 158"/>
              <a:gd name="T22" fmla="*/ 2147483647 w 128"/>
              <a:gd name="T23" fmla="*/ 2147483647 h 158"/>
              <a:gd name="T24" fmla="*/ 2147483647 w 128"/>
              <a:gd name="T25" fmla="*/ 2147483647 h 158"/>
              <a:gd name="T26" fmla="*/ 2147483647 w 128"/>
              <a:gd name="T27" fmla="*/ 2147483647 h 158"/>
              <a:gd name="T28" fmla="*/ 2147483647 w 128"/>
              <a:gd name="T29" fmla="*/ 2147483647 h 158"/>
              <a:gd name="T30" fmla="*/ 2147483647 w 128"/>
              <a:gd name="T31" fmla="*/ 2147483647 h 158"/>
              <a:gd name="T32" fmla="*/ 2147483647 w 128"/>
              <a:gd name="T33" fmla="*/ 2147483647 h 158"/>
              <a:gd name="T34" fmla="*/ 2147483647 w 128"/>
              <a:gd name="T35" fmla="*/ 2147483647 h 158"/>
              <a:gd name="T36" fmla="*/ 2147483647 w 128"/>
              <a:gd name="T37" fmla="*/ 2147483647 h 158"/>
              <a:gd name="T38" fmla="*/ 2147483647 w 128"/>
              <a:gd name="T39" fmla="*/ 2147483647 h 158"/>
              <a:gd name="T40" fmla="*/ 2147483647 w 128"/>
              <a:gd name="T41" fmla="*/ 2147483647 h 158"/>
              <a:gd name="T42" fmla="*/ 2147483647 w 128"/>
              <a:gd name="T43" fmla="*/ 2147483647 h 158"/>
              <a:gd name="T44" fmla="*/ 2147483647 w 128"/>
              <a:gd name="T45" fmla="*/ 2147483647 h 158"/>
              <a:gd name="T46" fmla="*/ 2147483647 w 128"/>
              <a:gd name="T47" fmla="*/ 2147483647 h 158"/>
              <a:gd name="T48" fmla="*/ 2147483647 w 128"/>
              <a:gd name="T49" fmla="*/ 2147483647 h 158"/>
              <a:gd name="T50" fmla="*/ 2147483647 w 128"/>
              <a:gd name="T51" fmla="*/ 1510044871 h 158"/>
              <a:gd name="T52" fmla="*/ 2147483647 w 128"/>
              <a:gd name="T53" fmla="*/ 302009107 h 158"/>
              <a:gd name="T54" fmla="*/ 2147483647 w 128"/>
              <a:gd name="T55" fmla="*/ 0 h 158"/>
              <a:gd name="T56" fmla="*/ 2147483647 w 128"/>
              <a:gd name="T57" fmla="*/ 453154978 h 158"/>
              <a:gd name="T58" fmla="*/ 2029295385 w 128"/>
              <a:gd name="T59" fmla="*/ 1963199183 h 158"/>
              <a:gd name="T60" fmla="*/ 966320931 w 128"/>
              <a:gd name="T61" fmla="*/ 2147483647 h 158"/>
              <a:gd name="T62" fmla="*/ 579708446 w 128"/>
              <a:gd name="T63" fmla="*/ 2147483647 h 158"/>
              <a:gd name="T64" fmla="*/ 2147483647 w 128"/>
              <a:gd name="T65" fmla="*/ 2147483647 h 158"/>
              <a:gd name="T66" fmla="*/ 2147483647 w 128"/>
              <a:gd name="T67" fmla="*/ 2147483647 h 158"/>
              <a:gd name="T68" fmla="*/ 2147483647 w 128"/>
              <a:gd name="T69" fmla="*/ 2147483647 h 158"/>
              <a:gd name="T70" fmla="*/ 2147483647 w 128"/>
              <a:gd name="T71" fmla="*/ 2147483647 h 158"/>
              <a:gd name="T72" fmla="*/ 2147483647 w 128"/>
              <a:gd name="T73" fmla="*/ 2147483647 h 158"/>
              <a:gd name="T74" fmla="*/ 2147483647 w 128"/>
              <a:gd name="T75" fmla="*/ 2147483647 h 158"/>
              <a:gd name="T76" fmla="*/ 2147483647 w 128"/>
              <a:gd name="T77" fmla="*/ 2147483647 h 158"/>
              <a:gd name="T78" fmla="*/ 2147483647 w 128"/>
              <a:gd name="T79" fmla="*/ 2147483647 h 158"/>
              <a:gd name="T80" fmla="*/ 2147483647 w 128"/>
              <a:gd name="T81" fmla="*/ 2147483647 h 158"/>
              <a:gd name="T82" fmla="*/ 2147483647 w 128"/>
              <a:gd name="T83" fmla="*/ 2147483647 h 158"/>
              <a:gd name="T84" fmla="*/ 2147483647 w 128"/>
              <a:gd name="T85" fmla="*/ 2147483647 h 158"/>
              <a:gd name="T86" fmla="*/ 2147483647 w 128"/>
              <a:gd name="T87" fmla="*/ 2147483647 h 158"/>
              <a:gd name="T88" fmla="*/ 2147483647 w 128"/>
              <a:gd name="T89" fmla="*/ 2147483647 h 158"/>
              <a:gd name="T90" fmla="*/ 2147483647 w 128"/>
              <a:gd name="T91" fmla="*/ 2147483647 h 158"/>
              <a:gd name="T92" fmla="*/ 1062974454 w 128"/>
              <a:gd name="T93" fmla="*/ 2147483647 h 158"/>
              <a:gd name="T94" fmla="*/ 289959766 w 128"/>
              <a:gd name="T95" fmla="*/ 2147483647 h 158"/>
              <a:gd name="T96" fmla="*/ 0 w 128"/>
              <a:gd name="T97" fmla="*/ 2147483647 h 158"/>
              <a:gd name="T98" fmla="*/ 289959766 w 128"/>
              <a:gd name="T99" fmla="*/ 2147483647 h 158"/>
              <a:gd name="T100" fmla="*/ 1062974454 w 128"/>
              <a:gd name="T101" fmla="*/ 2147483647 h 158"/>
              <a:gd name="T102" fmla="*/ 2147483647 w 128"/>
              <a:gd name="T103" fmla="*/ 2147483647 h 158"/>
              <a:gd name="T104" fmla="*/ 2147483647 w 128"/>
              <a:gd name="T105" fmla="*/ 2147483647 h 158"/>
              <a:gd name="T106" fmla="*/ 2147483647 w 128"/>
              <a:gd name="T107" fmla="*/ 2147483647 h 158"/>
              <a:gd name="T108" fmla="*/ 2147483647 w 128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158"/>
              <a:gd name="T167" fmla="*/ 128 w 128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158">
                <a:moveTo>
                  <a:pt x="90" y="77"/>
                </a:moveTo>
                <a:lnTo>
                  <a:pt x="90" y="99"/>
                </a:lnTo>
                <a:lnTo>
                  <a:pt x="89" y="107"/>
                </a:lnTo>
                <a:lnTo>
                  <a:pt x="87" y="114"/>
                </a:lnTo>
                <a:lnTo>
                  <a:pt x="84" y="120"/>
                </a:lnTo>
                <a:lnTo>
                  <a:pt x="79" y="126"/>
                </a:lnTo>
                <a:lnTo>
                  <a:pt x="73" y="130"/>
                </a:lnTo>
                <a:lnTo>
                  <a:pt x="65" y="134"/>
                </a:lnTo>
                <a:lnTo>
                  <a:pt x="58" y="135"/>
                </a:lnTo>
                <a:lnTo>
                  <a:pt x="48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3"/>
                </a:lnTo>
                <a:lnTo>
                  <a:pt x="30" y="130"/>
                </a:lnTo>
                <a:lnTo>
                  <a:pt x="27" y="127"/>
                </a:lnTo>
                <a:lnTo>
                  <a:pt x="26" y="122"/>
                </a:lnTo>
                <a:lnTo>
                  <a:pt x="24" y="117"/>
                </a:lnTo>
                <a:lnTo>
                  <a:pt x="24" y="113"/>
                </a:lnTo>
                <a:lnTo>
                  <a:pt x="24" y="107"/>
                </a:lnTo>
                <a:lnTo>
                  <a:pt x="25" y="102"/>
                </a:lnTo>
                <a:lnTo>
                  <a:pt x="27" y="99"/>
                </a:lnTo>
                <a:lnTo>
                  <a:pt x="29" y="95"/>
                </a:lnTo>
                <a:lnTo>
                  <a:pt x="32" y="92"/>
                </a:lnTo>
                <a:lnTo>
                  <a:pt x="37" y="90"/>
                </a:lnTo>
                <a:lnTo>
                  <a:pt x="42" y="88"/>
                </a:lnTo>
                <a:lnTo>
                  <a:pt x="47" y="87"/>
                </a:lnTo>
                <a:lnTo>
                  <a:pt x="59" y="85"/>
                </a:lnTo>
                <a:lnTo>
                  <a:pt x="70" y="84"/>
                </a:lnTo>
                <a:lnTo>
                  <a:pt x="81" y="81"/>
                </a:lnTo>
                <a:lnTo>
                  <a:pt x="90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4"/>
                </a:lnTo>
                <a:lnTo>
                  <a:pt x="96" y="148"/>
                </a:lnTo>
                <a:lnTo>
                  <a:pt x="98" y="151"/>
                </a:lnTo>
                <a:lnTo>
                  <a:pt x="101" y="154"/>
                </a:lnTo>
                <a:lnTo>
                  <a:pt x="105" y="156"/>
                </a:lnTo>
                <a:lnTo>
                  <a:pt x="109" y="157"/>
                </a:lnTo>
                <a:lnTo>
                  <a:pt x="116" y="157"/>
                </a:lnTo>
                <a:lnTo>
                  <a:pt x="121" y="156"/>
                </a:lnTo>
                <a:lnTo>
                  <a:pt x="128" y="155"/>
                </a:lnTo>
                <a:lnTo>
                  <a:pt x="128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1"/>
                </a:lnTo>
                <a:lnTo>
                  <a:pt x="114" y="127"/>
                </a:lnTo>
                <a:lnTo>
                  <a:pt x="114" y="120"/>
                </a:lnTo>
                <a:lnTo>
                  <a:pt x="114" y="45"/>
                </a:lnTo>
                <a:lnTo>
                  <a:pt x="113" y="35"/>
                </a:lnTo>
                <a:lnTo>
                  <a:pt x="111" y="25"/>
                </a:lnTo>
                <a:lnTo>
                  <a:pt x="106" y="17"/>
                </a:lnTo>
                <a:lnTo>
                  <a:pt x="101" y="10"/>
                </a:lnTo>
                <a:lnTo>
                  <a:pt x="94" y="6"/>
                </a:lnTo>
                <a:lnTo>
                  <a:pt x="84" y="2"/>
                </a:lnTo>
                <a:lnTo>
                  <a:pt x="74" y="1"/>
                </a:lnTo>
                <a:lnTo>
                  <a:pt x="61" y="0"/>
                </a:lnTo>
                <a:lnTo>
                  <a:pt x="48" y="1"/>
                </a:lnTo>
                <a:lnTo>
                  <a:pt x="38" y="3"/>
                </a:lnTo>
                <a:lnTo>
                  <a:pt x="28" y="7"/>
                </a:lnTo>
                <a:lnTo>
                  <a:pt x="21" y="13"/>
                </a:lnTo>
                <a:lnTo>
                  <a:pt x="15" y="20"/>
                </a:lnTo>
                <a:lnTo>
                  <a:pt x="10" y="28"/>
                </a:lnTo>
                <a:lnTo>
                  <a:pt x="7" y="37"/>
                </a:lnTo>
                <a:lnTo>
                  <a:pt x="6" y="48"/>
                </a:lnTo>
                <a:lnTo>
                  <a:pt x="6" y="49"/>
                </a:lnTo>
                <a:lnTo>
                  <a:pt x="28" y="49"/>
                </a:lnTo>
                <a:lnTo>
                  <a:pt x="28" y="43"/>
                </a:lnTo>
                <a:lnTo>
                  <a:pt x="30" y="37"/>
                </a:lnTo>
                <a:lnTo>
                  <a:pt x="32" y="32"/>
                </a:lnTo>
                <a:lnTo>
                  <a:pt x="37" y="29"/>
                </a:lnTo>
                <a:lnTo>
                  <a:pt x="41" y="25"/>
                </a:lnTo>
                <a:lnTo>
                  <a:pt x="46" y="23"/>
                </a:lnTo>
                <a:lnTo>
                  <a:pt x="53" y="22"/>
                </a:lnTo>
                <a:lnTo>
                  <a:pt x="60" y="22"/>
                </a:lnTo>
                <a:lnTo>
                  <a:pt x="67" y="22"/>
                </a:lnTo>
                <a:lnTo>
                  <a:pt x="74" y="23"/>
                </a:lnTo>
                <a:lnTo>
                  <a:pt x="79" y="25"/>
                </a:lnTo>
                <a:lnTo>
                  <a:pt x="83" y="28"/>
                </a:lnTo>
                <a:lnTo>
                  <a:pt x="86" y="30"/>
                </a:lnTo>
                <a:lnTo>
                  <a:pt x="88" y="35"/>
                </a:lnTo>
                <a:lnTo>
                  <a:pt x="90" y="38"/>
                </a:lnTo>
                <a:lnTo>
                  <a:pt x="90" y="44"/>
                </a:lnTo>
                <a:lnTo>
                  <a:pt x="90" y="50"/>
                </a:lnTo>
                <a:lnTo>
                  <a:pt x="89" y="55"/>
                </a:lnTo>
                <a:lnTo>
                  <a:pt x="88" y="57"/>
                </a:lnTo>
                <a:lnTo>
                  <a:pt x="84" y="59"/>
                </a:lnTo>
                <a:lnTo>
                  <a:pt x="79" y="62"/>
                </a:lnTo>
                <a:lnTo>
                  <a:pt x="70" y="63"/>
                </a:lnTo>
                <a:lnTo>
                  <a:pt x="60" y="64"/>
                </a:lnTo>
                <a:lnTo>
                  <a:pt x="47" y="65"/>
                </a:lnTo>
                <a:lnTo>
                  <a:pt x="36" y="67"/>
                </a:lnTo>
                <a:lnTo>
                  <a:pt x="26" y="71"/>
                </a:lnTo>
                <a:lnTo>
                  <a:pt x="18" y="74"/>
                </a:lnTo>
                <a:lnTo>
                  <a:pt x="11" y="80"/>
                </a:lnTo>
                <a:lnTo>
                  <a:pt x="6" y="86"/>
                </a:lnTo>
                <a:lnTo>
                  <a:pt x="3" y="94"/>
                </a:lnTo>
                <a:lnTo>
                  <a:pt x="1" y="102"/>
                </a:lnTo>
                <a:lnTo>
                  <a:pt x="0" y="113"/>
                </a:lnTo>
                <a:lnTo>
                  <a:pt x="1" y="123"/>
                </a:lnTo>
                <a:lnTo>
                  <a:pt x="3" y="131"/>
                </a:lnTo>
                <a:lnTo>
                  <a:pt x="6" y="140"/>
                </a:lnTo>
                <a:lnTo>
                  <a:pt x="11" y="147"/>
                </a:lnTo>
                <a:lnTo>
                  <a:pt x="18" y="151"/>
                </a:lnTo>
                <a:lnTo>
                  <a:pt x="25" y="155"/>
                </a:lnTo>
                <a:lnTo>
                  <a:pt x="35" y="157"/>
                </a:lnTo>
                <a:lnTo>
                  <a:pt x="44" y="158"/>
                </a:lnTo>
                <a:lnTo>
                  <a:pt x="58" y="157"/>
                </a:lnTo>
                <a:lnTo>
                  <a:pt x="70" y="152"/>
                </a:lnTo>
                <a:lnTo>
                  <a:pt x="82" y="144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33" name="Freeform 81"/>
          <p:cNvSpPr>
            <a:spLocks/>
          </p:cNvSpPr>
          <p:nvPr/>
        </p:nvSpPr>
        <p:spPr bwMode="auto">
          <a:xfrm>
            <a:off x="2344738" y="1403350"/>
            <a:ext cx="31750" cy="82550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302078691 h 155"/>
              <a:gd name="T32" fmla="*/ 2147483647 w 66"/>
              <a:gd name="T33" fmla="*/ 755338860 h 155"/>
              <a:gd name="T34" fmla="*/ 2147483647 w 66"/>
              <a:gd name="T35" fmla="*/ 1057417418 h 155"/>
              <a:gd name="T36" fmla="*/ 2147483647 w 66"/>
              <a:gd name="T37" fmla="*/ 1812756277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147483647 w 66"/>
              <a:gd name="T43" fmla="*/ 2147483647 h 155"/>
              <a:gd name="T44" fmla="*/ 2147483647 w 66"/>
              <a:gd name="T45" fmla="*/ 453260169 h 155"/>
              <a:gd name="T46" fmla="*/ 0 w 66"/>
              <a:gd name="T47" fmla="*/ 453260169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0"/>
                </a:lnTo>
                <a:lnTo>
                  <a:pt x="25" y="51"/>
                </a:lnTo>
                <a:lnTo>
                  <a:pt x="28" y="44"/>
                </a:lnTo>
                <a:lnTo>
                  <a:pt x="32" y="38"/>
                </a:lnTo>
                <a:lnTo>
                  <a:pt x="38" y="32"/>
                </a:lnTo>
                <a:lnTo>
                  <a:pt x="44" y="29"/>
                </a:lnTo>
                <a:lnTo>
                  <a:pt x="52" y="28"/>
                </a:lnTo>
                <a:lnTo>
                  <a:pt x="61" y="27"/>
                </a:lnTo>
                <a:lnTo>
                  <a:pt x="66" y="27"/>
                </a:lnTo>
                <a:lnTo>
                  <a:pt x="66" y="0"/>
                </a:lnTo>
                <a:lnTo>
                  <a:pt x="60" y="0"/>
                </a:lnTo>
                <a:lnTo>
                  <a:pt x="53" y="0"/>
                </a:lnTo>
                <a:lnTo>
                  <a:pt x="47" y="2"/>
                </a:lnTo>
                <a:lnTo>
                  <a:pt x="42" y="5"/>
                </a:lnTo>
                <a:lnTo>
                  <a:pt x="36" y="7"/>
                </a:lnTo>
                <a:lnTo>
                  <a:pt x="32" y="12"/>
                </a:lnTo>
                <a:lnTo>
                  <a:pt x="28" y="17"/>
                </a:lnTo>
                <a:lnTo>
                  <a:pt x="25" y="23"/>
                </a:lnTo>
                <a:lnTo>
                  <a:pt x="22" y="30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34" name="Freeform 82"/>
          <p:cNvSpPr>
            <a:spLocks noEditPoints="1"/>
          </p:cNvSpPr>
          <p:nvPr/>
        </p:nvSpPr>
        <p:spPr bwMode="auto">
          <a:xfrm>
            <a:off x="2381250" y="1374775"/>
            <a:ext cx="60325" cy="112713"/>
          </a:xfrm>
          <a:custGeom>
            <a:avLst/>
            <a:gdLst>
              <a:gd name="T0" fmla="*/ 2147483647 w 126"/>
              <a:gd name="T1" fmla="*/ 0 h 211"/>
              <a:gd name="T2" fmla="*/ 2147483647 w 126"/>
              <a:gd name="T3" fmla="*/ 0 h 211"/>
              <a:gd name="T4" fmla="*/ 2147483647 w 126"/>
              <a:gd name="T5" fmla="*/ 2147483647 h 211"/>
              <a:gd name="T6" fmla="*/ 2147483647 w 126"/>
              <a:gd name="T7" fmla="*/ 2147483647 h 211"/>
              <a:gd name="T8" fmla="*/ 2147483647 w 126"/>
              <a:gd name="T9" fmla="*/ 2147483647 h 211"/>
              <a:gd name="T10" fmla="*/ 2147483647 w 126"/>
              <a:gd name="T11" fmla="*/ 2147483647 h 211"/>
              <a:gd name="T12" fmla="*/ 2147483647 w 126"/>
              <a:gd name="T13" fmla="*/ 2147483647 h 211"/>
              <a:gd name="T14" fmla="*/ 2147483647 w 126"/>
              <a:gd name="T15" fmla="*/ 2147483647 h 211"/>
              <a:gd name="T16" fmla="*/ 2147483647 w 126"/>
              <a:gd name="T17" fmla="*/ 2147483647 h 211"/>
              <a:gd name="T18" fmla="*/ 2147483647 w 126"/>
              <a:gd name="T19" fmla="*/ 2147483647 h 211"/>
              <a:gd name="T20" fmla="*/ 1865626298 w 126"/>
              <a:gd name="T21" fmla="*/ 2147483647 h 211"/>
              <a:gd name="T22" fmla="*/ 987711758 w 126"/>
              <a:gd name="T23" fmla="*/ 2147483647 h 211"/>
              <a:gd name="T24" fmla="*/ 438957270 w 126"/>
              <a:gd name="T25" fmla="*/ 2147483647 h 211"/>
              <a:gd name="T26" fmla="*/ 109796770 w 126"/>
              <a:gd name="T27" fmla="*/ 2147483647 h 211"/>
              <a:gd name="T28" fmla="*/ 0 w 126"/>
              <a:gd name="T29" fmla="*/ 2147483647 h 211"/>
              <a:gd name="T30" fmla="*/ 109796770 w 126"/>
              <a:gd name="T31" fmla="*/ 2147483647 h 211"/>
              <a:gd name="T32" fmla="*/ 438957270 w 126"/>
              <a:gd name="T33" fmla="*/ 2147483647 h 211"/>
              <a:gd name="T34" fmla="*/ 987711758 w 126"/>
              <a:gd name="T35" fmla="*/ 2147483647 h 211"/>
              <a:gd name="T36" fmla="*/ 1865626298 w 126"/>
              <a:gd name="T37" fmla="*/ 2147483647 h 211"/>
              <a:gd name="T38" fmla="*/ 2147483647 w 126"/>
              <a:gd name="T39" fmla="*/ 2147483647 h 211"/>
              <a:gd name="T40" fmla="*/ 2147483647 w 126"/>
              <a:gd name="T41" fmla="*/ 2147483647 h 211"/>
              <a:gd name="T42" fmla="*/ 2147483647 w 126"/>
              <a:gd name="T43" fmla="*/ 2147483647 h 211"/>
              <a:gd name="T44" fmla="*/ 2147483647 w 126"/>
              <a:gd name="T45" fmla="*/ 2147483647 h 211"/>
              <a:gd name="T46" fmla="*/ 2147483647 w 126"/>
              <a:gd name="T47" fmla="*/ 2147483647 h 211"/>
              <a:gd name="T48" fmla="*/ 2147483647 w 126"/>
              <a:gd name="T49" fmla="*/ 2147483647 h 211"/>
              <a:gd name="T50" fmla="*/ 2147483647 w 126"/>
              <a:gd name="T51" fmla="*/ 2147483647 h 211"/>
              <a:gd name="T52" fmla="*/ 2147483647 w 126"/>
              <a:gd name="T53" fmla="*/ 2147483647 h 211"/>
              <a:gd name="T54" fmla="*/ 2147483647 w 126"/>
              <a:gd name="T55" fmla="*/ 2147483647 h 211"/>
              <a:gd name="T56" fmla="*/ 2147483647 w 126"/>
              <a:gd name="T57" fmla="*/ 2147483647 h 211"/>
              <a:gd name="T58" fmla="*/ 2147483647 w 126"/>
              <a:gd name="T59" fmla="*/ 0 h 211"/>
              <a:gd name="T60" fmla="*/ 2147483647 w 126"/>
              <a:gd name="T61" fmla="*/ 2147483647 h 211"/>
              <a:gd name="T62" fmla="*/ 2147483647 w 126"/>
              <a:gd name="T63" fmla="*/ 2147483647 h 211"/>
              <a:gd name="T64" fmla="*/ 2147483647 w 126"/>
              <a:gd name="T65" fmla="*/ 2147483647 h 211"/>
              <a:gd name="T66" fmla="*/ 2147483647 w 126"/>
              <a:gd name="T67" fmla="*/ 2147483647 h 211"/>
              <a:gd name="T68" fmla="*/ 2147483647 w 126"/>
              <a:gd name="T69" fmla="*/ 2147483647 h 211"/>
              <a:gd name="T70" fmla="*/ 2147483647 w 126"/>
              <a:gd name="T71" fmla="*/ 2147483647 h 211"/>
              <a:gd name="T72" fmla="*/ 2147483647 w 126"/>
              <a:gd name="T73" fmla="*/ 2147483647 h 211"/>
              <a:gd name="T74" fmla="*/ 2147483647 w 126"/>
              <a:gd name="T75" fmla="*/ 2147483647 h 211"/>
              <a:gd name="T76" fmla="*/ 2147483647 w 126"/>
              <a:gd name="T77" fmla="*/ 2147483647 h 211"/>
              <a:gd name="T78" fmla="*/ 2147483647 w 126"/>
              <a:gd name="T79" fmla="*/ 2147483647 h 211"/>
              <a:gd name="T80" fmla="*/ 2147483647 w 126"/>
              <a:gd name="T81" fmla="*/ 2147483647 h 211"/>
              <a:gd name="T82" fmla="*/ 2147483647 w 126"/>
              <a:gd name="T83" fmla="*/ 2147483647 h 211"/>
              <a:gd name="T84" fmla="*/ 2147483647 w 126"/>
              <a:gd name="T85" fmla="*/ 2147483647 h 211"/>
              <a:gd name="T86" fmla="*/ 2147483647 w 126"/>
              <a:gd name="T87" fmla="*/ 2147483647 h 211"/>
              <a:gd name="T88" fmla="*/ 2147483647 w 126"/>
              <a:gd name="T89" fmla="*/ 2147483647 h 211"/>
              <a:gd name="T90" fmla="*/ 2147483647 w 126"/>
              <a:gd name="T91" fmla="*/ 2147483647 h 211"/>
              <a:gd name="T92" fmla="*/ 2147483647 w 126"/>
              <a:gd name="T93" fmla="*/ 2147483647 h 211"/>
              <a:gd name="T94" fmla="*/ 2147483647 w 126"/>
              <a:gd name="T95" fmla="*/ 2147483647 h 211"/>
              <a:gd name="T96" fmla="*/ 2147483647 w 126"/>
              <a:gd name="T97" fmla="*/ 2147483647 h 211"/>
              <a:gd name="T98" fmla="*/ 2147483647 w 126"/>
              <a:gd name="T99" fmla="*/ 2147483647 h 211"/>
              <a:gd name="T100" fmla="*/ 2147483647 w 126"/>
              <a:gd name="T101" fmla="*/ 2147483647 h 211"/>
              <a:gd name="T102" fmla="*/ 2147483647 w 126"/>
              <a:gd name="T103" fmla="*/ 2147483647 h 211"/>
              <a:gd name="T104" fmla="*/ 2147483647 w 126"/>
              <a:gd name="T105" fmla="*/ 2147483647 h 211"/>
              <a:gd name="T106" fmla="*/ 2147483647 w 126"/>
              <a:gd name="T107" fmla="*/ 2147483647 h 211"/>
              <a:gd name="T108" fmla="*/ 2147483647 w 126"/>
              <a:gd name="T109" fmla="*/ 2147483647 h 211"/>
              <a:gd name="T110" fmla="*/ 2147483647 w 126"/>
              <a:gd name="T111" fmla="*/ 2147483647 h 211"/>
              <a:gd name="T112" fmla="*/ 2147483647 w 126"/>
              <a:gd name="T113" fmla="*/ 2147483647 h 211"/>
              <a:gd name="T114" fmla="*/ 2147483647 w 126"/>
              <a:gd name="T115" fmla="*/ 2147483647 h 211"/>
              <a:gd name="T116" fmla="*/ 2147483647 w 126"/>
              <a:gd name="T117" fmla="*/ 2147483647 h 211"/>
              <a:gd name="T118" fmla="*/ 2147483647 w 126"/>
              <a:gd name="T119" fmla="*/ 2147483647 h 211"/>
              <a:gd name="T120" fmla="*/ 2147483647 w 126"/>
              <a:gd name="T121" fmla="*/ 2147483647 h 211"/>
              <a:gd name="T122" fmla="*/ 2147483647 w 126"/>
              <a:gd name="T123" fmla="*/ 2147483647 h 211"/>
              <a:gd name="T124" fmla="*/ 2147483647 w 126"/>
              <a:gd name="T125" fmla="*/ 2147483647 h 21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6"/>
              <a:gd name="T190" fmla="*/ 0 h 211"/>
              <a:gd name="T191" fmla="*/ 126 w 126"/>
              <a:gd name="T192" fmla="*/ 211 h 21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6" h="211">
                <a:moveTo>
                  <a:pt x="126" y="0"/>
                </a:moveTo>
                <a:lnTo>
                  <a:pt x="104" y="0"/>
                </a:lnTo>
                <a:lnTo>
                  <a:pt x="104" y="76"/>
                </a:lnTo>
                <a:lnTo>
                  <a:pt x="96" y="66"/>
                </a:lnTo>
                <a:lnTo>
                  <a:pt x="85" y="59"/>
                </a:lnTo>
                <a:lnTo>
                  <a:pt x="73" y="54"/>
                </a:lnTo>
                <a:lnTo>
                  <a:pt x="60" y="53"/>
                </a:lnTo>
                <a:lnTo>
                  <a:pt x="47" y="54"/>
                </a:lnTo>
                <a:lnTo>
                  <a:pt x="36" y="59"/>
                </a:lnTo>
                <a:lnTo>
                  <a:pt x="25" y="65"/>
                </a:lnTo>
                <a:lnTo>
                  <a:pt x="17" y="74"/>
                </a:lnTo>
                <a:lnTo>
                  <a:pt x="9" y="85"/>
                </a:lnTo>
                <a:lnTo>
                  <a:pt x="4" y="99"/>
                </a:lnTo>
                <a:lnTo>
                  <a:pt x="1" y="115"/>
                </a:lnTo>
                <a:lnTo>
                  <a:pt x="0" y="132"/>
                </a:lnTo>
                <a:lnTo>
                  <a:pt x="1" y="150"/>
                </a:lnTo>
                <a:lnTo>
                  <a:pt x="4" y="166"/>
                </a:lnTo>
                <a:lnTo>
                  <a:pt x="9" y="179"/>
                </a:lnTo>
                <a:lnTo>
                  <a:pt x="17" y="190"/>
                </a:lnTo>
                <a:lnTo>
                  <a:pt x="25" y="200"/>
                </a:lnTo>
                <a:lnTo>
                  <a:pt x="36" y="205"/>
                </a:lnTo>
                <a:lnTo>
                  <a:pt x="47" y="210"/>
                </a:lnTo>
                <a:lnTo>
                  <a:pt x="60" y="211"/>
                </a:lnTo>
                <a:lnTo>
                  <a:pt x="72" y="210"/>
                </a:lnTo>
                <a:lnTo>
                  <a:pt x="84" y="205"/>
                </a:lnTo>
                <a:lnTo>
                  <a:pt x="95" y="198"/>
                </a:lnTo>
                <a:lnTo>
                  <a:pt x="104" y="188"/>
                </a:lnTo>
                <a:lnTo>
                  <a:pt x="104" y="208"/>
                </a:lnTo>
                <a:lnTo>
                  <a:pt x="126" y="208"/>
                </a:lnTo>
                <a:lnTo>
                  <a:pt x="126" y="0"/>
                </a:lnTo>
                <a:close/>
                <a:moveTo>
                  <a:pt x="105" y="132"/>
                </a:moveTo>
                <a:lnTo>
                  <a:pt x="104" y="145"/>
                </a:lnTo>
                <a:lnTo>
                  <a:pt x="102" y="157"/>
                </a:lnTo>
                <a:lnTo>
                  <a:pt x="99" y="166"/>
                </a:lnTo>
                <a:lnTo>
                  <a:pt x="95" y="174"/>
                </a:lnTo>
                <a:lnTo>
                  <a:pt x="88" y="181"/>
                </a:lnTo>
                <a:lnTo>
                  <a:pt x="82" y="186"/>
                </a:lnTo>
                <a:lnTo>
                  <a:pt x="73" y="188"/>
                </a:lnTo>
                <a:lnTo>
                  <a:pt x="65" y="189"/>
                </a:lnTo>
                <a:lnTo>
                  <a:pt x="56" y="188"/>
                </a:lnTo>
                <a:lnTo>
                  <a:pt x="48" y="186"/>
                </a:lnTo>
                <a:lnTo>
                  <a:pt x="41" y="181"/>
                </a:lnTo>
                <a:lnTo>
                  <a:pt x="34" y="175"/>
                </a:lnTo>
                <a:lnTo>
                  <a:pt x="30" y="167"/>
                </a:lnTo>
                <a:lnTo>
                  <a:pt x="27" y="158"/>
                </a:lnTo>
                <a:lnTo>
                  <a:pt x="25" y="147"/>
                </a:lnTo>
                <a:lnTo>
                  <a:pt x="24" y="134"/>
                </a:lnTo>
                <a:lnTo>
                  <a:pt x="25" y="122"/>
                </a:lnTo>
                <a:lnTo>
                  <a:pt x="27" y="110"/>
                </a:lnTo>
                <a:lnTo>
                  <a:pt x="30" y="99"/>
                </a:lnTo>
                <a:lnTo>
                  <a:pt x="34" y="91"/>
                </a:lnTo>
                <a:lnTo>
                  <a:pt x="41" y="84"/>
                </a:lnTo>
                <a:lnTo>
                  <a:pt x="47" y="80"/>
                </a:lnTo>
                <a:lnTo>
                  <a:pt x="56" y="77"/>
                </a:lnTo>
                <a:lnTo>
                  <a:pt x="64" y="76"/>
                </a:lnTo>
                <a:lnTo>
                  <a:pt x="73" y="77"/>
                </a:lnTo>
                <a:lnTo>
                  <a:pt x="82" y="80"/>
                </a:lnTo>
                <a:lnTo>
                  <a:pt x="89" y="84"/>
                </a:lnTo>
                <a:lnTo>
                  <a:pt x="95" y="90"/>
                </a:lnTo>
                <a:lnTo>
                  <a:pt x="100" y="98"/>
                </a:lnTo>
                <a:lnTo>
                  <a:pt x="103" y="108"/>
                </a:lnTo>
                <a:lnTo>
                  <a:pt x="104" y="119"/>
                </a:lnTo>
                <a:lnTo>
                  <a:pt x="105" y="13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35" name="Freeform 83"/>
          <p:cNvSpPr>
            <a:spLocks noEditPoints="1"/>
          </p:cNvSpPr>
          <p:nvPr/>
        </p:nvSpPr>
        <p:spPr bwMode="auto">
          <a:xfrm>
            <a:off x="2492375" y="1374775"/>
            <a:ext cx="71438" cy="111125"/>
          </a:xfrm>
          <a:custGeom>
            <a:avLst/>
            <a:gdLst>
              <a:gd name="T0" fmla="*/ 0 w 153"/>
              <a:gd name="T1" fmla="*/ 2147483647 h 208"/>
              <a:gd name="T2" fmla="*/ 2147483647 w 153"/>
              <a:gd name="T3" fmla="*/ 2147483647 h 208"/>
              <a:gd name="T4" fmla="*/ 2147483647 w 153"/>
              <a:gd name="T5" fmla="*/ 2147483647 h 208"/>
              <a:gd name="T6" fmla="*/ 2147483647 w 153"/>
              <a:gd name="T7" fmla="*/ 2147483647 h 208"/>
              <a:gd name="T8" fmla="*/ 2147483647 w 153"/>
              <a:gd name="T9" fmla="*/ 2147483647 h 208"/>
              <a:gd name="T10" fmla="*/ 2147483647 w 153"/>
              <a:gd name="T11" fmla="*/ 2147483647 h 208"/>
              <a:gd name="T12" fmla="*/ 2147483647 w 153"/>
              <a:gd name="T13" fmla="*/ 2147483647 h 208"/>
              <a:gd name="T14" fmla="*/ 2147483647 w 153"/>
              <a:gd name="T15" fmla="*/ 2147483647 h 208"/>
              <a:gd name="T16" fmla="*/ 2147483647 w 153"/>
              <a:gd name="T17" fmla="*/ 2147483647 h 208"/>
              <a:gd name="T18" fmla="*/ 2147483647 w 153"/>
              <a:gd name="T19" fmla="*/ 2147483647 h 208"/>
              <a:gd name="T20" fmla="*/ 2147483647 w 153"/>
              <a:gd name="T21" fmla="*/ 2147483647 h 208"/>
              <a:gd name="T22" fmla="*/ 2147483647 w 153"/>
              <a:gd name="T23" fmla="*/ 2147483647 h 208"/>
              <a:gd name="T24" fmla="*/ 2147483647 w 153"/>
              <a:gd name="T25" fmla="*/ 2147483647 h 208"/>
              <a:gd name="T26" fmla="*/ 2147483647 w 153"/>
              <a:gd name="T27" fmla="*/ 2147483647 h 208"/>
              <a:gd name="T28" fmla="*/ 2147483647 w 153"/>
              <a:gd name="T29" fmla="*/ 2147483647 h 208"/>
              <a:gd name="T30" fmla="*/ 2147483647 w 153"/>
              <a:gd name="T31" fmla="*/ 2147483647 h 208"/>
              <a:gd name="T32" fmla="*/ 2147483647 w 153"/>
              <a:gd name="T33" fmla="*/ 2147483647 h 208"/>
              <a:gd name="T34" fmla="*/ 2147483647 w 153"/>
              <a:gd name="T35" fmla="*/ 2147483647 h 208"/>
              <a:gd name="T36" fmla="*/ 2147483647 w 153"/>
              <a:gd name="T37" fmla="*/ 2147483647 h 208"/>
              <a:gd name="T38" fmla="*/ 2147483647 w 153"/>
              <a:gd name="T39" fmla="*/ 2147483647 h 208"/>
              <a:gd name="T40" fmla="*/ 2147483647 w 153"/>
              <a:gd name="T41" fmla="*/ 2147483647 h 208"/>
              <a:gd name="T42" fmla="*/ 2147483647 w 153"/>
              <a:gd name="T43" fmla="*/ 2147483647 h 208"/>
              <a:gd name="T44" fmla="*/ 2147483647 w 153"/>
              <a:gd name="T45" fmla="*/ 2147483647 h 208"/>
              <a:gd name="T46" fmla="*/ 2147483647 w 153"/>
              <a:gd name="T47" fmla="*/ 2147483647 h 208"/>
              <a:gd name="T48" fmla="*/ 2147483647 w 153"/>
              <a:gd name="T49" fmla="*/ 2147483647 h 208"/>
              <a:gd name="T50" fmla="*/ 2147483647 w 153"/>
              <a:gd name="T51" fmla="*/ 2147483647 h 208"/>
              <a:gd name="T52" fmla="*/ 2147483647 w 153"/>
              <a:gd name="T53" fmla="*/ 2147483647 h 208"/>
              <a:gd name="T54" fmla="*/ 2147483647 w 153"/>
              <a:gd name="T55" fmla="*/ 2147483647 h 208"/>
              <a:gd name="T56" fmla="*/ 2147483647 w 153"/>
              <a:gd name="T57" fmla="*/ 1677461835 h 208"/>
              <a:gd name="T58" fmla="*/ 2147483647 w 153"/>
              <a:gd name="T59" fmla="*/ 1067501430 h 208"/>
              <a:gd name="T60" fmla="*/ 2147483647 w 153"/>
              <a:gd name="T61" fmla="*/ 609960405 h 208"/>
              <a:gd name="T62" fmla="*/ 2147483647 w 153"/>
              <a:gd name="T63" fmla="*/ 305122581 h 208"/>
              <a:gd name="T64" fmla="*/ 2147483647 w 153"/>
              <a:gd name="T65" fmla="*/ 0 h 208"/>
              <a:gd name="T66" fmla="*/ 2147483647 w 153"/>
              <a:gd name="T67" fmla="*/ 0 h 208"/>
              <a:gd name="T68" fmla="*/ 0 w 153"/>
              <a:gd name="T69" fmla="*/ 0 h 208"/>
              <a:gd name="T70" fmla="*/ 0 w 153"/>
              <a:gd name="T71" fmla="*/ 2147483647 h 208"/>
              <a:gd name="T72" fmla="*/ 2147483647 w 153"/>
              <a:gd name="T73" fmla="*/ 2147483647 h 208"/>
              <a:gd name="T74" fmla="*/ 2147483647 w 153"/>
              <a:gd name="T75" fmla="*/ 2147483647 h 208"/>
              <a:gd name="T76" fmla="*/ 2147483647 w 153"/>
              <a:gd name="T77" fmla="*/ 2147483647 h 208"/>
              <a:gd name="T78" fmla="*/ 2147483647 w 153"/>
              <a:gd name="T79" fmla="*/ 2147483647 h 208"/>
              <a:gd name="T80" fmla="*/ 2147483647 w 153"/>
              <a:gd name="T81" fmla="*/ 2147483647 h 208"/>
              <a:gd name="T82" fmla="*/ 2147483647 w 153"/>
              <a:gd name="T83" fmla="*/ 2147483647 h 208"/>
              <a:gd name="T84" fmla="*/ 2147483647 w 153"/>
              <a:gd name="T85" fmla="*/ 2147483647 h 208"/>
              <a:gd name="T86" fmla="*/ 2147483647 w 153"/>
              <a:gd name="T87" fmla="*/ 2147483647 h 208"/>
              <a:gd name="T88" fmla="*/ 2147483647 w 153"/>
              <a:gd name="T89" fmla="*/ 2147483647 h 208"/>
              <a:gd name="T90" fmla="*/ 2147483647 w 153"/>
              <a:gd name="T91" fmla="*/ 2147483647 h 208"/>
              <a:gd name="T92" fmla="*/ 2147483647 w 153"/>
              <a:gd name="T93" fmla="*/ 2147483647 h 208"/>
              <a:gd name="T94" fmla="*/ 2147483647 w 153"/>
              <a:gd name="T95" fmla="*/ 2147483647 h 208"/>
              <a:gd name="T96" fmla="*/ 2147483647 w 153"/>
              <a:gd name="T97" fmla="*/ 2147483647 h 208"/>
              <a:gd name="T98" fmla="*/ 2147483647 w 153"/>
              <a:gd name="T99" fmla="*/ 2147483647 h 208"/>
              <a:gd name="T100" fmla="*/ 2147483647 w 153"/>
              <a:gd name="T101" fmla="*/ 2147483647 h 208"/>
              <a:gd name="T102" fmla="*/ 2147483647 w 153"/>
              <a:gd name="T103" fmla="*/ 2147483647 h 208"/>
              <a:gd name="T104" fmla="*/ 2147483647 w 153"/>
              <a:gd name="T105" fmla="*/ 2147483647 h 208"/>
              <a:gd name="T106" fmla="*/ 2147483647 w 153"/>
              <a:gd name="T107" fmla="*/ 2147483647 h 208"/>
              <a:gd name="T108" fmla="*/ 2147483647 w 153"/>
              <a:gd name="T109" fmla="*/ 2147483647 h 208"/>
              <a:gd name="T110" fmla="*/ 2147483647 w 153"/>
              <a:gd name="T111" fmla="*/ 2147483647 h 2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3"/>
              <a:gd name="T169" fmla="*/ 0 h 208"/>
              <a:gd name="T170" fmla="*/ 153 w 153"/>
              <a:gd name="T171" fmla="*/ 208 h 2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3" h="208">
                <a:moveTo>
                  <a:pt x="0" y="208"/>
                </a:moveTo>
                <a:lnTo>
                  <a:pt x="70" y="208"/>
                </a:lnTo>
                <a:lnTo>
                  <a:pt x="80" y="208"/>
                </a:lnTo>
                <a:lnTo>
                  <a:pt x="88" y="205"/>
                </a:lnTo>
                <a:lnTo>
                  <a:pt x="97" y="204"/>
                </a:lnTo>
                <a:lnTo>
                  <a:pt x="105" y="201"/>
                </a:lnTo>
                <a:lnTo>
                  <a:pt x="113" y="197"/>
                </a:lnTo>
                <a:lnTo>
                  <a:pt x="119" y="191"/>
                </a:lnTo>
                <a:lnTo>
                  <a:pt x="125" y="187"/>
                </a:lnTo>
                <a:lnTo>
                  <a:pt x="130" y="180"/>
                </a:lnTo>
                <a:lnTo>
                  <a:pt x="136" y="173"/>
                </a:lnTo>
                <a:lnTo>
                  <a:pt x="140" y="165"/>
                </a:lnTo>
                <a:lnTo>
                  <a:pt x="144" y="157"/>
                </a:lnTo>
                <a:lnTo>
                  <a:pt x="147" y="146"/>
                </a:lnTo>
                <a:lnTo>
                  <a:pt x="149" y="137"/>
                </a:lnTo>
                <a:lnTo>
                  <a:pt x="152" y="125"/>
                </a:lnTo>
                <a:lnTo>
                  <a:pt x="153" y="113"/>
                </a:lnTo>
                <a:lnTo>
                  <a:pt x="153" y="101"/>
                </a:lnTo>
                <a:lnTo>
                  <a:pt x="153" y="89"/>
                </a:lnTo>
                <a:lnTo>
                  <a:pt x="152" y="78"/>
                </a:lnTo>
                <a:lnTo>
                  <a:pt x="149" y="68"/>
                </a:lnTo>
                <a:lnTo>
                  <a:pt x="147" y="58"/>
                </a:lnTo>
                <a:lnTo>
                  <a:pt x="144" y="49"/>
                </a:lnTo>
                <a:lnTo>
                  <a:pt x="141" y="40"/>
                </a:lnTo>
                <a:lnTo>
                  <a:pt x="137" y="33"/>
                </a:lnTo>
                <a:lnTo>
                  <a:pt x="132" y="26"/>
                </a:lnTo>
                <a:lnTo>
                  <a:pt x="126" y="20"/>
                </a:lnTo>
                <a:lnTo>
                  <a:pt x="120" y="16"/>
                </a:lnTo>
                <a:lnTo>
                  <a:pt x="114" y="11"/>
                </a:lnTo>
                <a:lnTo>
                  <a:pt x="106" y="7"/>
                </a:lnTo>
                <a:lnTo>
                  <a:pt x="99" y="4"/>
                </a:lnTo>
                <a:lnTo>
                  <a:pt x="90" y="2"/>
                </a:lnTo>
                <a:lnTo>
                  <a:pt x="81" y="0"/>
                </a:lnTo>
                <a:lnTo>
                  <a:pt x="71" y="0"/>
                </a:lnTo>
                <a:lnTo>
                  <a:pt x="0" y="0"/>
                </a:lnTo>
                <a:lnTo>
                  <a:pt x="0" y="208"/>
                </a:lnTo>
                <a:close/>
                <a:moveTo>
                  <a:pt x="69" y="25"/>
                </a:moveTo>
                <a:lnTo>
                  <a:pt x="82" y="26"/>
                </a:lnTo>
                <a:lnTo>
                  <a:pt x="94" y="30"/>
                </a:lnTo>
                <a:lnTo>
                  <a:pt x="103" y="37"/>
                </a:lnTo>
                <a:lnTo>
                  <a:pt x="111" y="45"/>
                </a:lnTo>
                <a:lnTo>
                  <a:pt x="118" y="56"/>
                </a:lnTo>
                <a:lnTo>
                  <a:pt x="122" y="69"/>
                </a:lnTo>
                <a:lnTo>
                  <a:pt x="125" y="84"/>
                </a:lnTo>
                <a:lnTo>
                  <a:pt x="126" y="103"/>
                </a:lnTo>
                <a:lnTo>
                  <a:pt x="125" y="122"/>
                </a:lnTo>
                <a:lnTo>
                  <a:pt x="123" y="137"/>
                </a:lnTo>
                <a:lnTo>
                  <a:pt x="118" y="151"/>
                </a:lnTo>
                <a:lnTo>
                  <a:pt x="111" y="162"/>
                </a:lnTo>
                <a:lnTo>
                  <a:pt x="104" y="170"/>
                </a:lnTo>
                <a:lnTo>
                  <a:pt x="94" y="177"/>
                </a:lnTo>
                <a:lnTo>
                  <a:pt x="82" y="181"/>
                </a:lnTo>
                <a:lnTo>
                  <a:pt x="69" y="182"/>
                </a:lnTo>
                <a:lnTo>
                  <a:pt x="25" y="182"/>
                </a:lnTo>
                <a:lnTo>
                  <a:pt x="25" y="25"/>
                </a:lnTo>
                <a:lnTo>
                  <a:pt x="69" y="2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36" name="Rectangle 84"/>
          <p:cNvSpPr>
            <a:spLocks noChangeArrowheads="1"/>
          </p:cNvSpPr>
          <p:nvPr/>
        </p:nvSpPr>
        <p:spPr bwMode="auto">
          <a:xfrm>
            <a:off x="2578100" y="1468438"/>
            <a:ext cx="11113" cy="1746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37" name="Freeform 85"/>
          <p:cNvSpPr>
            <a:spLocks/>
          </p:cNvSpPr>
          <p:nvPr/>
        </p:nvSpPr>
        <p:spPr bwMode="auto">
          <a:xfrm>
            <a:off x="1349375" y="1573213"/>
            <a:ext cx="60325" cy="107950"/>
          </a:xfrm>
          <a:custGeom>
            <a:avLst/>
            <a:gdLst>
              <a:gd name="T0" fmla="*/ 0 w 127"/>
              <a:gd name="T1" fmla="*/ 2147483647 h 204"/>
              <a:gd name="T2" fmla="*/ 428687516 w 127"/>
              <a:gd name="T3" fmla="*/ 2147483647 h 204"/>
              <a:gd name="T4" fmla="*/ 1821921437 w 127"/>
              <a:gd name="T5" fmla="*/ 2147483647 h 204"/>
              <a:gd name="T6" fmla="*/ 2147483647 w 127"/>
              <a:gd name="T7" fmla="*/ 2147483647 h 204"/>
              <a:gd name="T8" fmla="*/ 2147483647 w 127"/>
              <a:gd name="T9" fmla="*/ 2147483647 h 204"/>
              <a:gd name="T10" fmla="*/ 2147483647 w 127"/>
              <a:gd name="T11" fmla="*/ 2147483647 h 204"/>
              <a:gd name="T12" fmla="*/ 2147483647 w 127"/>
              <a:gd name="T13" fmla="*/ 2147483647 h 204"/>
              <a:gd name="T14" fmla="*/ 2147483647 w 127"/>
              <a:gd name="T15" fmla="*/ 2147483647 h 204"/>
              <a:gd name="T16" fmla="*/ 2147483647 w 127"/>
              <a:gd name="T17" fmla="*/ 2147483647 h 204"/>
              <a:gd name="T18" fmla="*/ 2147483647 w 127"/>
              <a:gd name="T19" fmla="*/ 2147483647 h 204"/>
              <a:gd name="T20" fmla="*/ 2147483647 w 127"/>
              <a:gd name="T21" fmla="*/ 2147483647 h 204"/>
              <a:gd name="T22" fmla="*/ 2147483647 w 127"/>
              <a:gd name="T23" fmla="*/ 2147483647 h 204"/>
              <a:gd name="T24" fmla="*/ 2147483647 w 127"/>
              <a:gd name="T25" fmla="*/ 2147483647 h 204"/>
              <a:gd name="T26" fmla="*/ 2147483647 w 127"/>
              <a:gd name="T27" fmla="*/ 2147483647 h 204"/>
              <a:gd name="T28" fmla="*/ 2147483647 w 127"/>
              <a:gd name="T29" fmla="*/ 2147483647 h 204"/>
              <a:gd name="T30" fmla="*/ 2147483647 w 127"/>
              <a:gd name="T31" fmla="*/ 2147483647 h 204"/>
              <a:gd name="T32" fmla="*/ 2147483647 w 127"/>
              <a:gd name="T33" fmla="*/ 2147483647 h 204"/>
              <a:gd name="T34" fmla="*/ 2147483647 w 127"/>
              <a:gd name="T35" fmla="*/ 2147483647 h 204"/>
              <a:gd name="T36" fmla="*/ 2147483647 w 127"/>
              <a:gd name="T37" fmla="*/ 2074368167 h 204"/>
              <a:gd name="T38" fmla="*/ 2147483647 w 127"/>
              <a:gd name="T39" fmla="*/ 592796929 h 204"/>
              <a:gd name="T40" fmla="*/ 2147483647 w 127"/>
              <a:gd name="T41" fmla="*/ 0 h 204"/>
              <a:gd name="T42" fmla="*/ 2147483647 w 127"/>
              <a:gd name="T43" fmla="*/ 740925980 h 204"/>
              <a:gd name="T44" fmla="*/ 2143437935 w 127"/>
              <a:gd name="T45" fmla="*/ 2147483647 h 204"/>
              <a:gd name="T46" fmla="*/ 964546881 w 127"/>
              <a:gd name="T47" fmla="*/ 2147483647 h 204"/>
              <a:gd name="T48" fmla="*/ 428687516 w 127"/>
              <a:gd name="T49" fmla="*/ 2147483647 h 204"/>
              <a:gd name="T50" fmla="*/ 2147483647 w 127"/>
              <a:gd name="T51" fmla="*/ 2147483647 h 204"/>
              <a:gd name="T52" fmla="*/ 2147483647 w 127"/>
              <a:gd name="T53" fmla="*/ 2147483647 h 204"/>
              <a:gd name="T54" fmla="*/ 2147483647 w 127"/>
              <a:gd name="T55" fmla="*/ 2147483647 h 204"/>
              <a:gd name="T56" fmla="*/ 2147483647 w 127"/>
              <a:gd name="T57" fmla="*/ 2147483647 h 204"/>
              <a:gd name="T58" fmla="*/ 2147483647 w 127"/>
              <a:gd name="T59" fmla="*/ 2147483647 h 204"/>
              <a:gd name="T60" fmla="*/ 2147483647 w 127"/>
              <a:gd name="T61" fmla="*/ 2147483647 h 204"/>
              <a:gd name="T62" fmla="*/ 2147483647 w 127"/>
              <a:gd name="T63" fmla="*/ 2147483647 h 204"/>
              <a:gd name="T64" fmla="*/ 2147483647 w 127"/>
              <a:gd name="T65" fmla="*/ 2147483647 h 204"/>
              <a:gd name="T66" fmla="*/ 2147483647 w 127"/>
              <a:gd name="T67" fmla="*/ 2147483647 h 204"/>
              <a:gd name="T68" fmla="*/ 2147483647 w 127"/>
              <a:gd name="T69" fmla="*/ 2147483647 h 204"/>
              <a:gd name="T70" fmla="*/ 2147483647 w 127"/>
              <a:gd name="T71" fmla="*/ 2147483647 h 204"/>
              <a:gd name="T72" fmla="*/ 2147483647 w 127"/>
              <a:gd name="T73" fmla="*/ 2147483647 h 204"/>
              <a:gd name="T74" fmla="*/ 2147483647 w 127"/>
              <a:gd name="T75" fmla="*/ 2147483647 h 204"/>
              <a:gd name="T76" fmla="*/ 2147483647 w 127"/>
              <a:gd name="T77" fmla="*/ 2147483647 h 204"/>
              <a:gd name="T78" fmla="*/ 2147483647 w 127"/>
              <a:gd name="T79" fmla="*/ 2147483647 h 204"/>
              <a:gd name="T80" fmla="*/ 2147483647 w 127"/>
              <a:gd name="T81" fmla="*/ 2147483647 h 204"/>
              <a:gd name="T82" fmla="*/ 2147483647 w 127"/>
              <a:gd name="T83" fmla="*/ 2147483647 h 204"/>
              <a:gd name="T84" fmla="*/ 2147483647 w 127"/>
              <a:gd name="T85" fmla="*/ 2147483647 h 204"/>
              <a:gd name="T86" fmla="*/ 2147483647 w 127"/>
              <a:gd name="T87" fmla="*/ 2147483647 h 204"/>
              <a:gd name="T88" fmla="*/ 2147483647 w 127"/>
              <a:gd name="T89" fmla="*/ 2147483647 h 204"/>
              <a:gd name="T90" fmla="*/ 2147483647 w 127"/>
              <a:gd name="T91" fmla="*/ 2147483647 h 204"/>
              <a:gd name="T92" fmla="*/ 2147483647 w 127"/>
              <a:gd name="T93" fmla="*/ 2147483647 h 204"/>
              <a:gd name="T94" fmla="*/ 2147483647 w 127"/>
              <a:gd name="T95" fmla="*/ 2147483647 h 204"/>
              <a:gd name="T96" fmla="*/ 2147483647 w 127"/>
              <a:gd name="T97" fmla="*/ 2147483647 h 204"/>
              <a:gd name="T98" fmla="*/ 2147483647 w 127"/>
              <a:gd name="T99" fmla="*/ 2147483647 h 204"/>
              <a:gd name="T100" fmla="*/ 2147483647 w 127"/>
              <a:gd name="T101" fmla="*/ 2147483647 h 204"/>
              <a:gd name="T102" fmla="*/ 0 w 127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7"/>
              <a:gd name="T157" fmla="*/ 0 h 204"/>
              <a:gd name="T158" fmla="*/ 127 w 127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7" h="204">
                <a:moveTo>
                  <a:pt x="0" y="135"/>
                </a:moveTo>
                <a:lnTo>
                  <a:pt x="0" y="136"/>
                </a:lnTo>
                <a:lnTo>
                  <a:pt x="1" y="152"/>
                </a:lnTo>
                <a:lnTo>
                  <a:pt x="4" y="164"/>
                </a:lnTo>
                <a:lnTo>
                  <a:pt x="10" y="176"/>
                </a:lnTo>
                <a:lnTo>
                  <a:pt x="17" y="185"/>
                </a:lnTo>
                <a:lnTo>
                  <a:pt x="25" y="193"/>
                </a:lnTo>
                <a:lnTo>
                  <a:pt x="36" y="199"/>
                </a:lnTo>
                <a:lnTo>
                  <a:pt x="48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199"/>
                </a:lnTo>
                <a:lnTo>
                  <a:pt x="99" y="193"/>
                </a:lnTo>
                <a:lnTo>
                  <a:pt x="109" y="186"/>
                </a:lnTo>
                <a:lnTo>
                  <a:pt x="116" y="177"/>
                </a:lnTo>
                <a:lnTo>
                  <a:pt x="123" y="167"/>
                </a:lnTo>
                <a:lnTo>
                  <a:pt x="126" y="154"/>
                </a:lnTo>
                <a:lnTo>
                  <a:pt x="127" y="141"/>
                </a:lnTo>
                <a:lnTo>
                  <a:pt x="127" y="132"/>
                </a:lnTo>
                <a:lnTo>
                  <a:pt x="125" y="124"/>
                </a:lnTo>
                <a:lnTo>
                  <a:pt x="123" y="117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5" y="96"/>
                </a:lnTo>
                <a:lnTo>
                  <a:pt x="97" y="92"/>
                </a:lnTo>
                <a:lnTo>
                  <a:pt x="102" y="89"/>
                </a:lnTo>
                <a:lnTo>
                  <a:pt x="108" y="85"/>
                </a:lnTo>
                <a:lnTo>
                  <a:pt x="111" y="82"/>
                </a:lnTo>
                <a:lnTo>
                  <a:pt x="115" y="77"/>
                </a:lnTo>
                <a:lnTo>
                  <a:pt x="117" y="71"/>
                </a:lnTo>
                <a:lnTo>
                  <a:pt x="119" y="65"/>
                </a:lnTo>
                <a:lnTo>
                  <a:pt x="120" y="60"/>
                </a:lnTo>
                <a:lnTo>
                  <a:pt x="120" y="53"/>
                </a:lnTo>
                <a:lnTo>
                  <a:pt x="119" y="41"/>
                </a:lnTo>
                <a:lnTo>
                  <a:pt x="116" y="30"/>
                </a:lnTo>
                <a:lnTo>
                  <a:pt x="112" y="22"/>
                </a:lnTo>
                <a:lnTo>
                  <a:pt x="106" y="14"/>
                </a:lnTo>
                <a:lnTo>
                  <a:pt x="97" y="8"/>
                </a:lnTo>
                <a:lnTo>
                  <a:pt x="87" y="4"/>
                </a:lnTo>
                <a:lnTo>
                  <a:pt x="75" y="1"/>
                </a:lnTo>
                <a:lnTo>
                  <a:pt x="61" y="0"/>
                </a:lnTo>
                <a:lnTo>
                  <a:pt x="50" y="1"/>
                </a:lnTo>
                <a:lnTo>
                  <a:pt x="38" y="5"/>
                </a:lnTo>
                <a:lnTo>
                  <a:pt x="29" y="11"/>
                </a:lnTo>
                <a:lnTo>
                  <a:pt x="20" y="18"/>
                </a:lnTo>
                <a:lnTo>
                  <a:pt x="14" y="27"/>
                </a:lnTo>
                <a:lnTo>
                  <a:pt x="9" y="39"/>
                </a:lnTo>
                <a:lnTo>
                  <a:pt x="5" y="50"/>
                </a:lnTo>
                <a:lnTo>
                  <a:pt x="4" y="65"/>
                </a:lnTo>
                <a:lnTo>
                  <a:pt x="4" y="66"/>
                </a:lnTo>
                <a:lnTo>
                  <a:pt x="28" y="66"/>
                </a:lnTo>
                <a:lnTo>
                  <a:pt x="29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29"/>
                </a:lnTo>
                <a:lnTo>
                  <a:pt x="48" y="26"/>
                </a:lnTo>
                <a:lnTo>
                  <a:pt x="55" y="25"/>
                </a:lnTo>
                <a:lnTo>
                  <a:pt x="63" y="23"/>
                </a:lnTo>
                <a:lnTo>
                  <a:pt x="71" y="23"/>
                </a:lnTo>
                <a:lnTo>
                  <a:pt x="77" y="26"/>
                </a:lnTo>
                <a:lnTo>
                  <a:pt x="82" y="28"/>
                </a:lnTo>
                <a:lnTo>
                  <a:pt x="87" y="32"/>
                </a:lnTo>
                <a:lnTo>
                  <a:pt x="91" y="35"/>
                </a:lnTo>
                <a:lnTo>
                  <a:pt x="93" y="41"/>
                </a:lnTo>
                <a:lnTo>
                  <a:pt x="95" y="47"/>
                </a:lnTo>
                <a:lnTo>
                  <a:pt x="95" y="54"/>
                </a:lnTo>
                <a:lnTo>
                  <a:pt x="94" y="62"/>
                </a:lnTo>
                <a:lnTo>
                  <a:pt x="93" y="68"/>
                </a:lnTo>
                <a:lnTo>
                  <a:pt x="90" y="73"/>
                </a:lnTo>
                <a:lnTo>
                  <a:pt x="86" y="77"/>
                </a:lnTo>
                <a:lnTo>
                  <a:pt x="80" y="80"/>
                </a:lnTo>
                <a:lnTo>
                  <a:pt x="74" y="83"/>
                </a:lnTo>
                <a:lnTo>
                  <a:pt x="67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3" y="106"/>
                </a:lnTo>
                <a:lnTo>
                  <a:pt x="72" y="107"/>
                </a:lnTo>
                <a:lnTo>
                  <a:pt x="79" y="108"/>
                </a:lnTo>
                <a:lnTo>
                  <a:pt x="87" y="112"/>
                </a:lnTo>
                <a:lnTo>
                  <a:pt x="92" y="115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7"/>
                </a:lnTo>
                <a:lnTo>
                  <a:pt x="96" y="163"/>
                </a:lnTo>
                <a:lnTo>
                  <a:pt x="91" y="169"/>
                </a:lnTo>
                <a:lnTo>
                  <a:pt x="86" y="174"/>
                </a:lnTo>
                <a:lnTo>
                  <a:pt x="79" y="177"/>
                </a:lnTo>
                <a:lnTo>
                  <a:pt x="72" y="178"/>
                </a:lnTo>
                <a:lnTo>
                  <a:pt x="63" y="179"/>
                </a:lnTo>
                <a:lnTo>
                  <a:pt x="55" y="178"/>
                </a:lnTo>
                <a:lnTo>
                  <a:pt x="47" y="177"/>
                </a:lnTo>
                <a:lnTo>
                  <a:pt x="40" y="172"/>
                </a:lnTo>
                <a:lnTo>
                  <a:pt x="35" y="168"/>
                </a:lnTo>
                <a:lnTo>
                  <a:pt x="31" y="162"/>
                </a:lnTo>
                <a:lnTo>
                  <a:pt x="28" y="154"/>
                </a:lnTo>
                <a:lnTo>
                  <a:pt x="25" y="146"/>
                </a:lnTo>
                <a:lnTo>
                  <a:pt x="24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38" name="Freeform 86"/>
          <p:cNvSpPr>
            <a:spLocks noEditPoints="1"/>
          </p:cNvSpPr>
          <p:nvPr/>
        </p:nvSpPr>
        <p:spPr bwMode="auto">
          <a:xfrm>
            <a:off x="2036763" y="1568450"/>
            <a:ext cx="66675" cy="109538"/>
          </a:xfrm>
          <a:custGeom>
            <a:avLst/>
            <a:gdLst>
              <a:gd name="T0" fmla="*/ 2147483647 w 143"/>
              <a:gd name="T1" fmla="*/ 2147483647 h 207"/>
              <a:gd name="T2" fmla="*/ 2147483647 w 143"/>
              <a:gd name="T3" fmla="*/ 2147483647 h 207"/>
              <a:gd name="T4" fmla="*/ 2147483647 w 143"/>
              <a:gd name="T5" fmla="*/ 2147483647 h 207"/>
              <a:gd name="T6" fmla="*/ 2147483647 w 143"/>
              <a:gd name="T7" fmla="*/ 2147483647 h 207"/>
              <a:gd name="T8" fmla="*/ 2147483647 w 143"/>
              <a:gd name="T9" fmla="*/ 2147483647 h 207"/>
              <a:gd name="T10" fmla="*/ 2147483647 w 143"/>
              <a:gd name="T11" fmla="*/ 2147483647 h 207"/>
              <a:gd name="T12" fmla="*/ 2147483647 w 143"/>
              <a:gd name="T13" fmla="*/ 2147483647 h 207"/>
              <a:gd name="T14" fmla="*/ 2147483647 w 143"/>
              <a:gd name="T15" fmla="*/ 2147483647 h 207"/>
              <a:gd name="T16" fmla="*/ 2147483647 w 143"/>
              <a:gd name="T17" fmla="*/ 2147483647 h 207"/>
              <a:gd name="T18" fmla="*/ 2147483647 w 143"/>
              <a:gd name="T19" fmla="*/ 2147483647 h 207"/>
              <a:gd name="T20" fmla="*/ 2147483647 w 143"/>
              <a:gd name="T21" fmla="*/ 2147483647 h 207"/>
              <a:gd name="T22" fmla="*/ 2147483647 w 143"/>
              <a:gd name="T23" fmla="*/ 2147483647 h 207"/>
              <a:gd name="T24" fmla="*/ 2147483647 w 143"/>
              <a:gd name="T25" fmla="*/ 2147483647 h 207"/>
              <a:gd name="T26" fmla="*/ 2147483647 w 143"/>
              <a:gd name="T27" fmla="*/ 2147483647 h 207"/>
              <a:gd name="T28" fmla="*/ 2147483647 w 143"/>
              <a:gd name="T29" fmla="*/ 2147483647 h 207"/>
              <a:gd name="T30" fmla="*/ 2147483647 w 143"/>
              <a:gd name="T31" fmla="*/ 2147483647 h 207"/>
              <a:gd name="T32" fmla="*/ 2147483647 w 143"/>
              <a:gd name="T33" fmla="*/ 2147483647 h 207"/>
              <a:gd name="T34" fmla="*/ 2147483647 w 143"/>
              <a:gd name="T35" fmla="*/ 2147483647 h 207"/>
              <a:gd name="T36" fmla="*/ 2147483647 w 143"/>
              <a:gd name="T37" fmla="*/ 2147483647 h 207"/>
              <a:gd name="T38" fmla="*/ 2147483647 w 143"/>
              <a:gd name="T39" fmla="*/ 2147483647 h 207"/>
              <a:gd name="T40" fmla="*/ 2147483647 w 143"/>
              <a:gd name="T41" fmla="*/ 2147483647 h 207"/>
              <a:gd name="T42" fmla="*/ 2147483647 w 143"/>
              <a:gd name="T43" fmla="*/ 2147483647 h 207"/>
              <a:gd name="T44" fmla="*/ 2147483647 w 143"/>
              <a:gd name="T45" fmla="*/ 2147483647 h 207"/>
              <a:gd name="T46" fmla="*/ 2147483647 w 143"/>
              <a:gd name="T47" fmla="*/ 2147483647 h 207"/>
              <a:gd name="T48" fmla="*/ 2147483647 w 143"/>
              <a:gd name="T49" fmla="*/ 2147483647 h 207"/>
              <a:gd name="T50" fmla="*/ 2147483647 w 143"/>
              <a:gd name="T51" fmla="*/ 2147483647 h 207"/>
              <a:gd name="T52" fmla="*/ 2147483647 w 143"/>
              <a:gd name="T53" fmla="*/ 2147483647 h 207"/>
              <a:gd name="T54" fmla="*/ 2147483647 w 143"/>
              <a:gd name="T55" fmla="*/ 2147483647 h 207"/>
              <a:gd name="T56" fmla="*/ 2147483647 w 143"/>
              <a:gd name="T57" fmla="*/ 2147483647 h 207"/>
              <a:gd name="T58" fmla="*/ 2147483647 w 143"/>
              <a:gd name="T59" fmla="*/ 2147483647 h 207"/>
              <a:gd name="T60" fmla="*/ 2147483647 w 143"/>
              <a:gd name="T61" fmla="*/ 2147483647 h 207"/>
              <a:gd name="T62" fmla="*/ 2147483647 w 143"/>
              <a:gd name="T63" fmla="*/ 2147483647 h 207"/>
              <a:gd name="T64" fmla="*/ 2147483647 w 143"/>
              <a:gd name="T65" fmla="*/ 2147483647 h 207"/>
              <a:gd name="T66" fmla="*/ 2147483647 w 143"/>
              <a:gd name="T67" fmla="*/ 2147483647 h 207"/>
              <a:gd name="T68" fmla="*/ 2147483647 w 143"/>
              <a:gd name="T69" fmla="*/ 1926256912 h 207"/>
              <a:gd name="T70" fmla="*/ 2147483647 w 143"/>
              <a:gd name="T71" fmla="*/ 444671893 h 207"/>
              <a:gd name="T72" fmla="*/ 2147483647 w 143"/>
              <a:gd name="T73" fmla="*/ 0 h 207"/>
              <a:gd name="T74" fmla="*/ 0 w 143"/>
              <a:gd name="T75" fmla="*/ 2147483647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3"/>
              <a:gd name="T115" fmla="*/ 0 h 207"/>
              <a:gd name="T116" fmla="*/ 143 w 143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3" h="207">
                <a:moveTo>
                  <a:pt x="25" y="182"/>
                </a:moveTo>
                <a:lnTo>
                  <a:pt x="25" y="111"/>
                </a:lnTo>
                <a:lnTo>
                  <a:pt x="74" y="111"/>
                </a:lnTo>
                <a:lnTo>
                  <a:pt x="84" y="111"/>
                </a:lnTo>
                <a:lnTo>
                  <a:pt x="93" y="113"/>
                </a:lnTo>
                <a:lnTo>
                  <a:pt x="101" y="115"/>
                </a:lnTo>
                <a:lnTo>
                  <a:pt x="106" y="119"/>
                </a:lnTo>
                <a:lnTo>
                  <a:pt x="110" y="123"/>
                </a:lnTo>
                <a:lnTo>
                  <a:pt x="115" y="129"/>
                </a:lnTo>
                <a:lnTo>
                  <a:pt x="116" y="136"/>
                </a:lnTo>
                <a:lnTo>
                  <a:pt x="117" y="146"/>
                </a:lnTo>
                <a:lnTo>
                  <a:pt x="116" y="154"/>
                </a:lnTo>
                <a:lnTo>
                  <a:pt x="115" y="161"/>
                </a:lnTo>
                <a:lnTo>
                  <a:pt x="111" y="168"/>
                </a:lnTo>
                <a:lnTo>
                  <a:pt x="107" y="172"/>
                </a:lnTo>
                <a:lnTo>
                  <a:pt x="101" y="176"/>
                </a:lnTo>
                <a:lnTo>
                  <a:pt x="95" y="179"/>
                </a:lnTo>
                <a:lnTo>
                  <a:pt x="86" y="180"/>
                </a:lnTo>
                <a:lnTo>
                  <a:pt x="78" y="182"/>
                </a:lnTo>
                <a:lnTo>
                  <a:pt x="25" y="182"/>
                </a:lnTo>
                <a:close/>
                <a:moveTo>
                  <a:pt x="25" y="87"/>
                </a:moveTo>
                <a:lnTo>
                  <a:pt x="25" y="23"/>
                </a:lnTo>
                <a:lnTo>
                  <a:pt x="72" y="23"/>
                </a:lnTo>
                <a:lnTo>
                  <a:pt x="81" y="23"/>
                </a:lnTo>
                <a:lnTo>
                  <a:pt x="88" y="26"/>
                </a:lnTo>
                <a:lnTo>
                  <a:pt x="96" y="28"/>
                </a:lnTo>
                <a:lnTo>
                  <a:pt x="100" y="31"/>
                </a:lnTo>
                <a:lnTo>
                  <a:pt x="104" y="35"/>
                </a:lnTo>
                <a:lnTo>
                  <a:pt x="107" y="41"/>
                </a:lnTo>
                <a:lnTo>
                  <a:pt x="108" y="47"/>
                </a:lnTo>
                <a:lnTo>
                  <a:pt x="109" y="55"/>
                </a:lnTo>
                <a:lnTo>
                  <a:pt x="108" y="63"/>
                </a:lnTo>
                <a:lnTo>
                  <a:pt x="107" y="70"/>
                </a:lnTo>
                <a:lnTo>
                  <a:pt x="104" y="74"/>
                </a:lnTo>
                <a:lnTo>
                  <a:pt x="100" y="79"/>
                </a:lnTo>
                <a:lnTo>
                  <a:pt x="95" y="83"/>
                </a:lnTo>
                <a:lnTo>
                  <a:pt x="87" y="85"/>
                </a:lnTo>
                <a:lnTo>
                  <a:pt x="80" y="87"/>
                </a:lnTo>
                <a:lnTo>
                  <a:pt x="70" y="87"/>
                </a:lnTo>
                <a:lnTo>
                  <a:pt x="25" y="87"/>
                </a:lnTo>
                <a:close/>
                <a:moveTo>
                  <a:pt x="0" y="207"/>
                </a:moveTo>
                <a:lnTo>
                  <a:pt x="80" y="207"/>
                </a:lnTo>
                <a:lnTo>
                  <a:pt x="95" y="206"/>
                </a:lnTo>
                <a:lnTo>
                  <a:pt x="106" y="203"/>
                </a:lnTo>
                <a:lnTo>
                  <a:pt x="118" y="198"/>
                </a:lnTo>
                <a:lnTo>
                  <a:pt x="126" y="190"/>
                </a:lnTo>
                <a:lnTo>
                  <a:pt x="134" y="182"/>
                </a:lnTo>
                <a:lnTo>
                  <a:pt x="139" y="171"/>
                </a:lnTo>
                <a:lnTo>
                  <a:pt x="142" y="158"/>
                </a:lnTo>
                <a:lnTo>
                  <a:pt x="143" y="146"/>
                </a:lnTo>
                <a:lnTo>
                  <a:pt x="142" y="136"/>
                </a:lnTo>
                <a:lnTo>
                  <a:pt x="141" y="127"/>
                </a:lnTo>
                <a:lnTo>
                  <a:pt x="138" y="119"/>
                </a:lnTo>
                <a:lnTo>
                  <a:pt x="134" y="112"/>
                </a:lnTo>
                <a:lnTo>
                  <a:pt x="128" y="106"/>
                </a:lnTo>
                <a:lnTo>
                  <a:pt x="123" y="101"/>
                </a:lnTo>
                <a:lnTo>
                  <a:pt x="116" y="98"/>
                </a:lnTo>
                <a:lnTo>
                  <a:pt x="108" y="95"/>
                </a:lnTo>
                <a:lnTo>
                  <a:pt x="115" y="92"/>
                </a:lnTo>
                <a:lnTo>
                  <a:pt x="120" y="88"/>
                </a:lnTo>
                <a:lnTo>
                  <a:pt x="124" y="84"/>
                </a:lnTo>
                <a:lnTo>
                  <a:pt x="128" y="78"/>
                </a:lnTo>
                <a:lnTo>
                  <a:pt x="130" y="72"/>
                </a:lnTo>
                <a:lnTo>
                  <a:pt x="132" y="65"/>
                </a:lnTo>
                <a:lnTo>
                  <a:pt x="135" y="58"/>
                </a:lnTo>
                <a:lnTo>
                  <a:pt x="135" y="51"/>
                </a:lnTo>
                <a:lnTo>
                  <a:pt x="134" y="38"/>
                </a:lnTo>
                <a:lnTo>
                  <a:pt x="131" y="28"/>
                </a:lnTo>
                <a:lnTo>
                  <a:pt x="126" y="20"/>
                </a:lnTo>
                <a:lnTo>
                  <a:pt x="120" y="13"/>
                </a:lnTo>
                <a:lnTo>
                  <a:pt x="111" y="7"/>
                </a:lnTo>
                <a:lnTo>
                  <a:pt x="102" y="3"/>
                </a:lnTo>
                <a:lnTo>
                  <a:pt x="89" y="1"/>
                </a:lnTo>
                <a:lnTo>
                  <a:pt x="76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39" name="Freeform 87"/>
          <p:cNvSpPr>
            <a:spLocks noEditPoints="1"/>
          </p:cNvSpPr>
          <p:nvPr/>
        </p:nvSpPr>
        <p:spPr bwMode="auto">
          <a:xfrm>
            <a:off x="2112963" y="1595438"/>
            <a:ext cx="57150" cy="84137"/>
          </a:xfrm>
          <a:custGeom>
            <a:avLst/>
            <a:gdLst>
              <a:gd name="T0" fmla="*/ 2147483647 w 123"/>
              <a:gd name="T1" fmla="*/ 2147483647 h 159"/>
              <a:gd name="T2" fmla="*/ 2147483647 w 123"/>
              <a:gd name="T3" fmla="*/ 2147483647 h 159"/>
              <a:gd name="T4" fmla="*/ 2147483647 w 123"/>
              <a:gd name="T5" fmla="*/ 2147483647 h 159"/>
              <a:gd name="T6" fmla="*/ 2147483647 w 123"/>
              <a:gd name="T7" fmla="*/ 2147483647 h 159"/>
              <a:gd name="T8" fmla="*/ 2147483647 w 123"/>
              <a:gd name="T9" fmla="*/ 2147483647 h 159"/>
              <a:gd name="T10" fmla="*/ 2147483647 w 123"/>
              <a:gd name="T11" fmla="*/ 2147483647 h 159"/>
              <a:gd name="T12" fmla="*/ 2147483647 w 123"/>
              <a:gd name="T13" fmla="*/ 2147483647 h 159"/>
              <a:gd name="T14" fmla="*/ 2147483647 w 123"/>
              <a:gd name="T15" fmla="*/ 2147483647 h 159"/>
              <a:gd name="T16" fmla="*/ 2147483647 w 123"/>
              <a:gd name="T17" fmla="*/ 2147483647 h 159"/>
              <a:gd name="T18" fmla="*/ 2147483647 w 123"/>
              <a:gd name="T19" fmla="*/ 2147483647 h 159"/>
              <a:gd name="T20" fmla="*/ 2147483647 w 123"/>
              <a:gd name="T21" fmla="*/ 2147483647 h 159"/>
              <a:gd name="T22" fmla="*/ 2147483647 w 123"/>
              <a:gd name="T23" fmla="*/ 1778088763 h 159"/>
              <a:gd name="T24" fmla="*/ 2147483647 w 123"/>
              <a:gd name="T25" fmla="*/ 296254862 h 159"/>
              <a:gd name="T26" fmla="*/ 2147483647 w 123"/>
              <a:gd name="T27" fmla="*/ 296254862 h 159"/>
              <a:gd name="T28" fmla="*/ 2147483647 w 123"/>
              <a:gd name="T29" fmla="*/ 1778088763 h 159"/>
              <a:gd name="T30" fmla="*/ 1003001301 w 123"/>
              <a:gd name="T31" fmla="*/ 2147483647 h 159"/>
              <a:gd name="T32" fmla="*/ 100386535 w 123"/>
              <a:gd name="T33" fmla="*/ 2147483647 h 159"/>
              <a:gd name="T34" fmla="*/ 100386535 w 123"/>
              <a:gd name="T35" fmla="*/ 2147483647 h 159"/>
              <a:gd name="T36" fmla="*/ 1003001301 w 123"/>
              <a:gd name="T37" fmla="*/ 2147483647 h 159"/>
              <a:gd name="T38" fmla="*/ 2147483647 w 123"/>
              <a:gd name="T39" fmla="*/ 2147483647 h 159"/>
              <a:gd name="T40" fmla="*/ 2147483647 w 123"/>
              <a:gd name="T41" fmla="*/ 2147483647 h 159"/>
              <a:gd name="T42" fmla="*/ 2147483647 w 123"/>
              <a:gd name="T43" fmla="*/ 2147483647 h 159"/>
              <a:gd name="T44" fmla="*/ 2147483647 w 123"/>
              <a:gd name="T45" fmla="*/ 2147483647 h 159"/>
              <a:gd name="T46" fmla="*/ 2147483647 w 123"/>
              <a:gd name="T47" fmla="*/ 2147483647 h 159"/>
              <a:gd name="T48" fmla="*/ 2147483647 w 123"/>
              <a:gd name="T49" fmla="*/ 2147483647 h 159"/>
              <a:gd name="T50" fmla="*/ 2147483647 w 123"/>
              <a:gd name="T51" fmla="*/ 2147483647 h 159"/>
              <a:gd name="T52" fmla="*/ 2147483647 w 123"/>
              <a:gd name="T53" fmla="*/ 2147483647 h 159"/>
              <a:gd name="T54" fmla="*/ 2147483647 w 123"/>
              <a:gd name="T55" fmla="*/ 2147483647 h 159"/>
              <a:gd name="T56" fmla="*/ 2147483647 w 123"/>
              <a:gd name="T57" fmla="*/ 2147483647 h 159"/>
              <a:gd name="T58" fmla="*/ 2147483647 w 123"/>
              <a:gd name="T59" fmla="*/ 2147483647 h 159"/>
              <a:gd name="T60" fmla="*/ 2147483647 w 123"/>
              <a:gd name="T61" fmla="*/ 2147483647 h 159"/>
              <a:gd name="T62" fmla="*/ 2147483647 w 123"/>
              <a:gd name="T63" fmla="*/ 2147483647 h 159"/>
              <a:gd name="T64" fmla="*/ 2147483647 w 123"/>
              <a:gd name="T65" fmla="*/ 2147483647 h 159"/>
              <a:gd name="T66" fmla="*/ 2147483647 w 123"/>
              <a:gd name="T67" fmla="*/ 2147483647 h 159"/>
              <a:gd name="T68" fmla="*/ 2147483647 w 123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9"/>
              <a:gd name="T107" fmla="*/ 123 w 123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9">
                <a:moveTo>
                  <a:pt x="99" y="108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7" y="128"/>
                </a:lnTo>
                <a:lnTo>
                  <a:pt x="82" y="131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2"/>
                </a:lnTo>
                <a:lnTo>
                  <a:pt x="41" y="128"/>
                </a:lnTo>
                <a:lnTo>
                  <a:pt x="35" y="123"/>
                </a:lnTo>
                <a:lnTo>
                  <a:pt x="31" y="117"/>
                </a:lnTo>
                <a:lnTo>
                  <a:pt x="27" y="109"/>
                </a:lnTo>
                <a:lnTo>
                  <a:pt x="25" y="98"/>
                </a:lnTo>
                <a:lnTo>
                  <a:pt x="24" y="88"/>
                </a:lnTo>
                <a:lnTo>
                  <a:pt x="123" y="88"/>
                </a:lnTo>
                <a:lnTo>
                  <a:pt x="123" y="76"/>
                </a:lnTo>
                <a:lnTo>
                  <a:pt x="122" y="60"/>
                </a:lnTo>
                <a:lnTo>
                  <a:pt x="119" y="43"/>
                </a:lnTo>
                <a:lnTo>
                  <a:pt x="114" y="31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2"/>
                </a:lnTo>
                <a:lnTo>
                  <a:pt x="61" y="0"/>
                </a:lnTo>
                <a:lnTo>
                  <a:pt x="49" y="2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9" y="158"/>
                </a:lnTo>
                <a:lnTo>
                  <a:pt x="61" y="159"/>
                </a:lnTo>
                <a:lnTo>
                  <a:pt x="73" y="158"/>
                </a:lnTo>
                <a:lnTo>
                  <a:pt x="84" y="155"/>
                </a:lnTo>
                <a:lnTo>
                  <a:pt x="94" y="151"/>
                </a:lnTo>
                <a:lnTo>
                  <a:pt x="102" y="145"/>
                </a:lnTo>
                <a:lnTo>
                  <a:pt x="109" y="138"/>
                </a:lnTo>
                <a:lnTo>
                  <a:pt x="115" y="128"/>
                </a:lnTo>
                <a:lnTo>
                  <a:pt x="119" y="119"/>
                </a:lnTo>
                <a:lnTo>
                  <a:pt x="121" y="108"/>
                </a:lnTo>
                <a:lnTo>
                  <a:pt x="99" y="108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7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5"/>
                </a:lnTo>
                <a:lnTo>
                  <a:pt x="54" y="24"/>
                </a:lnTo>
                <a:lnTo>
                  <a:pt x="62" y="22"/>
                </a:lnTo>
                <a:lnTo>
                  <a:pt x="71" y="24"/>
                </a:lnTo>
                <a:lnTo>
                  <a:pt x="78" y="25"/>
                </a:lnTo>
                <a:lnTo>
                  <a:pt x="84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40" name="Rectangle 88"/>
          <p:cNvSpPr>
            <a:spLocks noChangeArrowheads="1"/>
          </p:cNvSpPr>
          <p:nvPr/>
        </p:nvSpPr>
        <p:spPr bwMode="auto">
          <a:xfrm>
            <a:off x="2182813" y="1568450"/>
            <a:ext cx="11112" cy="109538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41" name="Rectangle 89"/>
          <p:cNvSpPr>
            <a:spLocks noChangeArrowheads="1"/>
          </p:cNvSpPr>
          <p:nvPr/>
        </p:nvSpPr>
        <p:spPr bwMode="auto">
          <a:xfrm>
            <a:off x="2211388" y="1568450"/>
            <a:ext cx="9525" cy="109538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42" name="Freeform 90"/>
          <p:cNvSpPr>
            <a:spLocks noEditPoints="1"/>
          </p:cNvSpPr>
          <p:nvPr/>
        </p:nvSpPr>
        <p:spPr bwMode="auto">
          <a:xfrm>
            <a:off x="2233613" y="1595438"/>
            <a:ext cx="58737" cy="84137"/>
          </a:xfrm>
          <a:custGeom>
            <a:avLst/>
            <a:gdLst>
              <a:gd name="T0" fmla="*/ 2147483647 w 124"/>
              <a:gd name="T1" fmla="*/ 2147483647 h 159"/>
              <a:gd name="T2" fmla="*/ 2147483647 w 124"/>
              <a:gd name="T3" fmla="*/ 2147483647 h 159"/>
              <a:gd name="T4" fmla="*/ 2147483647 w 124"/>
              <a:gd name="T5" fmla="*/ 2147483647 h 159"/>
              <a:gd name="T6" fmla="*/ 2147483647 w 124"/>
              <a:gd name="T7" fmla="*/ 2147483647 h 159"/>
              <a:gd name="T8" fmla="*/ 2147483647 w 124"/>
              <a:gd name="T9" fmla="*/ 2147483647 h 159"/>
              <a:gd name="T10" fmla="*/ 2147483647 w 124"/>
              <a:gd name="T11" fmla="*/ 2147483647 h 159"/>
              <a:gd name="T12" fmla="*/ 2147483647 w 124"/>
              <a:gd name="T13" fmla="*/ 2147483647 h 159"/>
              <a:gd name="T14" fmla="*/ 2147483647 w 124"/>
              <a:gd name="T15" fmla="*/ 2147483647 h 159"/>
              <a:gd name="T16" fmla="*/ 2147483647 w 124"/>
              <a:gd name="T17" fmla="*/ 2147483647 h 159"/>
              <a:gd name="T18" fmla="*/ 2147483647 w 124"/>
              <a:gd name="T19" fmla="*/ 2147483647 h 159"/>
              <a:gd name="T20" fmla="*/ 2147483647 w 124"/>
              <a:gd name="T21" fmla="*/ 2147483647 h 159"/>
              <a:gd name="T22" fmla="*/ 2147483647 w 124"/>
              <a:gd name="T23" fmla="*/ 1778088763 h 159"/>
              <a:gd name="T24" fmla="*/ 2147483647 w 124"/>
              <a:gd name="T25" fmla="*/ 296254862 h 159"/>
              <a:gd name="T26" fmla="*/ 2147483647 w 124"/>
              <a:gd name="T27" fmla="*/ 296254862 h 159"/>
              <a:gd name="T28" fmla="*/ 2147483647 w 124"/>
              <a:gd name="T29" fmla="*/ 1778088763 h 159"/>
              <a:gd name="T30" fmla="*/ 1062878438 w 124"/>
              <a:gd name="T31" fmla="*/ 2147483647 h 159"/>
              <a:gd name="T32" fmla="*/ 106355184 w 124"/>
              <a:gd name="T33" fmla="*/ 2147483647 h 159"/>
              <a:gd name="T34" fmla="*/ 106355184 w 124"/>
              <a:gd name="T35" fmla="*/ 2147483647 h 159"/>
              <a:gd name="T36" fmla="*/ 1062878438 w 124"/>
              <a:gd name="T37" fmla="*/ 2147483647 h 159"/>
              <a:gd name="T38" fmla="*/ 2147483647 w 124"/>
              <a:gd name="T39" fmla="*/ 2147483647 h 159"/>
              <a:gd name="T40" fmla="*/ 2147483647 w 124"/>
              <a:gd name="T41" fmla="*/ 2147483647 h 159"/>
              <a:gd name="T42" fmla="*/ 2147483647 w 124"/>
              <a:gd name="T43" fmla="*/ 2147483647 h 159"/>
              <a:gd name="T44" fmla="*/ 2147483647 w 124"/>
              <a:gd name="T45" fmla="*/ 2147483647 h 159"/>
              <a:gd name="T46" fmla="*/ 2147483647 w 124"/>
              <a:gd name="T47" fmla="*/ 2147483647 h 159"/>
              <a:gd name="T48" fmla="*/ 2147483647 w 124"/>
              <a:gd name="T49" fmla="*/ 2147483647 h 159"/>
              <a:gd name="T50" fmla="*/ 2147483647 w 124"/>
              <a:gd name="T51" fmla="*/ 2147483647 h 159"/>
              <a:gd name="T52" fmla="*/ 2147483647 w 124"/>
              <a:gd name="T53" fmla="*/ 2147483647 h 159"/>
              <a:gd name="T54" fmla="*/ 2147483647 w 124"/>
              <a:gd name="T55" fmla="*/ 2147483647 h 159"/>
              <a:gd name="T56" fmla="*/ 2147483647 w 124"/>
              <a:gd name="T57" fmla="*/ 2147483647 h 159"/>
              <a:gd name="T58" fmla="*/ 2147483647 w 124"/>
              <a:gd name="T59" fmla="*/ 2147483647 h 159"/>
              <a:gd name="T60" fmla="*/ 2147483647 w 124"/>
              <a:gd name="T61" fmla="*/ 2147483647 h 159"/>
              <a:gd name="T62" fmla="*/ 2147483647 w 124"/>
              <a:gd name="T63" fmla="*/ 2147483647 h 159"/>
              <a:gd name="T64" fmla="*/ 2147483647 w 124"/>
              <a:gd name="T65" fmla="*/ 2147483647 h 159"/>
              <a:gd name="T66" fmla="*/ 2147483647 w 124"/>
              <a:gd name="T67" fmla="*/ 2147483647 h 159"/>
              <a:gd name="T68" fmla="*/ 2147483647 w 124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9"/>
              <a:gd name="T107" fmla="*/ 124 w 124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9">
                <a:moveTo>
                  <a:pt x="100" y="108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7" y="128"/>
                </a:lnTo>
                <a:lnTo>
                  <a:pt x="83" y="131"/>
                </a:lnTo>
                <a:lnTo>
                  <a:pt x="77" y="133"/>
                </a:lnTo>
                <a:lnTo>
                  <a:pt x="71" y="135"/>
                </a:lnTo>
                <a:lnTo>
                  <a:pt x="64" y="135"/>
                </a:lnTo>
                <a:lnTo>
                  <a:pt x="55" y="134"/>
                </a:lnTo>
                <a:lnTo>
                  <a:pt x="48" y="132"/>
                </a:lnTo>
                <a:lnTo>
                  <a:pt x="42" y="128"/>
                </a:lnTo>
                <a:lnTo>
                  <a:pt x="35" y="123"/>
                </a:lnTo>
                <a:lnTo>
                  <a:pt x="31" y="117"/>
                </a:lnTo>
                <a:lnTo>
                  <a:pt x="28" y="109"/>
                </a:lnTo>
                <a:lnTo>
                  <a:pt x="26" y="98"/>
                </a:lnTo>
                <a:lnTo>
                  <a:pt x="25" y="88"/>
                </a:lnTo>
                <a:lnTo>
                  <a:pt x="124" y="88"/>
                </a:lnTo>
                <a:lnTo>
                  <a:pt x="124" y="76"/>
                </a:lnTo>
                <a:lnTo>
                  <a:pt x="123" y="60"/>
                </a:lnTo>
                <a:lnTo>
                  <a:pt x="120" y="43"/>
                </a:lnTo>
                <a:lnTo>
                  <a:pt x="114" y="31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2"/>
                </a:lnTo>
                <a:lnTo>
                  <a:pt x="62" y="0"/>
                </a:lnTo>
                <a:lnTo>
                  <a:pt x="49" y="2"/>
                </a:lnTo>
                <a:lnTo>
                  <a:pt x="36" y="6"/>
                </a:lnTo>
                <a:lnTo>
                  <a:pt x="26" y="12"/>
                </a:lnTo>
                <a:lnTo>
                  <a:pt x="17" y="21"/>
                </a:lnTo>
                <a:lnTo>
                  <a:pt x="10" y="33"/>
                </a:lnTo>
                <a:lnTo>
                  <a:pt x="5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5" y="113"/>
                </a:lnTo>
                <a:lnTo>
                  <a:pt x="10" y="127"/>
                </a:lnTo>
                <a:lnTo>
                  <a:pt x="17" y="138"/>
                </a:lnTo>
                <a:lnTo>
                  <a:pt x="26" y="147"/>
                </a:lnTo>
                <a:lnTo>
                  <a:pt x="36" y="153"/>
                </a:lnTo>
                <a:lnTo>
                  <a:pt x="49" y="158"/>
                </a:lnTo>
                <a:lnTo>
                  <a:pt x="62" y="159"/>
                </a:lnTo>
                <a:lnTo>
                  <a:pt x="73" y="158"/>
                </a:lnTo>
                <a:lnTo>
                  <a:pt x="85" y="155"/>
                </a:lnTo>
                <a:lnTo>
                  <a:pt x="94" y="151"/>
                </a:lnTo>
                <a:lnTo>
                  <a:pt x="103" y="145"/>
                </a:lnTo>
                <a:lnTo>
                  <a:pt x="109" y="138"/>
                </a:lnTo>
                <a:lnTo>
                  <a:pt x="115" y="128"/>
                </a:lnTo>
                <a:lnTo>
                  <a:pt x="120" y="119"/>
                </a:lnTo>
                <a:lnTo>
                  <a:pt x="122" y="108"/>
                </a:lnTo>
                <a:lnTo>
                  <a:pt x="100" y="108"/>
                </a:lnTo>
                <a:close/>
                <a:moveTo>
                  <a:pt x="25" y="67"/>
                </a:moveTo>
                <a:lnTo>
                  <a:pt x="26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2" y="28"/>
                </a:lnTo>
                <a:lnTo>
                  <a:pt x="48" y="25"/>
                </a:lnTo>
                <a:lnTo>
                  <a:pt x="54" y="24"/>
                </a:lnTo>
                <a:lnTo>
                  <a:pt x="63" y="22"/>
                </a:lnTo>
                <a:lnTo>
                  <a:pt x="71" y="24"/>
                </a:lnTo>
                <a:lnTo>
                  <a:pt x="78" y="25"/>
                </a:lnTo>
                <a:lnTo>
                  <a:pt x="85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100" y="67"/>
                </a:lnTo>
                <a:lnTo>
                  <a:pt x="25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43" name="Freeform 91"/>
          <p:cNvSpPr>
            <a:spLocks/>
          </p:cNvSpPr>
          <p:nvPr/>
        </p:nvSpPr>
        <p:spPr bwMode="auto">
          <a:xfrm>
            <a:off x="2338388" y="1568450"/>
            <a:ext cx="69850" cy="109538"/>
          </a:xfrm>
          <a:custGeom>
            <a:avLst/>
            <a:gdLst>
              <a:gd name="T0" fmla="*/ 0 w 149"/>
              <a:gd name="T1" fmla="*/ 2147483647 h 207"/>
              <a:gd name="T2" fmla="*/ 2147483647 w 149"/>
              <a:gd name="T3" fmla="*/ 2147483647 h 207"/>
              <a:gd name="T4" fmla="*/ 2147483647 w 149"/>
              <a:gd name="T5" fmla="*/ 2147483647 h 207"/>
              <a:gd name="T6" fmla="*/ 2147483647 w 149"/>
              <a:gd name="T7" fmla="*/ 2147483647 h 207"/>
              <a:gd name="T8" fmla="*/ 2147483647 w 149"/>
              <a:gd name="T9" fmla="*/ 2147483647 h 207"/>
              <a:gd name="T10" fmla="*/ 2147483647 w 149"/>
              <a:gd name="T11" fmla="*/ 2147483647 h 207"/>
              <a:gd name="T12" fmla="*/ 2147483647 w 149"/>
              <a:gd name="T13" fmla="*/ 0 h 207"/>
              <a:gd name="T14" fmla="*/ 2147483647 w 149"/>
              <a:gd name="T15" fmla="*/ 0 h 207"/>
              <a:gd name="T16" fmla="*/ 2147483647 w 149"/>
              <a:gd name="T17" fmla="*/ 2147483647 h 207"/>
              <a:gd name="T18" fmla="*/ 2147483647 w 149"/>
              <a:gd name="T19" fmla="*/ 2147483647 h 207"/>
              <a:gd name="T20" fmla="*/ 2147483647 w 149"/>
              <a:gd name="T21" fmla="*/ 0 h 207"/>
              <a:gd name="T22" fmla="*/ 0 w 149"/>
              <a:gd name="T23" fmla="*/ 0 h 207"/>
              <a:gd name="T24" fmla="*/ 0 w 149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9"/>
              <a:gd name="T40" fmla="*/ 0 h 207"/>
              <a:gd name="T41" fmla="*/ 149 w 149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9" h="207">
                <a:moveTo>
                  <a:pt x="0" y="207"/>
                </a:moveTo>
                <a:lnTo>
                  <a:pt x="25" y="207"/>
                </a:lnTo>
                <a:lnTo>
                  <a:pt x="25" y="111"/>
                </a:lnTo>
                <a:lnTo>
                  <a:pt x="123" y="111"/>
                </a:lnTo>
                <a:lnTo>
                  <a:pt x="123" y="207"/>
                </a:lnTo>
                <a:lnTo>
                  <a:pt x="149" y="207"/>
                </a:lnTo>
                <a:lnTo>
                  <a:pt x="149" y="0"/>
                </a:lnTo>
                <a:lnTo>
                  <a:pt x="123" y="0"/>
                </a:lnTo>
                <a:lnTo>
                  <a:pt x="123" y="85"/>
                </a:lnTo>
                <a:lnTo>
                  <a:pt x="25" y="85"/>
                </a:lnTo>
                <a:lnTo>
                  <a:pt x="25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44" name="Rectangle 92"/>
          <p:cNvSpPr>
            <a:spLocks noChangeArrowheads="1"/>
          </p:cNvSpPr>
          <p:nvPr/>
        </p:nvSpPr>
        <p:spPr bwMode="auto">
          <a:xfrm>
            <a:off x="2428875" y="1662113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45" name="Freeform 93"/>
          <p:cNvSpPr>
            <a:spLocks noEditPoints="1"/>
          </p:cNvSpPr>
          <p:nvPr/>
        </p:nvSpPr>
        <p:spPr bwMode="auto">
          <a:xfrm>
            <a:off x="1349375" y="1766888"/>
            <a:ext cx="60325" cy="104775"/>
          </a:xfrm>
          <a:custGeom>
            <a:avLst/>
            <a:gdLst>
              <a:gd name="T0" fmla="*/ 2147483647 w 129"/>
              <a:gd name="T1" fmla="*/ 2147483647 h 196"/>
              <a:gd name="T2" fmla="*/ 2147483647 w 129"/>
              <a:gd name="T3" fmla="*/ 2147483647 h 196"/>
              <a:gd name="T4" fmla="*/ 2147483647 w 129"/>
              <a:gd name="T5" fmla="*/ 2147483647 h 196"/>
              <a:gd name="T6" fmla="*/ 2147483647 w 129"/>
              <a:gd name="T7" fmla="*/ 2147483647 h 196"/>
              <a:gd name="T8" fmla="*/ 2147483647 w 129"/>
              <a:gd name="T9" fmla="*/ 2147483647 h 196"/>
              <a:gd name="T10" fmla="*/ 2147483647 w 129"/>
              <a:gd name="T11" fmla="*/ 2147483647 h 196"/>
              <a:gd name="T12" fmla="*/ 2147483647 w 129"/>
              <a:gd name="T13" fmla="*/ 0 h 196"/>
              <a:gd name="T14" fmla="*/ 2147483647 w 129"/>
              <a:gd name="T15" fmla="*/ 0 h 196"/>
              <a:gd name="T16" fmla="*/ 0 w 129"/>
              <a:gd name="T17" fmla="*/ 2147483647 h 196"/>
              <a:gd name="T18" fmla="*/ 0 w 129"/>
              <a:gd name="T19" fmla="*/ 2147483647 h 196"/>
              <a:gd name="T20" fmla="*/ 2147483647 w 129"/>
              <a:gd name="T21" fmla="*/ 2147483647 h 196"/>
              <a:gd name="T22" fmla="*/ 2147483647 w 129"/>
              <a:gd name="T23" fmla="*/ 2147483647 h 196"/>
              <a:gd name="T24" fmla="*/ 2147483647 w 129"/>
              <a:gd name="T25" fmla="*/ 2147483647 h 196"/>
              <a:gd name="T26" fmla="*/ 2147483647 w 129"/>
              <a:gd name="T27" fmla="*/ 2147483647 h 196"/>
              <a:gd name="T28" fmla="*/ 2147483647 w 129"/>
              <a:gd name="T29" fmla="*/ 2147483647 h 196"/>
              <a:gd name="T30" fmla="*/ 2147483647 w 129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6"/>
              <a:gd name="T50" fmla="*/ 129 w 129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6">
                <a:moveTo>
                  <a:pt x="79" y="196"/>
                </a:moveTo>
                <a:lnTo>
                  <a:pt x="104" y="196"/>
                </a:lnTo>
                <a:lnTo>
                  <a:pt x="104" y="147"/>
                </a:lnTo>
                <a:lnTo>
                  <a:pt x="129" y="147"/>
                </a:lnTo>
                <a:lnTo>
                  <a:pt x="129" y="124"/>
                </a:lnTo>
                <a:lnTo>
                  <a:pt x="104" y="124"/>
                </a:lnTo>
                <a:lnTo>
                  <a:pt x="104" y="0"/>
                </a:lnTo>
                <a:lnTo>
                  <a:pt x="79" y="0"/>
                </a:lnTo>
                <a:lnTo>
                  <a:pt x="0" y="121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4"/>
                </a:moveTo>
                <a:lnTo>
                  <a:pt x="79" y="34"/>
                </a:lnTo>
                <a:lnTo>
                  <a:pt x="79" y="124"/>
                </a:lnTo>
                <a:lnTo>
                  <a:pt x="22" y="1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46" name="Freeform 94"/>
          <p:cNvSpPr>
            <a:spLocks noEditPoints="1"/>
          </p:cNvSpPr>
          <p:nvPr/>
        </p:nvSpPr>
        <p:spPr bwMode="auto">
          <a:xfrm>
            <a:off x="2036763" y="1760538"/>
            <a:ext cx="66675" cy="111125"/>
          </a:xfrm>
          <a:custGeom>
            <a:avLst/>
            <a:gdLst>
              <a:gd name="T0" fmla="*/ 0 w 144"/>
              <a:gd name="T1" fmla="*/ 2147483647 h 208"/>
              <a:gd name="T2" fmla="*/ 2147483647 w 144"/>
              <a:gd name="T3" fmla="*/ 2147483647 h 208"/>
              <a:gd name="T4" fmla="*/ 2147483647 w 144"/>
              <a:gd name="T5" fmla="*/ 2147483647 h 208"/>
              <a:gd name="T6" fmla="*/ 2147483647 w 144"/>
              <a:gd name="T7" fmla="*/ 2147483647 h 208"/>
              <a:gd name="T8" fmla="*/ 2147483647 w 144"/>
              <a:gd name="T9" fmla="*/ 2147483647 h 208"/>
              <a:gd name="T10" fmla="*/ 2147483647 w 144"/>
              <a:gd name="T11" fmla="*/ 2147483647 h 208"/>
              <a:gd name="T12" fmla="*/ 2147483647 w 144"/>
              <a:gd name="T13" fmla="*/ 2147483647 h 208"/>
              <a:gd name="T14" fmla="*/ 2147483647 w 144"/>
              <a:gd name="T15" fmla="*/ 2147483647 h 208"/>
              <a:gd name="T16" fmla="*/ 2147483647 w 144"/>
              <a:gd name="T17" fmla="*/ 2147483647 h 208"/>
              <a:gd name="T18" fmla="*/ 2147483647 w 144"/>
              <a:gd name="T19" fmla="*/ 2147483647 h 208"/>
              <a:gd name="T20" fmla="*/ 2147483647 w 144"/>
              <a:gd name="T21" fmla="*/ 2147483647 h 208"/>
              <a:gd name="T22" fmla="*/ 2147483647 w 144"/>
              <a:gd name="T23" fmla="*/ 2147483647 h 208"/>
              <a:gd name="T24" fmla="*/ 2147483647 w 144"/>
              <a:gd name="T25" fmla="*/ 2147483647 h 208"/>
              <a:gd name="T26" fmla="*/ 2147483647 w 144"/>
              <a:gd name="T27" fmla="*/ 2147483647 h 208"/>
              <a:gd name="T28" fmla="*/ 2147483647 w 144"/>
              <a:gd name="T29" fmla="*/ 2147483647 h 208"/>
              <a:gd name="T30" fmla="*/ 2147483647 w 144"/>
              <a:gd name="T31" fmla="*/ 2147483647 h 208"/>
              <a:gd name="T32" fmla="*/ 2147483647 w 144"/>
              <a:gd name="T33" fmla="*/ 2147483647 h 208"/>
              <a:gd name="T34" fmla="*/ 2147483647 w 144"/>
              <a:gd name="T35" fmla="*/ 2147483647 h 208"/>
              <a:gd name="T36" fmla="*/ 2147483647 w 144"/>
              <a:gd name="T37" fmla="*/ 2147483647 h 208"/>
              <a:gd name="T38" fmla="*/ 2147483647 w 144"/>
              <a:gd name="T39" fmla="*/ 2147483647 h 208"/>
              <a:gd name="T40" fmla="*/ 2147483647 w 144"/>
              <a:gd name="T41" fmla="*/ 2147483647 h 208"/>
              <a:gd name="T42" fmla="*/ 2147483647 w 144"/>
              <a:gd name="T43" fmla="*/ 2147483647 h 208"/>
              <a:gd name="T44" fmla="*/ 2147483647 w 144"/>
              <a:gd name="T45" fmla="*/ 2147483647 h 208"/>
              <a:gd name="T46" fmla="*/ 2147483647 w 144"/>
              <a:gd name="T47" fmla="*/ 1829880413 h 208"/>
              <a:gd name="T48" fmla="*/ 2147483647 w 144"/>
              <a:gd name="T49" fmla="*/ 609960405 h 208"/>
              <a:gd name="T50" fmla="*/ 2147483647 w 144"/>
              <a:gd name="T51" fmla="*/ 0 h 208"/>
              <a:gd name="T52" fmla="*/ 0 w 144"/>
              <a:gd name="T53" fmla="*/ 0 h 208"/>
              <a:gd name="T54" fmla="*/ 2147483647 w 144"/>
              <a:gd name="T55" fmla="*/ 2147483647 h 208"/>
              <a:gd name="T56" fmla="*/ 2147483647 w 144"/>
              <a:gd name="T57" fmla="*/ 2147483647 h 208"/>
              <a:gd name="T58" fmla="*/ 2147483647 w 144"/>
              <a:gd name="T59" fmla="*/ 2147483647 h 208"/>
              <a:gd name="T60" fmla="*/ 2147483647 w 144"/>
              <a:gd name="T61" fmla="*/ 2147483647 h 208"/>
              <a:gd name="T62" fmla="*/ 2147483647 w 144"/>
              <a:gd name="T63" fmla="*/ 2147483647 h 208"/>
              <a:gd name="T64" fmla="*/ 2147483647 w 144"/>
              <a:gd name="T65" fmla="*/ 2147483647 h 208"/>
              <a:gd name="T66" fmla="*/ 2147483647 w 144"/>
              <a:gd name="T67" fmla="*/ 2147483647 h 208"/>
              <a:gd name="T68" fmla="*/ 2147483647 w 144"/>
              <a:gd name="T69" fmla="*/ 2147483647 h 208"/>
              <a:gd name="T70" fmla="*/ 2147483647 w 144"/>
              <a:gd name="T71" fmla="*/ 2147483647 h 208"/>
              <a:gd name="T72" fmla="*/ 2147483647 w 144"/>
              <a:gd name="T73" fmla="*/ 2147483647 h 20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44"/>
              <a:gd name="T112" fmla="*/ 0 h 208"/>
              <a:gd name="T113" fmla="*/ 144 w 144"/>
              <a:gd name="T114" fmla="*/ 208 h 20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44" h="208">
                <a:moveTo>
                  <a:pt x="0" y="0"/>
                </a:moveTo>
                <a:lnTo>
                  <a:pt x="0" y="208"/>
                </a:lnTo>
                <a:lnTo>
                  <a:pt x="25" y="208"/>
                </a:lnTo>
                <a:lnTo>
                  <a:pt x="25" y="119"/>
                </a:lnTo>
                <a:lnTo>
                  <a:pt x="66" y="119"/>
                </a:lnTo>
                <a:lnTo>
                  <a:pt x="78" y="119"/>
                </a:lnTo>
                <a:lnTo>
                  <a:pt x="86" y="120"/>
                </a:lnTo>
                <a:lnTo>
                  <a:pt x="93" y="122"/>
                </a:lnTo>
                <a:lnTo>
                  <a:pt x="99" y="124"/>
                </a:lnTo>
                <a:lnTo>
                  <a:pt x="103" y="129"/>
                </a:lnTo>
                <a:lnTo>
                  <a:pt x="105" y="134"/>
                </a:lnTo>
                <a:lnTo>
                  <a:pt x="107" y="143"/>
                </a:lnTo>
                <a:lnTo>
                  <a:pt x="108" y="152"/>
                </a:lnTo>
                <a:lnTo>
                  <a:pt x="109" y="180"/>
                </a:lnTo>
                <a:lnTo>
                  <a:pt x="110" y="188"/>
                </a:lnTo>
                <a:lnTo>
                  <a:pt x="111" y="196"/>
                </a:lnTo>
                <a:lnTo>
                  <a:pt x="112" y="202"/>
                </a:lnTo>
                <a:lnTo>
                  <a:pt x="115" y="208"/>
                </a:lnTo>
                <a:lnTo>
                  <a:pt x="144" y="208"/>
                </a:lnTo>
                <a:lnTo>
                  <a:pt x="144" y="202"/>
                </a:lnTo>
                <a:lnTo>
                  <a:pt x="140" y="198"/>
                </a:lnTo>
                <a:lnTo>
                  <a:pt x="138" y="194"/>
                </a:lnTo>
                <a:lnTo>
                  <a:pt x="137" y="187"/>
                </a:lnTo>
                <a:lnTo>
                  <a:pt x="136" y="177"/>
                </a:lnTo>
                <a:lnTo>
                  <a:pt x="134" y="144"/>
                </a:lnTo>
                <a:lnTo>
                  <a:pt x="132" y="137"/>
                </a:lnTo>
                <a:lnTo>
                  <a:pt x="131" y="130"/>
                </a:lnTo>
                <a:lnTo>
                  <a:pt x="130" y="123"/>
                </a:lnTo>
                <a:lnTo>
                  <a:pt x="128" y="118"/>
                </a:lnTo>
                <a:lnTo>
                  <a:pt x="125" y="113"/>
                </a:lnTo>
                <a:lnTo>
                  <a:pt x="122" y="110"/>
                </a:lnTo>
                <a:lnTo>
                  <a:pt x="118" y="108"/>
                </a:lnTo>
                <a:lnTo>
                  <a:pt x="112" y="105"/>
                </a:lnTo>
                <a:lnTo>
                  <a:pt x="118" y="102"/>
                </a:lnTo>
                <a:lnTo>
                  <a:pt x="123" y="97"/>
                </a:lnTo>
                <a:lnTo>
                  <a:pt x="127" y="92"/>
                </a:lnTo>
                <a:lnTo>
                  <a:pt x="131" y="87"/>
                </a:lnTo>
                <a:lnTo>
                  <a:pt x="134" y="81"/>
                </a:lnTo>
                <a:lnTo>
                  <a:pt x="136" y="74"/>
                </a:lnTo>
                <a:lnTo>
                  <a:pt x="138" y="66"/>
                </a:lnTo>
                <a:lnTo>
                  <a:pt x="138" y="58"/>
                </a:lnTo>
                <a:lnTo>
                  <a:pt x="138" y="49"/>
                </a:lnTo>
                <a:lnTo>
                  <a:pt x="137" y="41"/>
                </a:lnTo>
                <a:lnTo>
                  <a:pt x="135" y="34"/>
                </a:lnTo>
                <a:lnTo>
                  <a:pt x="131" y="27"/>
                </a:lnTo>
                <a:lnTo>
                  <a:pt x="128" y="21"/>
                </a:lnTo>
                <a:lnTo>
                  <a:pt x="124" y="17"/>
                </a:lnTo>
                <a:lnTo>
                  <a:pt x="119" y="12"/>
                </a:lnTo>
                <a:lnTo>
                  <a:pt x="114" y="7"/>
                </a:lnTo>
                <a:lnTo>
                  <a:pt x="104" y="4"/>
                </a:lnTo>
                <a:lnTo>
                  <a:pt x="95" y="2"/>
                </a:lnTo>
                <a:lnTo>
                  <a:pt x="84" y="0"/>
                </a:lnTo>
                <a:lnTo>
                  <a:pt x="72" y="0"/>
                </a:lnTo>
                <a:lnTo>
                  <a:pt x="0" y="0"/>
                </a:lnTo>
                <a:close/>
                <a:moveTo>
                  <a:pt x="25" y="25"/>
                </a:moveTo>
                <a:lnTo>
                  <a:pt x="68" y="25"/>
                </a:lnTo>
                <a:lnTo>
                  <a:pt x="79" y="25"/>
                </a:lnTo>
                <a:lnTo>
                  <a:pt x="87" y="26"/>
                </a:lnTo>
                <a:lnTo>
                  <a:pt x="95" y="28"/>
                </a:lnTo>
                <a:lnTo>
                  <a:pt x="101" y="31"/>
                </a:lnTo>
                <a:lnTo>
                  <a:pt x="105" y="35"/>
                </a:lnTo>
                <a:lnTo>
                  <a:pt x="108" y="41"/>
                </a:lnTo>
                <a:lnTo>
                  <a:pt x="110" y="49"/>
                </a:lnTo>
                <a:lnTo>
                  <a:pt x="111" y="59"/>
                </a:lnTo>
                <a:lnTo>
                  <a:pt x="110" y="68"/>
                </a:lnTo>
                <a:lnTo>
                  <a:pt x="109" y="76"/>
                </a:lnTo>
                <a:lnTo>
                  <a:pt x="105" y="82"/>
                </a:lnTo>
                <a:lnTo>
                  <a:pt x="101" y="87"/>
                </a:lnTo>
                <a:lnTo>
                  <a:pt x="95" y="90"/>
                </a:lnTo>
                <a:lnTo>
                  <a:pt x="87" y="92"/>
                </a:lnTo>
                <a:lnTo>
                  <a:pt x="79" y="95"/>
                </a:lnTo>
                <a:lnTo>
                  <a:pt x="68" y="95"/>
                </a:lnTo>
                <a:lnTo>
                  <a:pt x="25" y="95"/>
                </a:lnTo>
                <a:lnTo>
                  <a:pt x="25" y="2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47" name="Freeform 95"/>
          <p:cNvSpPr>
            <a:spLocks noEditPoints="1"/>
          </p:cNvSpPr>
          <p:nvPr/>
        </p:nvSpPr>
        <p:spPr bwMode="auto">
          <a:xfrm>
            <a:off x="2112963" y="1789113"/>
            <a:ext cx="60325" cy="84137"/>
          </a:xfrm>
          <a:custGeom>
            <a:avLst/>
            <a:gdLst>
              <a:gd name="T0" fmla="*/ 2147483647 w 129"/>
              <a:gd name="T1" fmla="*/ 2147483647 h 158"/>
              <a:gd name="T2" fmla="*/ 2147483647 w 129"/>
              <a:gd name="T3" fmla="*/ 2147483647 h 158"/>
              <a:gd name="T4" fmla="*/ 2147483647 w 129"/>
              <a:gd name="T5" fmla="*/ 2147483647 h 158"/>
              <a:gd name="T6" fmla="*/ 2147483647 w 129"/>
              <a:gd name="T7" fmla="*/ 2147483647 h 158"/>
              <a:gd name="T8" fmla="*/ 2147483647 w 129"/>
              <a:gd name="T9" fmla="*/ 2147483647 h 158"/>
              <a:gd name="T10" fmla="*/ 2147483647 w 129"/>
              <a:gd name="T11" fmla="*/ 2147483647 h 158"/>
              <a:gd name="T12" fmla="*/ 2147483647 w 129"/>
              <a:gd name="T13" fmla="*/ 2147483647 h 158"/>
              <a:gd name="T14" fmla="*/ 2147483647 w 129"/>
              <a:gd name="T15" fmla="*/ 2147483647 h 158"/>
              <a:gd name="T16" fmla="*/ 2147483647 w 129"/>
              <a:gd name="T17" fmla="*/ 2147483647 h 158"/>
              <a:gd name="T18" fmla="*/ 2147483647 w 129"/>
              <a:gd name="T19" fmla="*/ 2147483647 h 158"/>
              <a:gd name="T20" fmla="*/ 2147483647 w 129"/>
              <a:gd name="T21" fmla="*/ 2147483647 h 158"/>
              <a:gd name="T22" fmla="*/ 2147483647 w 129"/>
              <a:gd name="T23" fmla="*/ 2147483647 h 158"/>
              <a:gd name="T24" fmla="*/ 2147483647 w 129"/>
              <a:gd name="T25" fmla="*/ 2147483647 h 158"/>
              <a:gd name="T26" fmla="*/ 2147483647 w 129"/>
              <a:gd name="T27" fmla="*/ 2147483647 h 158"/>
              <a:gd name="T28" fmla="*/ 2147483647 w 129"/>
              <a:gd name="T29" fmla="*/ 2147483647 h 158"/>
              <a:gd name="T30" fmla="*/ 2147483647 w 129"/>
              <a:gd name="T31" fmla="*/ 2147483647 h 158"/>
              <a:gd name="T32" fmla="*/ 2147483647 w 129"/>
              <a:gd name="T33" fmla="*/ 2147483647 h 158"/>
              <a:gd name="T34" fmla="*/ 2147483647 w 129"/>
              <a:gd name="T35" fmla="*/ 2147483647 h 158"/>
              <a:gd name="T36" fmla="*/ 2147483647 w 129"/>
              <a:gd name="T37" fmla="*/ 2147483647 h 158"/>
              <a:gd name="T38" fmla="*/ 2147483647 w 129"/>
              <a:gd name="T39" fmla="*/ 2147483647 h 158"/>
              <a:gd name="T40" fmla="*/ 2147483647 w 129"/>
              <a:gd name="T41" fmla="*/ 2147483647 h 158"/>
              <a:gd name="T42" fmla="*/ 2147483647 w 129"/>
              <a:gd name="T43" fmla="*/ 2147483647 h 158"/>
              <a:gd name="T44" fmla="*/ 2147483647 w 129"/>
              <a:gd name="T45" fmla="*/ 2147483647 h 158"/>
              <a:gd name="T46" fmla="*/ 2147483647 w 129"/>
              <a:gd name="T47" fmla="*/ 2147483647 h 158"/>
              <a:gd name="T48" fmla="*/ 2147483647 w 129"/>
              <a:gd name="T49" fmla="*/ 2147483647 h 158"/>
              <a:gd name="T50" fmla="*/ 2147483647 w 129"/>
              <a:gd name="T51" fmla="*/ 1510008818 h 158"/>
              <a:gd name="T52" fmla="*/ 2147483647 w 129"/>
              <a:gd name="T53" fmla="*/ 302001790 h 158"/>
              <a:gd name="T54" fmla="*/ 2147483647 w 129"/>
              <a:gd name="T55" fmla="*/ 0 h 158"/>
              <a:gd name="T56" fmla="*/ 2147483647 w 129"/>
              <a:gd name="T57" fmla="*/ 453144267 h 158"/>
              <a:gd name="T58" fmla="*/ 2147467039 w 129"/>
              <a:gd name="T59" fmla="*/ 1963152420 h 158"/>
              <a:gd name="T60" fmla="*/ 1124905930 w 129"/>
              <a:gd name="T61" fmla="*/ 2147483647 h 158"/>
              <a:gd name="T62" fmla="*/ 613624441 w 129"/>
              <a:gd name="T63" fmla="*/ 2147483647 h 158"/>
              <a:gd name="T64" fmla="*/ 2147483647 w 129"/>
              <a:gd name="T65" fmla="*/ 2147483647 h 158"/>
              <a:gd name="T66" fmla="*/ 2147483647 w 129"/>
              <a:gd name="T67" fmla="*/ 2147483647 h 158"/>
              <a:gd name="T68" fmla="*/ 2147483647 w 129"/>
              <a:gd name="T69" fmla="*/ 2147483647 h 158"/>
              <a:gd name="T70" fmla="*/ 2147483647 w 129"/>
              <a:gd name="T71" fmla="*/ 2147483647 h 158"/>
              <a:gd name="T72" fmla="*/ 2147483647 w 129"/>
              <a:gd name="T73" fmla="*/ 2147483647 h 158"/>
              <a:gd name="T74" fmla="*/ 2147483647 w 129"/>
              <a:gd name="T75" fmla="*/ 2147483647 h 158"/>
              <a:gd name="T76" fmla="*/ 2147483647 w 129"/>
              <a:gd name="T77" fmla="*/ 2147483647 h 158"/>
              <a:gd name="T78" fmla="*/ 2147483647 w 129"/>
              <a:gd name="T79" fmla="*/ 2147483647 h 158"/>
              <a:gd name="T80" fmla="*/ 2147483647 w 129"/>
              <a:gd name="T81" fmla="*/ 2147483647 h 158"/>
              <a:gd name="T82" fmla="*/ 2147483647 w 129"/>
              <a:gd name="T83" fmla="*/ 2147483647 h 158"/>
              <a:gd name="T84" fmla="*/ 2147483647 w 129"/>
              <a:gd name="T85" fmla="*/ 2147483647 h 158"/>
              <a:gd name="T86" fmla="*/ 2147483647 w 129"/>
              <a:gd name="T87" fmla="*/ 2147483647 h 158"/>
              <a:gd name="T88" fmla="*/ 2147483647 w 129"/>
              <a:gd name="T89" fmla="*/ 2147483647 h 158"/>
              <a:gd name="T90" fmla="*/ 2147483647 w 129"/>
              <a:gd name="T91" fmla="*/ 2147483647 h 158"/>
              <a:gd name="T92" fmla="*/ 1227248881 w 129"/>
              <a:gd name="T93" fmla="*/ 2147483647 h 158"/>
              <a:gd name="T94" fmla="*/ 306812454 w 129"/>
              <a:gd name="T95" fmla="*/ 2147483647 h 158"/>
              <a:gd name="T96" fmla="*/ 0 w 129"/>
              <a:gd name="T97" fmla="*/ 2147483647 h 158"/>
              <a:gd name="T98" fmla="*/ 306812454 w 129"/>
              <a:gd name="T99" fmla="*/ 2147483647 h 158"/>
              <a:gd name="T100" fmla="*/ 1227248881 w 129"/>
              <a:gd name="T101" fmla="*/ 2147483647 h 158"/>
              <a:gd name="T102" fmla="*/ 2147483647 w 129"/>
              <a:gd name="T103" fmla="*/ 2147483647 h 158"/>
              <a:gd name="T104" fmla="*/ 2147483647 w 129"/>
              <a:gd name="T105" fmla="*/ 2147483647 h 158"/>
              <a:gd name="T106" fmla="*/ 2147483647 w 129"/>
              <a:gd name="T107" fmla="*/ 2147483647 h 158"/>
              <a:gd name="T108" fmla="*/ 2147483647 w 129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8"/>
              <a:gd name="T167" fmla="*/ 129 w 129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8">
                <a:moveTo>
                  <a:pt x="91" y="77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4" y="120"/>
                </a:lnTo>
                <a:lnTo>
                  <a:pt x="79" y="126"/>
                </a:lnTo>
                <a:lnTo>
                  <a:pt x="73" y="130"/>
                </a:lnTo>
                <a:lnTo>
                  <a:pt x="65" y="134"/>
                </a:lnTo>
                <a:lnTo>
                  <a:pt x="58" y="135"/>
                </a:lnTo>
                <a:lnTo>
                  <a:pt x="49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3"/>
                </a:lnTo>
                <a:lnTo>
                  <a:pt x="31" y="130"/>
                </a:lnTo>
                <a:lnTo>
                  <a:pt x="27" y="127"/>
                </a:lnTo>
                <a:lnTo>
                  <a:pt x="26" y="122"/>
                </a:lnTo>
                <a:lnTo>
                  <a:pt x="24" y="117"/>
                </a:lnTo>
                <a:lnTo>
                  <a:pt x="24" y="113"/>
                </a:lnTo>
                <a:lnTo>
                  <a:pt x="24" y="107"/>
                </a:lnTo>
                <a:lnTo>
                  <a:pt x="25" y="102"/>
                </a:lnTo>
                <a:lnTo>
                  <a:pt x="27" y="99"/>
                </a:lnTo>
                <a:lnTo>
                  <a:pt x="30" y="95"/>
                </a:lnTo>
                <a:lnTo>
                  <a:pt x="33" y="92"/>
                </a:lnTo>
                <a:lnTo>
                  <a:pt x="37" y="90"/>
                </a:lnTo>
                <a:lnTo>
                  <a:pt x="42" y="88"/>
                </a:lnTo>
                <a:lnTo>
                  <a:pt x="47" y="87"/>
                </a:lnTo>
                <a:lnTo>
                  <a:pt x="59" y="85"/>
                </a:lnTo>
                <a:lnTo>
                  <a:pt x="71" y="84"/>
                </a:lnTo>
                <a:lnTo>
                  <a:pt x="81" y="81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4"/>
                </a:lnTo>
                <a:lnTo>
                  <a:pt x="96" y="148"/>
                </a:lnTo>
                <a:lnTo>
                  <a:pt x="98" y="151"/>
                </a:lnTo>
                <a:lnTo>
                  <a:pt x="101" y="154"/>
                </a:lnTo>
                <a:lnTo>
                  <a:pt x="105" y="156"/>
                </a:lnTo>
                <a:lnTo>
                  <a:pt x="110" y="157"/>
                </a:lnTo>
                <a:lnTo>
                  <a:pt x="116" y="157"/>
                </a:lnTo>
                <a:lnTo>
                  <a:pt x="121" y="156"/>
                </a:lnTo>
                <a:lnTo>
                  <a:pt x="129" y="155"/>
                </a:lnTo>
                <a:lnTo>
                  <a:pt x="129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1"/>
                </a:lnTo>
                <a:lnTo>
                  <a:pt x="114" y="127"/>
                </a:lnTo>
                <a:lnTo>
                  <a:pt x="114" y="120"/>
                </a:lnTo>
                <a:lnTo>
                  <a:pt x="114" y="45"/>
                </a:lnTo>
                <a:lnTo>
                  <a:pt x="113" y="35"/>
                </a:lnTo>
                <a:lnTo>
                  <a:pt x="111" y="25"/>
                </a:lnTo>
                <a:lnTo>
                  <a:pt x="107" y="17"/>
                </a:lnTo>
                <a:lnTo>
                  <a:pt x="101" y="10"/>
                </a:lnTo>
                <a:lnTo>
                  <a:pt x="94" y="6"/>
                </a:lnTo>
                <a:lnTo>
                  <a:pt x="84" y="2"/>
                </a:lnTo>
                <a:lnTo>
                  <a:pt x="74" y="1"/>
                </a:lnTo>
                <a:lnTo>
                  <a:pt x="61" y="0"/>
                </a:lnTo>
                <a:lnTo>
                  <a:pt x="49" y="1"/>
                </a:lnTo>
                <a:lnTo>
                  <a:pt x="38" y="3"/>
                </a:lnTo>
                <a:lnTo>
                  <a:pt x="28" y="7"/>
                </a:lnTo>
                <a:lnTo>
                  <a:pt x="21" y="13"/>
                </a:lnTo>
                <a:lnTo>
                  <a:pt x="15" y="20"/>
                </a:lnTo>
                <a:lnTo>
                  <a:pt x="11" y="28"/>
                </a:lnTo>
                <a:lnTo>
                  <a:pt x="7" y="37"/>
                </a:lnTo>
                <a:lnTo>
                  <a:pt x="6" y="48"/>
                </a:lnTo>
                <a:lnTo>
                  <a:pt x="6" y="49"/>
                </a:lnTo>
                <a:lnTo>
                  <a:pt x="28" y="49"/>
                </a:lnTo>
                <a:lnTo>
                  <a:pt x="28" y="43"/>
                </a:lnTo>
                <a:lnTo>
                  <a:pt x="31" y="37"/>
                </a:lnTo>
                <a:lnTo>
                  <a:pt x="33" y="32"/>
                </a:lnTo>
                <a:lnTo>
                  <a:pt x="37" y="29"/>
                </a:lnTo>
                <a:lnTo>
                  <a:pt x="41" y="25"/>
                </a:lnTo>
                <a:lnTo>
                  <a:pt x="46" y="23"/>
                </a:lnTo>
                <a:lnTo>
                  <a:pt x="53" y="22"/>
                </a:lnTo>
                <a:lnTo>
                  <a:pt x="60" y="22"/>
                </a:lnTo>
                <a:lnTo>
                  <a:pt x="67" y="22"/>
                </a:lnTo>
                <a:lnTo>
                  <a:pt x="74" y="23"/>
                </a:lnTo>
                <a:lnTo>
                  <a:pt x="79" y="25"/>
                </a:lnTo>
                <a:lnTo>
                  <a:pt x="83" y="28"/>
                </a:lnTo>
                <a:lnTo>
                  <a:pt x="86" y="30"/>
                </a:lnTo>
                <a:lnTo>
                  <a:pt x="89" y="35"/>
                </a:lnTo>
                <a:lnTo>
                  <a:pt x="91" y="38"/>
                </a:lnTo>
                <a:lnTo>
                  <a:pt x="91" y="44"/>
                </a:lnTo>
                <a:lnTo>
                  <a:pt x="91" y="50"/>
                </a:lnTo>
                <a:lnTo>
                  <a:pt x="90" y="55"/>
                </a:lnTo>
                <a:lnTo>
                  <a:pt x="89" y="57"/>
                </a:lnTo>
                <a:lnTo>
                  <a:pt x="84" y="59"/>
                </a:lnTo>
                <a:lnTo>
                  <a:pt x="79" y="62"/>
                </a:lnTo>
                <a:lnTo>
                  <a:pt x="71" y="63"/>
                </a:lnTo>
                <a:lnTo>
                  <a:pt x="60" y="64"/>
                </a:lnTo>
                <a:lnTo>
                  <a:pt x="47" y="65"/>
                </a:lnTo>
                <a:lnTo>
                  <a:pt x="36" y="67"/>
                </a:lnTo>
                <a:lnTo>
                  <a:pt x="26" y="71"/>
                </a:lnTo>
                <a:lnTo>
                  <a:pt x="18" y="74"/>
                </a:lnTo>
                <a:lnTo>
                  <a:pt x="12" y="80"/>
                </a:lnTo>
                <a:lnTo>
                  <a:pt x="6" y="86"/>
                </a:lnTo>
                <a:lnTo>
                  <a:pt x="3" y="94"/>
                </a:lnTo>
                <a:lnTo>
                  <a:pt x="1" y="102"/>
                </a:lnTo>
                <a:lnTo>
                  <a:pt x="0" y="113"/>
                </a:lnTo>
                <a:lnTo>
                  <a:pt x="1" y="123"/>
                </a:lnTo>
                <a:lnTo>
                  <a:pt x="3" y="131"/>
                </a:lnTo>
                <a:lnTo>
                  <a:pt x="6" y="140"/>
                </a:lnTo>
                <a:lnTo>
                  <a:pt x="12" y="147"/>
                </a:lnTo>
                <a:lnTo>
                  <a:pt x="18" y="151"/>
                </a:lnTo>
                <a:lnTo>
                  <a:pt x="25" y="155"/>
                </a:lnTo>
                <a:lnTo>
                  <a:pt x="35" y="157"/>
                </a:lnTo>
                <a:lnTo>
                  <a:pt x="44" y="158"/>
                </a:lnTo>
                <a:lnTo>
                  <a:pt x="58" y="157"/>
                </a:lnTo>
                <a:lnTo>
                  <a:pt x="71" y="152"/>
                </a:lnTo>
                <a:lnTo>
                  <a:pt x="82" y="144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48" name="Freeform 96"/>
          <p:cNvSpPr>
            <a:spLocks/>
          </p:cNvSpPr>
          <p:nvPr/>
        </p:nvSpPr>
        <p:spPr bwMode="auto">
          <a:xfrm>
            <a:off x="2176463" y="1790700"/>
            <a:ext cx="60325" cy="114300"/>
          </a:xfrm>
          <a:custGeom>
            <a:avLst/>
            <a:gdLst>
              <a:gd name="T0" fmla="*/ 2147483647 w 128"/>
              <a:gd name="T1" fmla="*/ 0 h 215"/>
              <a:gd name="T2" fmla="*/ 2147483647 w 128"/>
              <a:gd name="T3" fmla="*/ 2147483647 h 215"/>
              <a:gd name="T4" fmla="*/ 2147483647 w 128"/>
              <a:gd name="T5" fmla="*/ 0 h 215"/>
              <a:gd name="T6" fmla="*/ 0 w 128"/>
              <a:gd name="T7" fmla="*/ 0 h 215"/>
              <a:gd name="T8" fmla="*/ 2147483647 w 128"/>
              <a:gd name="T9" fmla="*/ 2147483647 h 215"/>
              <a:gd name="T10" fmla="*/ 2147483647 w 128"/>
              <a:gd name="T11" fmla="*/ 2147483647 h 215"/>
              <a:gd name="T12" fmla="*/ 2147483647 w 128"/>
              <a:gd name="T13" fmla="*/ 2147483647 h 215"/>
              <a:gd name="T14" fmla="*/ 2147483647 w 128"/>
              <a:gd name="T15" fmla="*/ 2147483647 h 215"/>
              <a:gd name="T16" fmla="*/ 2147483647 w 128"/>
              <a:gd name="T17" fmla="*/ 2147483647 h 215"/>
              <a:gd name="T18" fmla="*/ 2147483647 w 128"/>
              <a:gd name="T19" fmla="*/ 2147483647 h 215"/>
              <a:gd name="T20" fmla="*/ 2147483647 w 128"/>
              <a:gd name="T21" fmla="*/ 2147483647 h 215"/>
              <a:gd name="T22" fmla="*/ 1674956288 w 128"/>
              <a:gd name="T23" fmla="*/ 2147483647 h 215"/>
              <a:gd name="T24" fmla="*/ 1674956288 w 128"/>
              <a:gd name="T25" fmla="*/ 2147483647 h 215"/>
              <a:gd name="T26" fmla="*/ 2147483647 w 128"/>
              <a:gd name="T27" fmla="*/ 2147483647 h 215"/>
              <a:gd name="T28" fmla="*/ 2147483647 w 128"/>
              <a:gd name="T29" fmla="*/ 2147483647 h 215"/>
              <a:gd name="T30" fmla="*/ 2147483647 w 128"/>
              <a:gd name="T31" fmla="*/ 2147483647 h 215"/>
              <a:gd name="T32" fmla="*/ 2147483647 w 128"/>
              <a:gd name="T33" fmla="*/ 2147483647 h 215"/>
              <a:gd name="T34" fmla="*/ 2147483647 w 128"/>
              <a:gd name="T35" fmla="*/ 2147483647 h 215"/>
              <a:gd name="T36" fmla="*/ 2147483647 w 128"/>
              <a:gd name="T37" fmla="*/ 2147483647 h 215"/>
              <a:gd name="T38" fmla="*/ 2147483647 w 128"/>
              <a:gd name="T39" fmla="*/ 2147483647 h 215"/>
              <a:gd name="T40" fmla="*/ 2147483647 w 128"/>
              <a:gd name="T41" fmla="*/ 2147483647 h 215"/>
              <a:gd name="T42" fmla="*/ 2147483647 w 128"/>
              <a:gd name="T43" fmla="*/ 2147483647 h 215"/>
              <a:gd name="T44" fmla="*/ 2147483647 w 128"/>
              <a:gd name="T45" fmla="*/ 2147483647 h 215"/>
              <a:gd name="T46" fmla="*/ 2147483647 w 128"/>
              <a:gd name="T47" fmla="*/ 0 h 215"/>
              <a:gd name="T48" fmla="*/ 2147483647 w 128"/>
              <a:gd name="T49" fmla="*/ 0 h 21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8"/>
              <a:gd name="T76" fmla="*/ 0 h 215"/>
              <a:gd name="T77" fmla="*/ 128 w 128"/>
              <a:gd name="T78" fmla="*/ 215 h 21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8" h="215">
                <a:moveTo>
                  <a:pt x="102" y="0"/>
                </a:moveTo>
                <a:lnTo>
                  <a:pt x="64" y="123"/>
                </a:lnTo>
                <a:lnTo>
                  <a:pt x="25" y="0"/>
                </a:lnTo>
                <a:lnTo>
                  <a:pt x="0" y="0"/>
                </a:lnTo>
                <a:lnTo>
                  <a:pt x="52" y="160"/>
                </a:lnTo>
                <a:lnTo>
                  <a:pt x="46" y="177"/>
                </a:lnTo>
                <a:lnTo>
                  <a:pt x="43" y="183"/>
                </a:lnTo>
                <a:lnTo>
                  <a:pt x="40" y="188"/>
                </a:lnTo>
                <a:lnTo>
                  <a:pt x="35" y="189"/>
                </a:lnTo>
                <a:lnTo>
                  <a:pt x="28" y="190"/>
                </a:lnTo>
                <a:lnTo>
                  <a:pt x="22" y="189"/>
                </a:lnTo>
                <a:lnTo>
                  <a:pt x="16" y="188"/>
                </a:lnTo>
                <a:lnTo>
                  <a:pt x="16" y="212"/>
                </a:lnTo>
                <a:lnTo>
                  <a:pt x="22" y="213"/>
                </a:lnTo>
                <a:lnTo>
                  <a:pt x="30" y="215"/>
                </a:lnTo>
                <a:lnTo>
                  <a:pt x="38" y="215"/>
                </a:lnTo>
                <a:lnTo>
                  <a:pt x="44" y="212"/>
                </a:lnTo>
                <a:lnTo>
                  <a:pt x="51" y="210"/>
                </a:lnTo>
                <a:lnTo>
                  <a:pt x="55" y="205"/>
                </a:lnTo>
                <a:lnTo>
                  <a:pt x="59" y="200"/>
                </a:lnTo>
                <a:lnTo>
                  <a:pt x="63" y="193"/>
                </a:lnTo>
                <a:lnTo>
                  <a:pt x="66" y="184"/>
                </a:lnTo>
                <a:lnTo>
                  <a:pt x="70" y="175"/>
                </a:lnTo>
                <a:lnTo>
                  <a:pt x="128" y="0"/>
                </a:lnTo>
                <a:lnTo>
                  <a:pt x="102" y="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49" name="Freeform 97"/>
          <p:cNvSpPr>
            <a:spLocks/>
          </p:cNvSpPr>
          <p:nvPr/>
        </p:nvSpPr>
        <p:spPr bwMode="auto">
          <a:xfrm>
            <a:off x="2244725" y="1789113"/>
            <a:ext cx="88900" cy="82550"/>
          </a:xfrm>
          <a:custGeom>
            <a:avLst/>
            <a:gdLst>
              <a:gd name="T0" fmla="*/ 2147483647 w 189"/>
              <a:gd name="T1" fmla="*/ 2147483647 h 155"/>
              <a:gd name="T2" fmla="*/ 2147483647 w 189"/>
              <a:gd name="T3" fmla="*/ 2147483647 h 155"/>
              <a:gd name="T4" fmla="*/ 2147483647 w 189"/>
              <a:gd name="T5" fmla="*/ 2147483647 h 155"/>
              <a:gd name="T6" fmla="*/ 2147483647 w 189"/>
              <a:gd name="T7" fmla="*/ 2147483647 h 155"/>
              <a:gd name="T8" fmla="*/ 2147483647 w 189"/>
              <a:gd name="T9" fmla="*/ 906236472 h 155"/>
              <a:gd name="T10" fmla="*/ 2147483647 w 189"/>
              <a:gd name="T11" fmla="*/ 0 h 155"/>
              <a:gd name="T12" fmla="*/ 2147483647 w 189"/>
              <a:gd name="T13" fmla="*/ 906236472 h 155"/>
              <a:gd name="T14" fmla="*/ 2147483647 w 189"/>
              <a:gd name="T15" fmla="*/ 2147483647 h 155"/>
              <a:gd name="T16" fmla="*/ 2147483647 w 189"/>
              <a:gd name="T17" fmla="*/ 1963937755 h 155"/>
              <a:gd name="T18" fmla="*/ 2147483647 w 189"/>
              <a:gd name="T19" fmla="*/ 906236472 h 155"/>
              <a:gd name="T20" fmla="*/ 2147483647 w 189"/>
              <a:gd name="T21" fmla="*/ 151181544 h 155"/>
              <a:gd name="T22" fmla="*/ 2147483647 w 189"/>
              <a:gd name="T23" fmla="*/ 0 h 155"/>
              <a:gd name="T24" fmla="*/ 2147483647 w 189"/>
              <a:gd name="T25" fmla="*/ 151181544 h 155"/>
              <a:gd name="T26" fmla="*/ 2147483647 w 189"/>
              <a:gd name="T27" fmla="*/ 906236472 h 155"/>
              <a:gd name="T28" fmla="*/ 2147483647 w 189"/>
              <a:gd name="T29" fmla="*/ 2114834835 h 155"/>
              <a:gd name="T30" fmla="*/ 2147483647 w 189"/>
              <a:gd name="T31" fmla="*/ 2147483647 h 155"/>
              <a:gd name="T32" fmla="*/ 0 w 189"/>
              <a:gd name="T33" fmla="*/ 453260169 h 155"/>
              <a:gd name="T34" fmla="*/ 2147483647 w 189"/>
              <a:gd name="T35" fmla="*/ 2147483647 h 155"/>
              <a:gd name="T36" fmla="*/ 2147483647 w 189"/>
              <a:gd name="T37" fmla="*/ 2147483647 h 155"/>
              <a:gd name="T38" fmla="*/ 2147483647 w 189"/>
              <a:gd name="T39" fmla="*/ 2147483647 h 155"/>
              <a:gd name="T40" fmla="*/ 2147483647 w 189"/>
              <a:gd name="T41" fmla="*/ 2147483647 h 155"/>
              <a:gd name="T42" fmla="*/ 2147483647 w 189"/>
              <a:gd name="T43" fmla="*/ 2147483647 h 155"/>
              <a:gd name="T44" fmla="*/ 2147483647 w 189"/>
              <a:gd name="T45" fmla="*/ 2147483647 h 155"/>
              <a:gd name="T46" fmla="*/ 2147483647 w 189"/>
              <a:gd name="T47" fmla="*/ 2147483647 h 155"/>
              <a:gd name="T48" fmla="*/ 2147483647 w 189"/>
              <a:gd name="T49" fmla="*/ 2147483647 h 155"/>
              <a:gd name="T50" fmla="*/ 2147483647 w 189"/>
              <a:gd name="T51" fmla="*/ 2147483647 h 155"/>
              <a:gd name="T52" fmla="*/ 2147483647 w 189"/>
              <a:gd name="T53" fmla="*/ 2147483647 h 155"/>
              <a:gd name="T54" fmla="*/ 2147483647 w 189"/>
              <a:gd name="T55" fmla="*/ 2147483647 h 155"/>
              <a:gd name="T56" fmla="*/ 2147483647 w 189"/>
              <a:gd name="T57" fmla="*/ 2147483647 h 155"/>
              <a:gd name="T58" fmla="*/ 2147483647 w 189"/>
              <a:gd name="T59" fmla="*/ 2147483647 h 155"/>
              <a:gd name="T60" fmla="*/ 2147483647 w 189"/>
              <a:gd name="T61" fmla="*/ 2147483647 h 155"/>
              <a:gd name="T62" fmla="*/ 2147483647 w 189"/>
              <a:gd name="T63" fmla="*/ 2147483647 h 155"/>
              <a:gd name="T64" fmla="*/ 2147483647 w 189"/>
              <a:gd name="T65" fmla="*/ 2147483647 h 155"/>
              <a:gd name="T66" fmla="*/ 2147483647 w 189"/>
              <a:gd name="T67" fmla="*/ 2147483647 h 155"/>
              <a:gd name="T68" fmla="*/ 2147483647 w 189"/>
              <a:gd name="T69" fmla="*/ 2147483647 h 155"/>
              <a:gd name="T70" fmla="*/ 2147483647 w 189"/>
              <a:gd name="T71" fmla="*/ 2147483647 h 1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89"/>
              <a:gd name="T109" fmla="*/ 0 h 155"/>
              <a:gd name="T110" fmla="*/ 189 w 189"/>
              <a:gd name="T111" fmla="*/ 155 h 15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89" h="155">
                <a:moveTo>
                  <a:pt x="166" y="155"/>
                </a:moveTo>
                <a:lnTo>
                  <a:pt x="189" y="155"/>
                </a:lnTo>
                <a:lnTo>
                  <a:pt x="189" y="64"/>
                </a:lnTo>
                <a:lnTo>
                  <a:pt x="189" y="59"/>
                </a:lnTo>
                <a:lnTo>
                  <a:pt x="189" y="48"/>
                </a:lnTo>
                <a:lnTo>
                  <a:pt x="188" y="38"/>
                </a:lnTo>
                <a:lnTo>
                  <a:pt x="187" y="29"/>
                </a:lnTo>
                <a:lnTo>
                  <a:pt x="184" y="21"/>
                </a:lnTo>
                <a:lnTo>
                  <a:pt x="178" y="12"/>
                </a:lnTo>
                <a:lnTo>
                  <a:pt x="169" y="6"/>
                </a:lnTo>
                <a:lnTo>
                  <a:pt x="159" y="1"/>
                </a:lnTo>
                <a:lnTo>
                  <a:pt x="146" y="0"/>
                </a:lnTo>
                <a:lnTo>
                  <a:pt x="132" y="1"/>
                </a:lnTo>
                <a:lnTo>
                  <a:pt x="121" y="6"/>
                </a:lnTo>
                <a:lnTo>
                  <a:pt x="111" y="13"/>
                </a:lnTo>
                <a:lnTo>
                  <a:pt x="102" y="23"/>
                </a:lnTo>
                <a:lnTo>
                  <a:pt x="99" y="17"/>
                </a:lnTo>
                <a:lnTo>
                  <a:pt x="95" y="13"/>
                </a:lnTo>
                <a:lnTo>
                  <a:pt x="90" y="9"/>
                </a:lnTo>
                <a:lnTo>
                  <a:pt x="86" y="6"/>
                </a:lnTo>
                <a:lnTo>
                  <a:pt x="82" y="3"/>
                </a:lnTo>
                <a:lnTo>
                  <a:pt x="77" y="1"/>
                </a:lnTo>
                <a:lnTo>
                  <a:pt x="70" y="0"/>
                </a:lnTo>
                <a:lnTo>
                  <a:pt x="64" y="0"/>
                </a:lnTo>
                <a:lnTo>
                  <a:pt x="58" y="0"/>
                </a:lnTo>
                <a:lnTo>
                  <a:pt x="51" y="1"/>
                </a:lnTo>
                <a:lnTo>
                  <a:pt x="45" y="3"/>
                </a:lnTo>
                <a:lnTo>
                  <a:pt x="40" y="6"/>
                </a:lnTo>
                <a:lnTo>
                  <a:pt x="34" y="9"/>
                </a:lnTo>
                <a:lnTo>
                  <a:pt x="30" y="14"/>
                </a:lnTo>
                <a:lnTo>
                  <a:pt x="26" y="19"/>
                </a:lnTo>
                <a:lnTo>
                  <a:pt x="22" y="24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lnTo>
                  <a:pt x="23" y="155"/>
                </a:lnTo>
                <a:lnTo>
                  <a:pt x="23" y="65"/>
                </a:lnTo>
                <a:lnTo>
                  <a:pt x="24" y="56"/>
                </a:lnTo>
                <a:lnTo>
                  <a:pt x="25" y="46"/>
                </a:lnTo>
                <a:lnTo>
                  <a:pt x="28" y="39"/>
                </a:lnTo>
                <a:lnTo>
                  <a:pt x="32" y="34"/>
                </a:lnTo>
                <a:lnTo>
                  <a:pt x="38" y="29"/>
                </a:lnTo>
                <a:lnTo>
                  <a:pt x="43" y="25"/>
                </a:lnTo>
                <a:lnTo>
                  <a:pt x="50" y="23"/>
                </a:lnTo>
                <a:lnTo>
                  <a:pt x="58" y="22"/>
                </a:lnTo>
                <a:lnTo>
                  <a:pt x="65" y="23"/>
                </a:lnTo>
                <a:lnTo>
                  <a:pt x="70" y="24"/>
                </a:lnTo>
                <a:lnTo>
                  <a:pt x="74" y="28"/>
                </a:lnTo>
                <a:lnTo>
                  <a:pt x="78" y="31"/>
                </a:lnTo>
                <a:lnTo>
                  <a:pt x="81" y="37"/>
                </a:lnTo>
                <a:lnTo>
                  <a:pt x="82" y="44"/>
                </a:lnTo>
                <a:lnTo>
                  <a:pt x="83" y="52"/>
                </a:lnTo>
                <a:lnTo>
                  <a:pt x="83" y="62"/>
                </a:lnTo>
                <a:lnTo>
                  <a:pt x="83" y="155"/>
                </a:lnTo>
                <a:lnTo>
                  <a:pt x="106" y="155"/>
                </a:lnTo>
                <a:lnTo>
                  <a:pt x="106" y="65"/>
                </a:lnTo>
                <a:lnTo>
                  <a:pt x="107" y="56"/>
                </a:lnTo>
                <a:lnTo>
                  <a:pt x="108" y="46"/>
                </a:lnTo>
                <a:lnTo>
                  <a:pt x="111" y="39"/>
                </a:lnTo>
                <a:lnTo>
                  <a:pt x="116" y="34"/>
                </a:lnTo>
                <a:lnTo>
                  <a:pt x="121" y="29"/>
                </a:lnTo>
                <a:lnTo>
                  <a:pt x="126" y="24"/>
                </a:lnTo>
                <a:lnTo>
                  <a:pt x="134" y="23"/>
                </a:lnTo>
                <a:lnTo>
                  <a:pt x="141" y="22"/>
                </a:lnTo>
                <a:lnTo>
                  <a:pt x="148" y="23"/>
                </a:lnTo>
                <a:lnTo>
                  <a:pt x="154" y="24"/>
                </a:lnTo>
                <a:lnTo>
                  <a:pt x="158" y="28"/>
                </a:lnTo>
                <a:lnTo>
                  <a:pt x="161" y="31"/>
                </a:lnTo>
                <a:lnTo>
                  <a:pt x="164" y="37"/>
                </a:lnTo>
                <a:lnTo>
                  <a:pt x="165" y="44"/>
                </a:lnTo>
                <a:lnTo>
                  <a:pt x="166" y="52"/>
                </a:lnTo>
                <a:lnTo>
                  <a:pt x="166" y="62"/>
                </a:lnTo>
                <a:lnTo>
                  <a:pt x="166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50" name="Freeform 98"/>
          <p:cNvSpPr>
            <a:spLocks noEditPoints="1"/>
          </p:cNvSpPr>
          <p:nvPr/>
        </p:nvSpPr>
        <p:spPr bwMode="auto">
          <a:xfrm>
            <a:off x="2346325" y="1789113"/>
            <a:ext cx="61913" cy="84137"/>
          </a:xfrm>
          <a:custGeom>
            <a:avLst/>
            <a:gdLst>
              <a:gd name="T0" fmla="*/ 105652861 w 131"/>
              <a:gd name="T1" fmla="*/ 2147483647 h 158"/>
              <a:gd name="T2" fmla="*/ 950207434 w 131"/>
              <a:gd name="T3" fmla="*/ 2147483647 h 158"/>
              <a:gd name="T4" fmla="*/ 2147483647 w 131"/>
              <a:gd name="T5" fmla="*/ 2147483647 h 158"/>
              <a:gd name="T6" fmla="*/ 2147483647 w 131"/>
              <a:gd name="T7" fmla="*/ 2147483647 h 158"/>
              <a:gd name="T8" fmla="*/ 2147483647 w 131"/>
              <a:gd name="T9" fmla="*/ 2147483647 h 158"/>
              <a:gd name="T10" fmla="*/ 2147483647 w 131"/>
              <a:gd name="T11" fmla="*/ 2147483647 h 158"/>
              <a:gd name="T12" fmla="*/ 2147483647 w 131"/>
              <a:gd name="T13" fmla="*/ 2147483647 h 158"/>
              <a:gd name="T14" fmla="*/ 2147483647 w 131"/>
              <a:gd name="T15" fmla="*/ 2147483647 h 158"/>
              <a:gd name="T16" fmla="*/ 2147483647 w 131"/>
              <a:gd name="T17" fmla="*/ 2147483647 h 158"/>
              <a:gd name="T18" fmla="*/ 2147483647 w 131"/>
              <a:gd name="T19" fmla="*/ 2147483647 h 158"/>
              <a:gd name="T20" fmla="*/ 2147483647 w 131"/>
              <a:gd name="T21" fmla="*/ 1812010475 h 158"/>
              <a:gd name="T22" fmla="*/ 2147483647 w 131"/>
              <a:gd name="T23" fmla="*/ 151142543 h 158"/>
              <a:gd name="T24" fmla="*/ 2147483647 w 131"/>
              <a:gd name="T25" fmla="*/ 151142543 h 158"/>
              <a:gd name="T26" fmla="*/ 2147483647 w 131"/>
              <a:gd name="T27" fmla="*/ 1812010475 h 158"/>
              <a:gd name="T28" fmla="*/ 950207434 w 131"/>
              <a:gd name="T29" fmla="*/ 2147483647 h 158"/>
              <a:gd name="T30" fmla="*/ 105652861 w 131"/>
              <a:gd name="T31" fmla="*/ 2147483647 h 158"/>
              <a:gd name="T32" fmla="*/ 2147483647 w 131"/>
              <a:gd name="T33" fmla="*/ 2147483647 h 158"/>
              <a:gd name="T34" fmla="*/ 2147483647 w 131"/>
              <a:gd name="T35" fmla="*/ 2147483647 h 158"/>
              <a:gd name="T36" fmla="*/ 2147483647 w 131"/>
              <a:gd name="T37" fmla="*/ 2147483647 h 158"/>
              <a:gd name="T38" fmla="*/ 2147483647 w 131"/>
              <a:gd name="T39" fmla="*/ 2147483647 h 158"/>
              <a:gd name="T40" fmla="*/ 2147483647 w 131"/>
              <a:gd name="T41" fmla="*/ 2147483647 h 158"/>
              <a:gd name="T42" fmla="*/ 2147483647 w 131"/>
              <a:gd name="T43" fmla="*/ 2147483647 h 158"/>
              <a:gd name="T44" fmla="*/ 2147483647 w 131"/>
              <a:gd name="T45" fmla="*/ 2147483647 h 158"/>
              <a:gd name="T46" fmla="*/ 2147483647 w 131"/>
              <a:gd name="T47" fmla="*/ 2147483647 h 158"/>
              <a:gd name="T48" fmla="*/ 2147483647 w 131"/>
              <a:gd name="T49" fmla="*/ 2147483647 h 158"/>
              <a:gd name="T50" fmla="*/ 2147483647 w 131"/>
              <a:gd name="T51" fmla="*/ 2147483647 h 158"/>
              <a:gd name="T52" fmla="*/ 2147483647 w 131"/>
              <a:gd name="T53" fmla="*/ 2147483647 h 158"/>
              <a:gd name="T54" fmla="*/ 2147483647 w 131"/>
              <a:gd name="T55" fmla="*/ 2147483647 h 158"/>
              <a:gd name="T56" fmla="*/ 2147483647 w 131"/>
              <a:gd name="T57" fmla="*/ 2147483647 h 158"/>
              <a:gd name="T58" fmla="*/ 2147483647 w 131"/>
              <a:gd name="T59" fmla="*/ 2147483647 h 158"/>
              <a:gd name="T60" fmla="*/ 2147483647 w 131"/>
              <a:gd name="T61" fmla="*/ 2147483647 h 158"/>
              <a:gd name="T62" fmla="*/ 2147483647 w 131"/>
              <a:gd name="T63" fmla="*/ 2147483647 h 158"/>
              <a:gd name="T64" fmla="*/ 2147483647 w 131"/>
              <a:gd name="T65" fmla="*/ 2147483647 h 1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1"/>
              <a:gd name="T100" fmla="*/ 0 h 158"/>
              <a:gd name="T101" fmla="*/ 131 w 131"/>
              <a:gd name="T102" fmla="*/ 158 h 15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1" h="158">
                <a:moveTo>
                  <a:pt x="0" y="79"/>
                </a:moveTo>
                <a:lnTo>
                  <a:pt x="1" y="97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6" y="147"/>
                </a:lnTo>
                <a:lnTo>
                  <a:pt x="38" y="152"/>
                </a:lnTo>
                <a:lnTo>
                  <a:pt x="50" y="157"/>
                </a:lnTo>
                <a:lnTo>
                  <a:pt x="65" y="158"/>
                </a:lnTo>
                <a:lnTo>
                  <a:pt x="80" y="157"/>
                </a:lnTo>
                <a:lnTo>
                  <a:pt x="93" y="152"/>
                </a:lnTo>
                <a:lnTo>
                  <a:pt x="104" y="147"/>
                </a:lnTo>
                <a:lnTo>
                  <a:pt x="114" y="137"/>
                </a:lnTo>
                <a:lnTo>
                  <a:pt x="121" y="127"/>
                </a:lnTo>
                <a:lnTo>
                  <a:pt x="126" y="113"/>
                </a:lnTo>
                <a:lnTo>
                  <a:pt x="129" y="97"/>
                </a:lnTo>
                <a:lnTo>
                  <a:pt x="131" y="79"/>
                </a:lnTo>
                <a:lnTo>
                  <a:pt x="129" y="62"/>
                </a:lnTo>
                <a:lnTo>
                  <a:pt x="126" y="45"/>
                </a:lnTo>
                <a:lnTo>
                  <a:pt x="121" y="31"/>
                </a:lnTo>
                <a:lnTo>
                  <a:pt x="114" y="21"/>
                </a:lnTo>
                <a:lnTo>
                  <a:pt x="104" y="12"/>
                </a:lnTo>
                <a:lnTo>
                  <a:pt x="93" y="6"/>
                </a:lnTo>
                <a:lnTo>
                  <a:pt x="80" y="1"/>
                </a:lnTo>
                <a:lnTo>
                  <a:pt x="65" y="0"/>
                </a:lnTo>
                <a:lnTo>
                  <a:pt x="50" y="1"/>
                </a:lnTo>
                <a:lnTo>
                  <a:pt x="38" y="6"/>
                </a:lnTo>
                <a:lnTo>
                  <a:pt x="26" y="12"/>
                </a:lnTo>
                <a:lnTo>
                  <a:pt x="17" y="21"/>
                </a:lnTo>
                <a:lnTo>
                  <a:pt x="9" y="31"/>
                </a:lnTo>
                <a:lnTo>
                  <a:pt x="4" y="45"/>
                </a:lnTo>
                <a:lnTo>
                  <a:pt x="1" y="62"/>
                </a:lnTo>
                <a:lnTo>
                  <a:pt x="0" y="79"/>
                </a:lnTo>
                <a:close/>
                <a:moveTo>
                  <a:pt x="23" y="79"/>
                </a:moveTo>
                <a:lnTo>
                  <a:pt x="24" y="66"/>
                </a:lnTo>
                <a:lnTo>
                  <a:pt x="26" y="55"/>
                </a:lnTo>
                <a:lnTo>
                  <a:pt x="29" y="45"/>
                </a:lnTo>
                <a:lnTo>
                  <a:pt x="34" y="37"/>
                </a:lnTo>
                <a:lnTo>
                  <a:pt x="40" y="30"/>
                </a:lnTo>
                <a:lnTo>
                  <a:pt x="47" y="25"/>
                </a:lnTo>
                <a:lnTo>
                  <a:pt x="56" y="23"/>
                </a:lnTo>
                <a:lnTo>
                  <a:pt x="65" y="22"/>
                </a:lnTo>
                <a:lnTo>
                  <a:pt x="75" y="23"/>
                </a:lnTo>
                <a:lnTo>
                  <a:pt x="83" y="25"/>
                </a:lnTo>
                <a:lnTo>
                  <a:pt x="89" y="30"/>
                </a:lnTo>
                <a:lnTo>
                  <a:pt x="96" y="37"/>
                </a:lnTo>
                <a:lnTo>
                  <a:pt x="100" y="45"/>
                </a:lnTo>
                <a:lnTo>
                  <a:pt x="103" y="55"/>
                </a:lnTo>
                <a:lnTo>
                  <a:pt x="105" y="66"/>
                </a:lnTo>
                <a:lnTo>
                  <a:pt x="106" y="79"/>
                </a:lnTo>
                <a:lnTo>
                  <a:pt x="105" y="92"/>
                </a:lnTo>
                <a:lnTo>
                  <a:pt x="103" y="104"/>
                </a:lnTo>
                <a:lnTo>
                  <a:pt x="100" y="114"/>
                </a:lnTo>
                <a:lnTo>
                  <a:pt x="96" y="121"/>
                </a:lnTo>
                <a:lnTo>
                  <a:pt x="89" y="128"/>
                </a:lnTo>
                <a:lnTo>
                  <a:pt x="83" y="133"/>
                </a:lnTo>
                <a:lnTo>
                  <a:pt x="75" y="135"/>
                </a:lnTo>
                <a:lnTo>
                  <a:pt x="65" y="136"/>
                </a:lnTo>
                <a:lnTo>
                  <a:pt x="56" y="135"/>
                </a:lnTo>
                <a:lnTo>
                  <a:pt x="47" y="133"/>
                </a:lnTo>
                <a:lnTo>
                  <a:pt x="40" y="128"/>
                </a:lnTo>
                <a:lnTo>
                  <a:pt x="34" y="121"/>
                </a:lnTo>
                <a:lnTo>
                  <a:pt x="29" y="114"/>
                </a:lnTo>
                <a:lnTo>
                  <a:pt x="26" y="104"/>
                </a:lnTo>
                <a:lnTo>
                  <a:pt x="24" y="92"/>
                </a:lnTo>
                <a:lnTo>
                  <a:pt x="23" y="7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51" name="Freeform 99"/>
          <p:cNvSpPr>
            <a:spLocks/>
          </p:cNvSpPr>
          <p:nvPr/>
        </p:nvSpPr>
        <p:spPr bwMode="auto">
          <a:xfrm>
            <a:off x="2420938" y="1789113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302078691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453260169 h 155"/>
              <a:gd name="T38" fmla="*/ 2147483647 w 114"/>
              <a:gd name="T39" fmla="*/ 906236472 h 155"/>
              <a:gd name="T40" fmla="*/ 2147483647 w 114"/>
              <a:gd name="T41" fmla="*/ 1359496242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453260169 h 155"/>
              <a:gd name="T50" fmla="*/ 0 w 114"/>
              <a:gd name="T51" fmla="*/ 453260169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6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6" y="2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3"/>
                </a:lnTo>
                <a:lnTo>
                  <a:pt x="41" y="6"/>
                </a:lnTo>
                <a:lnTo>
                  <a:pt x="36" y="9"/>
                </a:lnTo>
                <a:lnTo>
                  <a:pt x="31" y="14"/>
                </a:lnTo>
                <a:lnTo>
                  <a:pt x="26" y="20"/>
                </a:lnTo>
                <a:lnTo>
                  <a:pt x="22" y="25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30" y="41"/>
                </a:lnTo>
                <a:lnTo>
                  <a:pt x="34" y="34"/>
                </a:lnTo>
                <a:lnTo>
                  <a:pt x="40" y="29"/>
                </a:lnTo>
                <a:lnTo>
                  <a:pt x="46" y="25"/>
                </a:lnTo>
                <a:lnTo>
                  <a:pt x="55" y="23"/>
                </a:lnTo>
                <a:lnTo>
                  <a:pt x="63" y="22"/>
                </a:lnTo>
                <a:lnTo>
                  <a:pt x="71" y="23"/>
                </a:lnTo>
                <a:lnTo>
                  <a:pt x="77" y="24"/>
                </a:lnTo>
                <a:lnTo>
                  <a:pt x="81" y="28"/>
                </a:lnTo>
                <a:lnTo>
                  <a:pt x="85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52" name="Freeform 100"/>
          <p:cNvSpPr>
            <a:spLocks noEditPoints="1"/>
          </p:cNvSpPr>
          <p:nvPr/>
        </p:nvSpPr>
        <p:spPr bwMode="auto">
          <a:xfrm>
            <a:off x="2487613" y="1760538"/>
            <a:ext cx="60325" cy="112712"/>
          </a:xfrm>
          <a:custGeom>
            <a:avLst/>
            <a:gdLst>
              <a:gd name="T0" fmla="*/ 2147483647 w 127"/>
              <a:gd name="T1" fmla="*/ 0 h 211"/>
              <a:gd name="T2" fmla="*/ 2147483647 w 127"/>
              <a:gd name="T3" fmla="*/ 0 h 211"/>
              <a:gd name="T4" fmla="*/ 2147483647 w 127"/>
              <a:gd name="T5" fmla="*/ 2147483647 h 211"/>
              <a:gd name="T6" fmla="*/ 2147483647 w 127"/>
              <a:gd name="T7" fmla="*/ 2147483647 h 211"/>
              <a:gd name="T8" fmla="*/ 2147483647 w 127"/>
              <a:gd name="T9" fmla="*/ 2147483647 h 211"/>
              <a:gd name="T10" fmla="*/ 2147483647 w 127"/>
              <a:gd name="T11" fmla="*/ 2147483647 h 211"/>
              <a:gd name="T12" fmla="*/ 2147483647 w 127"/>
              <a:gd name="T13" fmla="*/ 2147483647 h 211"/>
              <a:gd name="T14" fmla="*/ 2147483647 w 127"/>
              <a:gd name="T15" fmla="*/ 2147483647 h 211"/>
              <a:gd name="T16" fmla="*/ 2147483647 w 127"/>
              <a:gd name="T17" fmla="*/ 2147483647 h 211"/>
              <a:gd name="T18" fmla="*/ 2147483647 w 127"/>
              <a:gd name="T19" fmla="*/ 2147483647 h 211"/>
              <a:gd name="T20" fmla="*/ 1821921437 w 127"/>
              <a:gd name="T21" fmla="*/ 2147483647 h 211"/>
              <a:gd name="T22" fmla="*/ 1071718967 w 127"/>
              <a:gd name="T23" fmla="*/ 2147483647 h 211"/>
              <a:gd name="T24" fmla="*/ 535859484 w 127"/>
              <a:gd name="T25" fmla="*/ 2147483647 h 211"/>
              <a:gd name="T26" fmla="*/ 107171879 w 127"/>
              <a:gd name="T27" fmla="*/ 2147483647 h 211"/>
              <a:gd name="T28" fmla="*/ 0 w 127"/>
              <a:gd name="T29" fmla="*/ 2147483647 h 211"/>
              <a:gd name="T30" fmla="*/ 107171879 w 127"/>
              <a:gd name="T31" fmla="*/ 2147483647 h 211"/>
              <a:gd name="T32" fmla="*/ 535859484 w 127"/>
              <a:gd name="T33" fmla="*/ 2147483647 h 211"/>
              <a:gd name="T34" fmla="*/ 1071718967 w 127"/>
              <a:gd name="T35" fmla="*/ 2147483647 h 211"/>
              <a:gd name="T36" fmla="*/ 1821921437 w 127"/>
              <a:gd name="T37" fmla="*/ 2147483647 h 211"/>
              <a:gd name="T38" fmla="*/ 2147483647 w 127"/>
              <a:gd name="T39" fmla="*/ 2147483647 h 211"/>
              <a:gd name="T40" fmla="*/ 2147483647 w 127"/>
              <a:gd name="T41" fmla="*/ 2147483647 h 211"/>
              <a:gd name="T42" fmla="*/ 2147483647 w 127"/>
              <a:gd name="T43" fmla="*/ 2147483647 h 211"/>
              <a:gd name="T44" fmla="*/ 2147483647 w 127"/>
              <a:gd name="T45" fmla="*/ 2147483647 h 211"/>
              <a:gd name="T46" fmla="*/ 2147483647 w 127"/>
              <a:gd name="T47" fmla="*/ 2147483647 h 211"/>
              <a:gd name="T48" fmla="*/ 2147483647 w 127"/>
              <a:gd name="T49" fmla="*/ 2147483647 h 211"/>
              <a:gd name="T50" fmla="*/ 2147483647 w 127"/>
              <a:gd name="T51" fmla="*/ 2147483647 h 211"/>
              <a:gd name="T52" fmla="*/ 2147483647 w 127"/>
              <a:gd name="T53" fmla="*/ 2147483647 h 211"/>
              <a:gd name="T54" fmla="*/ 2147483647 w 127"/>
              <a:gd name="T55" fmla="*/ 2147483647 h 211"/>
              <a:gd name="T56" fmla="*/ 2147483647 w 127"/>
              <a:gd name="T57" fmla="*/ 2147483647 h 211"/>
              <a:gd name="T58" fmla="*/ 2147483647 w 127"/>
              <a:gd name="T59" fmla="*/ 0 h 211"/>
              <a:gd name="T60" fmla="*/ 2147483647 w 127"/>
              <a:gd name="T61" fmla="*/ 2147483647 h 211"/>
              <a:gd name="T62" fmla="*/ 2147483647 w 127"/>
              <a:gd name="T63" fmla="*/ 2147483647 h 211"/>
              <a:gd name="T64" fmla="*/ 2147483647 w 127"/>
              <a:gd name="T65" fmla="*/ 2147483647 h 211"/>
              <a:gd name="T66" fmla="*/ 2147483647 w 127"/>
              <a:gd name="T67" fmla="*/ 2147483647 h 211"/>
              <a:gd name="T68" fmla="*/ 2147483647 w 127"/>
              <a:gd name="T69" fmla="*/ 2147483647 h 211"/>
              <a:gd name="T70" fmla="*/ 2147483647 w 127"/>
              <a:gd name="T71" fmla="*/ 2147483647 h 211"/>
              <a:gd name="T72" fmla="*/ 2147483647 w 127"/>
              <a:gd name="T73" fmla="*/ 2147483647 h 211"/>
              <a:gd name="T74" fmla="*/ 2147483647 w 127"/>
              <a:gd name="T75" fmla="*/ 2147483647 h 211"/>
              <a:gd name="T76" fmla="*/ 2147483647 w 127"/>
              <a:gd name="T77" fmla="*/ 2147483647 h 211"/>
              <a:gd name="T78" fmla="*/ 2147483647 w 127"/>
              <a:gd name="T79" fmla="*/ 2147483647 h 211"/>
              <a:gd name="T80" fmla="*/ 2147483647 w 127"/>
              <a:gd name="T81" fmla="*/ 2147483647 h 211"/>
              <a:gd name="T82" fmla="*/ 2147483647 w 127"/>
              <a:gd name="T83" fmla="*/ 2147483647 h 211"/>
              <a:gd name="T84" fmla="*/ 2147483647 w 127"/>
              <a:gd name="T85" fmla="*/ 2147483647 h 211"/>
              <a:gd name="T86" fmla="*/ 2147483647 w 127"/>
              <a:gd name="T87" fmla="*/ 2147483647 h 211"/>
              <a:gd name="T88" fmla="*/ 2147483647 w 127"/>
              <a:gd name="T89" fmla="*/ 2147483647 h 211"/>
              <a:gd name="T90" fmla="*/ 2147483647 w 127"/>
              <a:gd name="T91" fmla="*/ 2147483647 h 211"/>
              <a:gd name="T92" fmla="*/ 2147483647 w 127"/>
              <a:gd name="T93" fmla="*/ 2147483647 h 211"/>
              <a:gd name="T94" fmla="*/ 2147483647 w 127"/>
              <a:gd name="T95" fmla="*/ 2147483647 h 211"/>
              <a:gd name="T96" fmla="*/ 2147483647 w 127"/>
              <a:gd name="T97" fmla="*/ 2147483647 h 211"/>
              <a:gd name="T98" fmla="*/ 2147483647 w 127"/>
              <a:gd name="T99" fmla="*/ 2147483647 h 211"/>
              <a:gd name="T100" fmla="*/ 2147483647 w 127"/>
              <a:gd name="T101" fmla="*/ 2147483647 h 211"/>
              <a:gd name="T102" fmla="*/ 2147483647 w 127"/>
              <a:gd name="T103" fmla="*/ 2147483647 h 211"/>
              <a:gd name="T104" fmla="*/ 2147483647 w 127"/>
              <a:gd name="T105" fmla="*/ 2147483647 h 211"/>
              <a:gd name="T106" fmla="*/ 2147483647 w 127"/>
              <a:gd name="T107" fmla="*/ 2147483647 h 211"/>
              <a:gd name="T108" fmla="*/ 2147483647 w 127"/>
              <a:gd name="T109" fmla="*/ 2147483647 h 211"/>
              <a:gd name="T110" fmla="*/ 2147483647 w 127"/>
              <a:gd name="T111" fmla="*/ 2147483647 h 211"/>
              <a:gd name="T112" fmla="*/ 2147483647 w 127"/>
              <a:gd name="T113" fmla="*/ 2147483647 h 211"/>
              <a:gd name="T114" fmla="*/ 2147483647 w 127"/>
              <a:gd name="T115" fmla="*/ 2147483647 h 211"/>
              <a:gd name="T116" fmla="*/ 2147483647 w 127"/>
              <a:gd name="T117" fmla="*/ 2147483647 h 211"/>
              <a:gd name="T118" fmla="*/ 2147483647 w 127"/>
              <a:gd name="T119" fmla="*/ 2147483647 h 211"/>
              <a:gd name="T120" fmla="*/ 2147483647 w 127"/>
              <a:gd name="T121" fmla="*/ 2147483647 h 211"/>
              <a:gd name="T122" fmla="*/ 2147483647 w 127"/>
              <a:gd name="T123" fmla="*/ 2147483647 h 211"/>
              <a:gd name="T124" fmla="*/ 2147483647 w 127"/>
              <a:gd name="T125" fmla="*/ 2147483647 h 21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7"/>
              <a:gd name="T190" fmla="*/ 0 h 211"/>
              <a:gd name="T191" fmla="*/ 127 w 127"/>
              <a:gd name="T192" fmla="*/ 211 h 21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7" h="211">
                <a:moveTo>
                  <a:pt x="127" y="0"/>
                </a:moveTo>
                <a:lnTo>
                  <a:pt x="105" y="0"/>
                </a:lnTo>
                <a:lnTo>
                  <a:pt x="105" y="76"/>
                </a:lnTo>
                <a:lnTo>
                  <a:pt x="96" y="66"/>
                </a:lnTo>
                <a:lnTo>
                  <a:pt x="86" y="59"/>
                </a:lnTo>
                <a:lnTo>
                  <a:pt x="74" y="54"/>
                </a:lnTo>
                <a:lnTo>
                  <a:pt x="60" y="53"/>
                </a:lnTo>
                <a:lnTo>
                  <a:pt x="48" y="54"/>
                </a:lnTo>
                <a:lnTo>
                  <a:pt x="36" y="59"/>
                </a:lnTo>
                <a:lnTo>
                  <a:pt x="26" y="65"/>
                </a:lnTo>
                <a:lnTo>
                  <a:pt x="17" y="74"/>
                </a:lnTo>
                <a:lnTo>
                  <a:pt x="10" y="85"/>
                </a:lnTo>
                <a:lnTo>
                  <a:pt x="5" y="99"/>
                </a:lnTo>
                <a:lnTo>
                  <a:pt x="1" y="115"/>
                </a:lnTo>
                <a:lnTo>
                  <a:pt x="0" y="132"/>
                </a:lnTo>
                <a:lnTo>
                  <a:pt x="1" y="150"/>
                </a:lnTo>
                <a:lnTo>
                  <a:pt x="5" y="166"/>
                </a:lnTo>
                <a:lnTo>
                  <a:pt x="10" y="179"/>
                </a:lnTo>
                <a:lnTo>
                  <a:pt x="17" y="190"/>
                </a:lnTo>
                <a:lnTo>
                  <a:pt x="26" y="200"/>
                </a:lnTo>
                <a:lnTo>
                  <a:pt x="36" y="205"/>
                </a:lnTo>
                <a:lnTo>
                  <a:pt x="48" y="210"/>
                </a:lnTo>
                <a:lnTo>
                  <a:pt x="60" y="211"/>
                </a:lnTo>
                <a:lnTo>
                  <a:pt x="73" y="210"/>
                </a:lnTo>
                <a:lnTo>
                  <a:pt x="85" y="205"/>
                </a:lnTo>
                <a:lnTo>
                  <a:pt x="95" y="198"/>
                </a:lnTo>
                <a:lnTo>
                  <a:pt x="105" y="188"/>
                </a:lnTo>
                <a:lnTo>
                  <a:pt x="105" y="208"/>
                </a:lnTo>
                <a:lnTo>
                  <a:pt x="127" y="208"/>
                </a:lnTo>
                <a:lnTo>
                  <a:pt x="127" y="0"/>
                </a:lnTo>
                <a:close/>
                <a:moveTo>
                  <a:pt x="106" y="132"/>
                </a:moveTo>
                <a:lnTo>
                  <a:pt x="105" y="145"/>
                </a:lnTo>
                <a:lnTo>
                  <a:pt x="103" y="157"/>
                </a:lnTo>
                <a:lnTo>
                  <a:pt x="99" y="166"/>
                </a:lnTo>
                <a:lnTo>
                  <a:pt x="95" y="174"/>
                </a:lnTo>
                <a:lnTo>
                  <a:pt x="89" y="181"/>
                </a:lnTo>
                <a:lnTo>
                  <a:pt x="83" y="186"/>
                </a:lnTo>
                <a:lnTo>
                  <a:pt x="74" y="188"/>
                </a:lnTo>
                <a:lnTo>
                  <a:pt x="66" y="189"/>
                </a:lnTo>
                <a:lnTo>
                  <a:pt x="56" y="188"/>
                </a:lnTo>
                <a:lnTo>
                  <a:pt x="49" y="186"/>
                </a:lnTo>
                <a:lnTo>
                  <a:pt x="41" y="181"/>
                </a:lnTo>
                <a:lnTo>
                  <a:pt x="35" y="175"/>
                </a:lnTo>
                <a:lnTo>
                  <a:pt x="31" y="167"/>
                </a:lnTo>
                <a:lnTo>
                  <a:pt x="28" y="158"/>
                </a:lnTo>
                <a:lnTo>
                  <a:pt x="26" y="147"/>
                </a:lnTo>
                <a:lnTo>
                  <a:pt x="25" y="134"/>
                </a:lnTo>
                <a:lnTo>
                  <a:pt x="26" y="122"/>
                </a:lnTo>
                <a:lnTo>
                  <a:pt x="28" y="110"/>
                </a:lnTo>
                <a:lnTo>
                  <a:pt x="31" y="99"/>
                </a:lnTo>
                <a:lnTo>
                  <a:pt x="35" y="91"/>
                </a:lnTo>
                <a:lnTo>
                  <a:pt x="41" y="84"/>
                </a:lnTo>
                <a:lnTo>
                  <a:pt x="48" y="80"/>
                </a:lnTo>
                <a:lnTo>
                  <a:pt x="56" y="77"/>
                </a:lnTo>
                <a:lnTo>
                  <a:pt x="65" y="76"/>
                </a:lnTo>
                <a:lnTo>
                  <a:pt x="74" y="77"/>
                </a:lnTo>
                <a:lnTo>
                  <a:pt x="83" y="80"/>
                </a:lnTo>
                <a:lnTo>
                  <a:pt x="90" y="84"/>
                </a:lnTo>
                <a:lnTo>
                  <a:pt x="95" y="90"/>
                </a:lnTo>
                <a:lnTo>
                  <a:pt x="100" y="98"/>
                </a:lnTo>
                <a:lnTo>
                  <a:pt x="104" y="108"/>
                </a:lnTo>
                <a:lnTo>
                  <a:pt x="105" y="119"/>
                </a:lnTo>
                <a:lnTo>
                  <a:pt x="106" y="13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53" name="Freeform 101"/>
          <p:cNvSpPr>
            <a:spLocks/>
          </p:cNvSpPr>
          <p:nvPr/>
        </p:nvSpPr>
        <p:spPr bwMode="auto">
          <a:xfrm>
            <a:off x="2597150" y="1760538"/>
            <a:ext cx="57150" cy="111125"/>
          </a:xfrm>
          <a:custGeom>
            <a:avLst/>
            <a:gdLst>
              <a:gd name="T0" fmla="*/ 0 w 120"/>
              <a:gd name="T1" fmla="*/ 2147483647 h 208"/>
              <a:gd name="T2" fmla="*/ 2147483647 w 120"/>
              <a:gd name="T3" fmla="*/ 2147483647 h 208"/>
              <a:gd name="T4" fmla="*/ 2147483647 w 120"/>
              <a:gd name="T5" fmla="*/ 2147483647 h 208"/>
              <a:gd name="T6" fmla="*/ 2147483647 w 120"/>
              <a:gd name="T7" fmla="*/ 2147483647 h 208"/>
              <a:gd name="T8" fmla="*/ 2147483647 w 120"/>
              <a:gd name="T9" fmla="*/ 0 h 208"/>
              <a:gd name="T10" fmla="*/ 0 w 120"/>
              <a:gd name="T11" fmla="*/ 0 h 208"/>
              <a:gd name="T12" fmla="*/ 0 w 120"/>
              <a:gd name="T13" fmla="*/ 2147483647 h 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"/>
              <a:gd name="T22" fmla="*/ 0 h 208"/>
              <a:gd name="T23" fmla="*/ 120 w 120"/>
              <a:gd name="T24" fmla="*/ 208 h 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" h="208">
                <a:moveTo>
                  <a:pt x="0" y="208"/>
                </a:moveTo>
                <a:lnTo>
                  <a:pt x="120" y="208"/>
                </a:lnTo>
                <a:lnTo>
                  <a:pt x="120" y="181"/>
                </a:lnTo>
                <a:lnTo>
                  <a:pt x="27" y="181"/>
                </a:lnTo>
                <a:lnTo>
                  <a:pt x="27" y="0"/>
                </a:lnTo>
                <a:lnTo>
                  <a:pt x="0" y="0"/>
                </a:lnTo>
                <a:lnTo>
                  <a:pt x="0" y="20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54" name="Rectangle 102"/>
          <p:cNvSpPr>
            <a:spLocks noChangeArrowheads="1"/>
          </p:cNvSpPr>
          <p:nvPr/>
        </p:nvSpPr>
        <p:spPr bwMode="auto">
          <a:xfrm>
            <a:off x="2668588" y="1854200"/>
            <a:ext cx="12700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55" name="Freeform 103"/>
          <p:cNvSpPr>
            <a:spLocks/>
          </p:cNvSpPr>
          <p:nvPr/>
        </p:nvSpPr>
        <p:spPr bwMode="auto">
          <a:xfrm>
            <a:off x="1350963" y="1960563"/>
            <a:ext cx="58737" cy="106362"/>
          </a:xfrm>
          <a:custGeom>
            <a:avLst/>
            <a:gdLst>
              <a:gd name="T0" fmla="*/ 197859988 w 127"/>
              <a:gd name="T1" fmla="*/ 2147483647 h 200"/>
              <a:gd name="T2" fmla="*/ 1187159122 w 127"/>
              <a:gd name="T3" fmla="*/ 2147483647 h 200"/>
              <a:gd name="T4" fmla="*/ 2147483647 w 127"/>
              <a:gd name="T5" fmla="*/ 2147483647 h 200"/>
              <a:gd name="T6" fmla="*/ 2147483647 w 127"/>
              <a:gd name="T7" fmla="*/ 2147483647 h 200"/>
              <a:gd name="T8" fmla="*/ 2147483647 w 127"/>
              <a:gd name="T9" fmla="*/ 2147483647 h 200"/>
              <a:gd name="T10" fmla="*/ 2147483647 w 127"/>
              <a:gd name="T11" fmla="*/ 2147483647 h 200"/>
              <a:gd name="T12" fmla="*/ 2147483647 w 127"/>
              <a:gd name="T13" fmla="*/ 2147483647 h 200"/>
              <a:gd name="T14" fmla="*/ 2147483647 w 127"/>
              <a:gd name="T15" fmla="*/ 2147483647 h 200"/>
              <a:gd name="T16" fmla="*/ 2147483647 w 127"/>
              <a:gd name="T17" fmla="*/ 2147483647 h 200"/>
              <a:gd name="T18" fmla="*/ 2147483647 w 127"/>
              <a:gd name="T19" fmla="*/ 2147483647 h 200"/>
              <a:gd name="T20" fmla="*/ 2147483647 w 127"/>
              <a:gd name="T21" fmla="*/ 2147483647 h 200"/>
              <a:gd name="T22" fmla="*/ 2147483647 w 127"/>
              <a:gd name="T23" fmla="*/ 2147483647 h 200"/>
              <a:gd name="T24" fmla="*/ 2147483647 w 127"/>
              <a:gd name="T25" fmla="*/ 2147483647 h 200"/>
              <a:gd name="T26" fmla="*/ 2147483647 w 127"/>
              <a:gd name="T27" fmla="*/ 2147483647 h 200"/>
              <a:gd name="T28" fmla="*/ 2147483647 w 127"/>
              <a:gd name="T29" fmla="*/ 2147483647 h 200"/>
              <a:gd name="T30" fmla="*/ 2147483647 w 127"/>
              <a:gd name="T31" fmla="*/ 0 h 200"/>
              <a:gd name="T32" fmla="*/ 593580023 w 127"/>
              <a:gd name="T33" fmla="*/ 2147483647 h 200"/>
              <a:gd name="T34" fmla="*/ 2147483647 w 127"/>
              <a:gd name="T35" fmla="*/ 2147483647 h 200"/>
              <a:gd name="T36" fmla="*/ 2147483647 w 127"/>
              <a:gd name="T37" fmla="*/ 2147483647 h 200"/>
              <a:gd name="T38" fmla="*/ 2147483647 w 127"/>
              <a:gd name="T39" fmla="*/ 2147483647 h 200"/>
              <a:gd name="T40" fmla="*/ 2147483647 w 127"/>
              <a:gd name="T41" fmla="*/ 2147483647 h 200"/>
              <a:gd name="T42" fmla="*/ 2147483647 w 127"/>
              <a:gd name="T43" fmla="*/ 2147483647 h 200"/>
              <a:gd name="T44" fmla="*/ 2147483647 w 127"/>
              <a:gd name="T45" fmla="*/ 2147483647 h 200"/>
              <a:gd name="T46" fmla="*/ 2147483647 w 127"/>
              <a:gd name="T47" fmla="*/ 2147483647 h 200"/>
              <a:gd name="T48" fmla="*/ 2147483647 w 127"/>
              <a:gd name="T49" fmla="*/ 2147483647 h 200"/>
              <a:gd name="T50" fmla="*/ 2147483647 w 127"/>
              <a:gd name="T51" fmla="*/ 2147483647 h 200"/>
              <a:gd name="T52" fmla="*/ 2147483647 w 127"/>
              <a:gd name="T53" fmla="*/ 2147483647 h 200"/>
              <a:gd name="T54" fmla="*/ 2147483647 w 127"/>
              <a:gd name="T55" fmla="*/ 2147483647 h 200"/>
              <a:gd name="T56" fmla="*/ 2147483647 w 127"/>
              <a:gd name="T57" fmla="*/ 2147483647 h 200"/>
              <a:gd name="T58" fmla="*/ 2147483647 w 127"/>
              <a:gd name="T59" fmla="*/ 2147483647 h 200"/>
              <a:gd name="T60" fmla="*/ 2147483647 w 127"/>
              <a:gd name="T61" fmla="*/ 2147483647 h 200"/>
              <a:gd name="T62" fmla="*/ 0 w 127"/>
              <a:gd name="T63" fmla="*/ 2147483647 h 2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27"/>
              <a:gd name="T97" fmla="*/ 0 h 200"/>
              <a:gd name="T98" fmla="*/ 127 w 127"/>
              <a:gd name="T99" fmla="*/ 200 h 2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27" h="200">
                <a:moveTo>
                  <a:pt x="0" y="143"/>
                </a:moveTo>
                <a:lnTo>
                  <a:pt x="2" y="155"/>
                </a:lnTo>
                <a:lnTo>
                  <a:pt x="7" y="166"/>
                </a:lnTo>
                <a:lnTo>
                  <a:pt x="12" y="175"/>
                </a:lnTo>
                <a:lnTo>
                  <a:pt x="19" y="185"/>
                </a:lnTo>
                <a:lnTo>
                  <a:pt x="28" y="191"/>
                </a:lnTo>
                <a:lnTo>
                  <a:pt x="38" y="195"/>
                </a:lnTo>
                <a:lnTo>
                  <a:pt x="50" y="199"/>
                </a:lnTo>
                <a:lnTo>
                  <a:pt x="61" y="200"/>
                </a:lnTo>
                <a:lnTo>
                  <a:pt x="76" y="199"/>
                </a:lnTo>
                <a:lnTo>
                  <a:pt x="89" y="195"/>
                </a:lnTo>
                <a:lnTo>
                  <a:pt x="99" y="188"/>
                </a:lnTo>
                <a:lnTo>
                  <a:pt x="109" y="180"/>
                </a:lnTo>
                <a:lnTo>
                  <a:pt x="116" y="171"/>
                </a:lnTo>
                <a:lnTo>
                  <a:pt x="123" y="158"/>
                </a:lnTo>
                <a:lnTo>
                  <a:pt x="126" y="145"/>
                </a:lnTo>
                <a:lnTo>
                  <a:pt x="127" y="130"/>
                </a:lnTo>
                <a:lnTo>
                  <a:pt x="126" y="115"/>
                </a:lnTo>
                <a:lnTo>
                  <a:pt x="123" y="102"/>
                </a:lnTo>
                <a:lnTo>
                  <a:pt x="117" y="92"/>
                </a:lnTo>
                <a:lnTo>
                  <a:pt x="110" y="82"/>
                </a:lnTo>
                <a:lnTo>
                  <a:pt x="101" y="74"/>
                </a:lnTo>
                <a:lnTo>
                  <a:pt x="91" y="68"/>
                </a:lnTo>
                <a:lnTo>
                  <a:pt x="78" y="65"/>
                </a:lnTo>
                <a:lnTo>
                  <a:pt x="66" y="64"/>
                </a:lnTo>
                <a:lnTo>
                  <a:pt x="55" y="65"/>
                </a:lnTo>
                <a:lnTo>
                  <a:pt x="46" y="67"/>
                </a:lnTo>
                <a:lnTo>
                  <a:pt x="37" y="71"/>
                </a:lnTo>
                <a:lnTo>
                  <a:pt x="30" y="76"/>
                </a:lnTo>
                <a:lnTo>
                  <a:pt x="37" y="23"/>
                </a:lnTo>
                <a:lnTo>
                  <a:pt x="117" y="23"/>
                </a:lnTo>
                <a:lnTo>
                  <a:pt x="117" y="0"/>
                </a:lnTo>
                <a:lnTo>
                  <a:pt x="20" y="0"/>
                </a:lnTo>
                <a:lnTo>
                  <a:pt x="6" y="106"/>
                </a:lnTo>
                <a:lnTo>
                  <a:pt x="27" y="106"/>
                </a:lnTo>
                <a:lnTo>
                  <a:pt x="34" y="97"/>
                </a:lnTo>
                <a:lnTo>
                  <a:pt x="41" y="92"/>
                </a:lnTo>
                <a:lnTo>
                  <a:pt x="51" y="88"/>
                </a:lnTo>
                <a:lnTo>
                  <a:pt x="61" y="87"/>
                </a:lnTo>
                <a:lnTo>
                  <a:pt x="70" y="88"/>
                </a:lnTo>
                <a:lnTo>
                  <a:pt x="78" y="90"/>
                </a:lnTo>
                <a:lnTo>
                  <a:pt x="85" y="94"/>
                </a:lnTo>
                <a:lnTo>
                  <a:pt x="91" y="99"/>
                </a:lnTo>
                <a:lnTo>
                  <a:pt x="95" y="106"/>
                </a:lnTo>
                <a:lnTo>
                  <a:pt x="98" y="113"/>
                </a:lnTo>
                <a:lnTo>
                  <a:pt x="100" y="122"/>
                </a:lnTo>
                <a:lnTo>
                  <a:pt x="101" y="131"/>
                </a:lnTo>
                <a:lnTo>
                  <a:pt x="100" y="141"/>
                </a:lnTo>
                <a:lnTo>
                  <a:pt x="98" y="150"/>
                </a:lnTo>
                <a:lnTo>
                  <a:pt x="95" y="157"/>
                </a:lnTo>
                <a:lnTo>
                  <a:pt x="90" y="164"/>
                </a:lnTo>
                <a:lnTo>
                  <a:pt x="85" y="168"/>
                </a:lnTo>
                <a:lnTo>
                  <a:pt x="77" y="172"/>
                </a:lnTo>
                <a:lnTo>
                  <a:pt x="70" y="174"/>
                </a:lnTo>
                <a:lnTo>
                  <a:pt x="61" y="175"/>
                </a:lnTo>
                <a:lnTo>
                  <a:pt x="54" y="175"/>
                </a:lnTo>
                <a:lnTo>
                  <a:pt x="48" y="173"/>
                </a:lnTo>
                <a:lnTo>
                  <a:pt x="41" y="171"/>
                </a:lnTo>
                <a:lnTo>
                  <a:pt x="36" y="167"/>
                </a:lnTo>
                <a:lnTo>
                  <a:pt x="32" y="161"/>
                </a:lnTo>
                <a:lnTo>
                  <a:pt x="29" y="157"/>
                </a:lnTo>
                <a:lnTo>
                  <a:pt x="26" y="150"/>
                </a:lnTo>
                <a:lnTo>
                  <a:pt x="24" y="143"/>
                </a:lnTo>
                <a:lnTo>
                  <a:pt x="0" y="14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56" name="Freeform 104"/>
          <p:cNvSpPr>
            <a:spLocks/>
          </p:cNvSpPr>
          <p:nvPr/>
        </p:nvSpPr>
        <p:spPr bwMode="auto">
          <a:xfrm>
            <a:off x="2032000" y="1952625"/>
            <a:ext cx="69850" cy="114300"/>
          </a:xfrm>
          <a:custGeom>
            <a:avLst/>
            <a:gdLst>
              <a:gd name="T0" fmla="*/ 214496966 w 147"/>
              <a:gd name="T1" fmla="*/ 2147483647 h 216"/>
              <a:gd name="T2" fmla="*/ 1394682967 w 147"/>
              <a:gd name="T3" fmla="*/ 2147483647 h 216"/>
              <a:gd name="T4" fmla="*/ 2147483647 w 147"/>
              <a:gd name="T5" fmla="*/ 2147483647 h 216"/>
              <a:gd name="T6" fmla="*/ 2147483647 w 147"/>
              <a:gd name="T7" fmla="*/ 2147483647 h 216"/>
              <a:gd name="T8" fmla="*/ 2147483647 w 147"/>
              <a:gd name="T9" fmla="*/ 2147483647 h 216"/>
              <a:gd name="T10" fmla="*/ 2147483647 w 147"/>
              <a:gd name="T11" fmla="*/ 2147483647 h 216"/>
              <a:gd name="T12" fmla="*/ 2147483647 w 147"/>
              <a:gd name="T13" fmla="*/ 2147483647 h 216"/>
              <a:gd name="T14" fmla="*/ 2147483647 w 147"/>
              <a:gd name="T15" fmla="*/ 2147483647 h 216"/>
              <a:gd name="T16" fmla="*/ 2147483647 w 147"/>
              <a:gd name="T17" fmla="*/ 2147483647 h 216"/>
              <a:gd name="T18" fmla="*/ 2147483647 w 147"/>
              <a:gd name="T19" fmla="*/ 2147483647 h 216"/>
              <a:gd name="T20" fmla="*/ 2147483647 w 147"/>
              <a:gd name="T21" fmla="*/ 2147483647 h 216"/>
              <a:gd name="T22" fmla="*/ 2147483647 w 147"/>
              <a:gd name="T23" fmla="*/ 2147483647 h 216"/>
              <a:gd name="T24" fmla="*/ 2147483647 w 147"/>
              <a:gd name="T25" fmla="*/ 2147483647 h 216"/>
              <a:gd name="T26" fmla="*/ 2147483647 w 147"/>
              <a:gd name="T27" fmla="*/ 2147483647 h 216"/>
              <a:gd name="T28" fmla="*/ 2147483647 w 147"/>
              <a:gd name="T29" fmla="*/ 2147483647 h 216"/>
              <a:gd name="T30" fmla="*/ 2147483647 w 147"/>
              <a:gd name="T31" fmla="*/ 2147483647 h 216"/>
              <a:gd name="T32" fmla="*/ 2147483647 w 147"/>
              <a:gd name="T33" fmla="*/ 2147483647 h 216"/>
              <a:gd name="T34" fmla="*/ 2147483647 w 147"/>
              <a:gd name="T35" fmla="*/ 2147483647 h 216"/>
              <a:gd name="T36" fmla="*/ 2147483647 w 147"/>
              <a:gd name="T37" fmla="*/ 2147483647 h 216"/>
              <a:gd name="T38" fmla="*/ 2147483647 w 147"/>
              <a:gd name="T39" fmla="*/ 2147483647 h 216"/>
              <a:gd name="T40" fmla="*/ 2147483647 w 147"/>
              <a:gd name="T41" fmla="*/ 2147483647 h 216"/>
              <a:gd name="T42" fmla="*/ 2147483647 w 147"/>
              <a:gd name="T43" fmla="*/ 2147483647 h 216"/>
              <a:gd name="T44" fmla="*/ 2147483647 w 147"/>
              <a:gd name="T45" fmla="*/ 2147483647 h 216"/>
              <a:gd name="T46" fmla="*/ 2147483647 w 147"/>
              <a:gd name="T47" fmla="*/ 2147483647 h 216"/>
              <a:gd name="T48" fmla="*/ 2147483647 w 147"/>
              <a:gd name="T49" fmla="*/ 2147483647 h 216"/>
              <a:gd name="T50" fmla="*/ 2147483647 w 147"/>
              <a:gd name="T51" fmla="*/ 2147483647 h 216"/>
              <a:gd name="T52" fmla="*/ 2147483647 w 147"/>
              <a:gd name="T53" fmla="*/ 2147483647 h 216"/>
              <a:gd name="T54" fmla="*/ 2147483647 w 147"/>
              <a:gd name="T55" fmla="*/ 740925993 h 216"/>
              <a:gd name="T56" fmla="*/ 2147483647 w 147"/>
              <a:gd name="T57" fmla="*/ 0 h 216"/>
              <a:gd name="T58" fmla="*/ 2147483647 w 147"/>
              <a:gd name="T59" fmla="*/ 740925993 h 216"/>
              <a:gd name="T60" fmla="*/ 2147483647 w 147"/>
              <a:gd name="T61" fmla="*/ 2147483647 h 216"/>
              <a:gd name="T62" fmla="*/ 1180186535 w 147"/>
              <a:gd name="T63" fmla="*/ 2147483647 h 216"/>
              <a:gd name="T64" fmla="*/ 750965829 w 147"/>
              <a:gd name="T65" fmla="*/ 2147483647 h 216"/>
              <a:gd name="T66" fmla="*/ 1180186535 w 147"/>
              <a:gd name="T67" fmla="*/ 2147483647 h 216"/>
              <a:gd name="T68" fmla="*/ 2147483647 w 147"/>
              <a:gd name="T69" fmla="*/ 2147483647 h 216"/>
              <a:gd name="T70" fmla="*/ 2147483647 w 147"/>
              <a:gd name="T71" fmla="*/ 2147483647 h 216"/>
              <a:gd name="T72" fmla="*/ 2147483647 w 147"/>
              <a:gd name="T73" fmla="*/ 2147483647 h 216"/>
              <a:gd name="T74" fmla="*/ 2147483647 w 147"/>
              <a:gd name="T75" fmla="*/ 2147483647 h 216"/>
              <a:gd name="T76" fmla="*/ 2147483647 w 147"/>
              <a:gd name="T77" fmla="*/ 2147483647 h 216"/>
              <a:gd name="T78" fmla="*/ 2147483647 w 147"/>
              <a:gd name="T79" fmla="*/ 2147483647 h 216"/>
              <a:gd name="T80" fmla="*/ 2147483647 w 147"/>
              <a:gd name="T81" fmla="*/ 2147483647 h 216"/>
              <a:gd name="T82" fmla="*/ 2147483647 w 147"/>
              <a:gd name="T83" fmla="*/ 2147483647 h 216"/>
              <a:gd name="T84" fmla="*/ 2147483647 w 147"/>
              <a:gd name="T85" fmla="*/ 2147483647 h 216"/>
              <a:gd name="T86" fmla="*/ 2147483647 w 147"/>
              <a:gd name="T87" fmla="*/ 2147483647 h 216"/>
              <a:gd name="T88" fmla="*/ 2147483647 w 147"/>
              <a:gd name="T89" fmla="*/ 2147483647 h 216"/>
              <a:gd name="T90" fmla="*/ 2147483647 w 147"/>
              <a:gd name="T91" fmla="*/ 2147483647 h 216"/>
              <a:gd name="T92" fmla="*/ 2147483647 w 147"/>
              <a:gd name="T93" fmla="*/ 2147483647 h 216"/>
              <a:gd name="T94" fmla="*/ 2147483647 w 147"/>
              <a:gd name="T95" fmla="*/ 2147483647 h 216"/>
              <a:gd name="T96" fmla="*/ 2147483647 w 147"/>
              <a:gd name="T97" fmla="*/ 2147483647 h 2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47"/>
              <a:gd name="T148" fmla="*/ 0 h 216"/>
              <a:gd name="T149" fmla="*/ 147 w 147"/>
              <a:gd name="T150" fmla="*/ 216 h 21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47" h="216">
                <a:moveTo>
                  <a:pt x="0" y="143"/>
                </a:moveTo>
                <a:lnTo>
                  <a:pt x="2" y="159"/>
                </a:lnTo>
                <a:lnTo>
                  <a:pt x="7" y="174"/>
                </a:lnTo>
                <a:lnTo>
                  <a:pt x="13" y="187"/>
                </a:lnTo>
                <a:lnTo>
                  <a:pt x="21" y="197"/>
                </a:lnTo>
                <a:lnTo>
                  <a:pt x="32" y="205"/>
                </a:lnTo>
                <a:lnTo>
                  <a:pt x="43" y="211"/>
                </a:lnTo>
                <a:lnTo>
                  <a:pt x="58" y="215"/>
                </a:lnTo>
                <a:lnTo>
                  <a:pt x="74" y="216"/>
                </a:lnTo>
                <a:lnTo>
                  <a:pt x="91" y="215"/>
                </a:lnTo>
                <a:lnTo>
                  <a:pt x="105" y="211"/>
                </a:lnTo>
                <a:lnTo>
                  <a:pt x="117" y="205"/>
                </a:lnTo>
                <a:lnTo>
                  <a:pt x="128" y="198"/>
                </a:lnTo>
                <a:lnTo>
                  <a:pt x="136" y="189"/>
                </a:lnTo>
                <a:lnTo>
                  <a:pt x="141" y="177"/>
                </a:lnTo>
                <a:lnTo>
                  <a:pt x="146" y="166"/>
                </a:lnTo>
                <a:lnTo>
                  <a:pt x="147" y="152"/>
                </a:lnTo>
                <a:lnTo>
                  <a:pt x="146" y="140"/>
                </a:lnTo>
                <a:lnTo>
                  <a:pt x="143" y="130"/>
                </a:lnTo>
                <a:lnTo>
                  <a:pt x="138" y="120"/>
                </a:lnTo>
                <a:lnTo>
                  <a:pt x="131" y="112"/>
                </a:lnTo>
                <a:lnTo>
                  <a:pt x="123" y="106"/>
                </a:lnTo>
                <a:lnTo>
                  <a:pt x="113" y="102"/>
                </a:lnTo>
                <a:lnTo>
                  <a:pt x="101" y="98"/>
                </a:lnTo>
                <a:lnTo>
                  <a:pt x="88" y="95"/>
                </a:lnTo>
                <a:lnTo>
                  <a:pt x="74" y="91"/>
                </a:lnTo>
                <a:lnTo>
                  <a:pt x="62" y="88"/>
                </a:lnTo>
                <a:lnTo>
                  <a:pt x="53" y="85"/>
                </a:lnTo>
                <a:lnTo>
                  <a:pt x="44" y="82"/>
                </a:lnTo>
                <a:lnTo>
                  <a:pt x="38" y="77"/>
                </a:lnTo>
                <a:lnTo>
                  <a:pt x="34" y="72"/>
                </a:lnTo>
                <a:lnTo>
                  <a:pt x="32" y="66"/>
                </a:lnTo>
                <a:lnTo>
                  <a:pt x="31" y="56"/>
                </a:lnTo>
                <a:lnTo>
                  <a:pt x="32" y="49"/>
                </a:lnTo>
                <a:lnTo>
                  <a:pt x="34" y="44"/>
                </a:lnTo>
                <a:lnTo>
                  <a:pt x="37" y="38"/>
                </a:lnTo>
                <a:lnTo>
                  <a:pt x="42" y="33"/>
                </a:lnTo>
                <a:lnTo>
                  <a:pt x="48" y="30"/>
                </a:lnTo>
                <a:lnTo>
                  <a:pt x="55" y="26"/>
                </a:lnTo>
                <a:lnTo>
                  <a:pt x="63" y="25"/>
                </a:lnTo>
                <a:lnTo>
                  <a:pt x="72" y="24"/>
                </a:lnTo>
                <a:lnTo>
                  <a:pt x="81" y="25"/>
                </a:lnTo>
                <a:lnTo>
                  <a:pt x="91" y="26"/>
                </a:lnTo>
                <a:lnTo>
                  <a:pt x="98" y="30"/>
                </a:lnTo>
                <a:lnTo>
                  <a:pt x="104" y="35"/>
                </a:lnTo>
                <a:lnTo>
                  <a:pt x="109" y="41"/>
                </a:lnTo>
                <a:lnTo>
                  <a:pt x="113" y="48"/>
                </a:lnTo>
                <a:lnTo>
                  <a:pt x="115" y="58"/>
                </a:lnTo>
                <a:lnTo>
                  <a:pt x="117" y="67"/>
                </a:lnTo>
                <a:lnTo>
                  <a:pt x="141" y="67"/>
                </a:lnTo>
                <a:lnTo>
                  <a:pt x="140" y="52"/>
                </a:lnTo>
                <a:lnTo>
                  <a:pt x="136" y="39"/>
                </a:lnTo>
                <a:lnTo>
                  <a:pt x="131" y="27"/>
                </a:lnTo>
                <a:lnTo>
                  <a:pt x="124" y="18"/>
                </a:lnTo>
                <a:lnTo>
                  <a:pt x="113" y="11"/>
                </a:lnTo>
                <a:lnTo>
                  <a:pt x="102" y="5"/>
                </a:lnTo>
                <a:lnTo>
                  <a:pt x="89" y="2"/>
                </a:lnTo>
                <a:lnTo>
                  <a:pt x="74" y="0"/>
                </a:lnTo>
                <a:lnTo>
                  <a:pt x="59" y="2"/>
                </a:lnTo>
                <a:lnTo>
                  <a:pt x="46" y="5"/>
                </a:lnTo>
                <a:lnTo>
                  <a:pt x="34" y="10"/>
                </a:lnTo>
                <a:lnTo>
                  <a:pt x="24" y="17"/>
                </a:lnTo>
                <a:lnTo>
                  <a:pt x="17" y="26"/>
                </a:lnTo>
                <a:lnTo>
                  <a:pt x="11" y="37"/>
                </a:lnTo>
                <a:lnTo>
                  <a:pt x="8" y="48"/>
                </a:lnTo>
                <a:lnTo>
                  <a:pt x="7" y="61"/>
                </a:lnTo>
                <a:lnTo>
                  <a:pt x="8" y="74"/>
                </a:lnTo>
                <a:lnTo>
                  <a:pt x="11" y="83"/>
                </a:lnTo>
                <a:lnTo>
                  <a:pt x="16" y="92"/>
                </a:lnTo>
                <a:lnTo>
                  <a:pt x="22" y="98"/>
                </a:lnTo>
                <a:lnTo>
                  <a:pt x="32" y="104"/>
                </a:lnTo>
                <a:lnTo>
                  <a:pt x="42" y="109"/>
                </a:lnTo>
                <a:lnTo>
                  <a:pt x="55" y="113"/>
                </a:lnTo>
                <a:lnTo>
                  <a:pt x="70" y="118"/>
                </a:lnTo>
                <a:lnTo>
                  <a:pt x="81" y="120"/>
                </a:lnTo>
                <a:lnTo>
                  <a:pt x="92" y="124"/>
                </a:lnTo>
                <a:lnTo>
                  <a:pt x="101" y="126"/>
                </a:lnTo>
                <a:lnTo>
                  <a:pt x="109" y="130"/>
                </a:lnTo>
                <a:lnTo>
                  <a:pt x="114" y="134"/>
                </a:lnTo>
                <a:lnTo>
                  <a:pt x="118" y="139"/>
                </a:lnTo>
                <a:lnTo>
                  <a:pt x="120" y="146"/>
                </a:lnTo>
                <a:lnTo>
                  <a:pt x="121" y="154"/>
                </a:lnTo>
                <a:lnTo>
                  <a:pt x="120" y="162"/>
                </a:lnTo>
                <a:lnTo>
                  <a:pt x="118" y="169"/>
                </a:lnTo>
                <a:lnTo>
                  <a:pt x="114" y="176"/>
                </a:lnTo>
                <a:lnTo>
                  <a:pt x="109" y="181"/>
                </a:lnTo>
                <a:lnTo>
                  <a:pt x="102" y="186"/>
                </a:lnTo>
                <a:lnTo>
                  <a:pt x="94" y="189"/>
                </a:lnTo>
                <a:lnTo>
                  <a:pt x="85" y="190"/>
                </a:lnTo>
                <a:lnTo>
                  <a:pt x="74" y="191"/>
                </a:lnTo>
                <a:lnTo>
                  <a:pt x="63" y="190"/>
                </a:lnTo>
                <a:lnTo>
                  <a:pt x="54" y="188"/>
                </a:lnTo>
                <a:lnTo>
                  <a:pt x="46" y="184"/>
                </a:lnTo>
                <a:lnTo>
                  <a:pt x="39" y="179"/>
                </a:lnTo>
                <a:lnTo>
                  <a:pt x="33" y="172"/>
                </a:lnTo>
                <a:lnTo>
                  <a:pt x="29" y="162"/>
                </a:lnTo>
                <a:lnTo>
                  <a:pt x="27" y="153"/>
                </a:lnTo>
                <a:lnTo>
                  <a:pt x="25" y="143"/>
                </a:lnTo>
                <a:lnTo>
                  <a:pt x="0" y="14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57" name="Freeform 105"/>
          <p:cNvSpPr>
            <a:spLocks/>
          </p:cNvSpPr>
          <p:nvPr/>
        </p:nvSpPr>
        <p:spPr bwMode="auto">
          <a:xfrm>
            <a:off x="2106613" y="1962150"/>
            <a:ext cx="31750" cy="103188"/>
          </a:xfrm>
          <a:custGeom>
            <a:avLst/>
            <a:gdLst>
              <a:gd name="T0" fmla="*/ 2147483647 w 68"/>
              <a:gd name="T1" fmla="*/ 2147483647 h 196"/>
              <a:gd name="T2" fmla="*/ 2147483647 w 68"/>
              <a:gd name="T3" fmla="*/ 2147483647 h 196"/>
              <a:gd name="T4" fmla="*/ 2147483647 w 68"/>
              <a:gd name="T5" fmla="*/ 2147483647 h 196"/>
              <a:gd name="T6" fmla="*/ 2147483647 w 68"/>
              <a:gd name="T7" fmla="*/ 2147483647 h 196"/>
              <a:gd name="T8" fmla="*/ 2147483647 w 68"/>
              <a:gd name="T9" fmla="*/ 2147483647 h 196"/>
              <a:gd name="T10" fmla="*/ 2147483647 w 68"/>
              <a:gd name="T11" fmla="*/ 0 h 196"/>
              <a:gd name="T12" fmla="*/ 2035744653 w 68"/>
              <a:gd name="T13" fmla="*/ 0 h 196"/>
              <a:gd name="T14" fmla="*/ 2035744653 w 68"/>
              <a:gd name="T15" fmla="*/ 2147483647 h 196"/>
              <a:gd name="T16" fmla="*/ 0 w 68"/>
              <a:gd name="T17" fmla="*/ 2147483647 h 196"/>
              <a:gd name="T18" fmla="*/ 0 w 68"/>
              <a:gd name="T19" fmla="*/ 2147483647 h 196"/>
              <a:gd name="T20" fmla="*/ 2035744653 w 68"/>
              <a:gd name="T21" fmla="*/ 2147483647 h 196"/>
              <a:gd name="T22" fmla="*/ 2035744653 w 68"/>
              <a:gd name="T23" fmla="*/ 2147483647 h 196"/>
              <a:gd name="T24" fmla="*/ 2035744653 w 68"/>
              <a:gd name="T25" fmla="*/ 2147483647 h 196"/>
              <a:gd name="T26" fmla="*/ 2137553783 w 68"/>
              <a:gd name="T27" fmla="*/ 2147483647 h 196"/>
              <a:gd name="T28" fmla="*/ 2147483647 w 68"/>
              <a:gd name="T29" fmla="*/ 2147483647 h 196"/>
              <a:gd name="T30" fmla="*/ 2147483647 w 68"/>
              <a:gd name="T31" fmla="*/ 2147483647 h 196"/>
              <a:gd name="T32" fmla="*/ 2147483647 w 68"/>
              <a:gd name="T33" fmla="*/ 2147483647 h 196"/>
              <a:gd name="T34" fmla="*/ 2147483647 w 68"/>
              <a:gd name="T35" fmla="*/ 2147483647 h 196"/>
              <a:gd name="T36" fmla="*/ 2147483647 w 68"/>
              <a:gd name="T37" fmla="*/ 2147483647 h 196"/>
              <a:gd name="T38" fmla="*/ 2147483647 w 68"/>
              <a:gd name="T39" fmla="*/ 2147483647 h 196"/>
              <a:gd name="T40" fmla="*/ 2147483647 w 68"/>
              <a:gd name="T41" fmla="*/ 2147483647 h 196"/>
              <a:gd name="T42" fmla="*/ 2147483647 w 68"/>
              <a:gd name="T43" fmla="*/ 2147483647 h 196"/>
              <a:gd name="T44" fmla="*/ 2147483647 w 68"/>
              <a:gd name="T45" fmla="*/ 2147483647 h 196"/>
              <a:gd name="T46" fmla="*/ 2147483647 w 68"/>
              <a:gd name="T47" fmla="*/ 2147483647 h 196"/>
              <a:gd name="T48" fmla="*/ 2147483647 w 68"/>
              <a:gd name="T49" fmla="*/ 2147483647 h 196"/>
              <a:gd name="T50" fmla="*/ 2147483647 w 68"/>
              <a:gd name="T51" fmla="*/ 2147483647 h 196"/>
              <a:gd name="T52" fmla="*/ 2147483647 w 68"/>
              <a:gd name="T53" fmla="*/ 2147483647 h 196"/>
              <a:gd name="T54" fmla="*/ 2147483647 w 68"/>
              <a:gd name="T55" fmla="*/ 2147483647 h 19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8"/>
              <a:gd name="T85" fmla="*/ 0 h 196"/>
              <a:gd name="T86" fmla="*/ 68 w 68"/>
              <a:gd name="T87" fmla="*/ 196 h 19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8" h="196">
                <a:moveTo>
                  <a:pt x="44" y="155"/>
                </a:moveTo>
                <a:lnTo>
                  <a:pt x="44" y="62"/>
                </a:lnTo>
                <a:lnTo>
                  <a:pt x="68" y="62"/>
                </a:lnTo>
                <a:lnTo>
                  <a:pt x="68" y="42"/>
                </a:lnTo>
                <a:lnTo>
                  <a:pt x="44" y="42"/>
                </a:lnTo>
                <a:lnTo>
                  <a:pt x="44" y="0"/>
                </a:lnTo>
                <a:lnTo>
                  <a:pt x="20" y="0"/>
                </a:lnTo>
                <a:lnTo>
                  <a:pt x="20" y="42"/>
                </a:lnTo>
                <a:lnTo>
                  <a:pt x="0" y="42"/>
                </a:lnTo>
                <a:lnTo>
                  <a:pt x="0" y="62"/>
                </a:lnTo>
                <a:lnTo>
                  <a:pt x="20" y="62"/>
                </a:lnTo>
                <a:lnTo>
                  <a:pt x="20" y="164"/>
                </a:lnTo>
                <a:lnTo>
                  <a:pt x="20" y="172"/>
                </a:lnTo>
                <a:lnTo>
                  <a:pt x="21" y="178"/>
                </a:lnTo>
                <a:lnTo>
                  <a:pt x="24" y="184"/>
                </a:lnTo>
                <a:lnTo>
                  <a:pt x="27" y="189"/>
                </a:lnTo>
                <a:lnTo>
                  <a:pt x="31" y="192"/>
                </a:lnTo>
                <a:lnTo>
                  <a:pt x="36" y="194"/>
                </a:lnTo>
                <a:lnTo>
                  <a:pt x="43" y="196"/>
                </a:lnTo>
                <a:lnTo>
                  <a:pt x="50" y="196"/>
                </a:lnTo>
                <a:lnTo>
                  <a:pt x="58" y="194"/>
                </a:lnTo>
                <a:lnTo>
                  <a:pt x="68" y="193"/>
                </a:lnTo>
                <a:lnTo>
                  <a:pt x="68" y="171"/>
                </a:lnTo>
                <a:lnTo>
                  <a:pt x="56" y="172"/>
                </a:lnTo>
                <a:lnTo>
                  <a:pt x="50" y="171"/>
                </a:lnTo>
                <a:lnTo>
                  <a:pt x="46" y="169"/>
                </a:lnTo>
                <a:lnTo>
                  <a:pt x="44" y="163"/>
                </a:lnTo>
                <a:lnTo>
                  <a:pt x="44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58" name="Freeform 106"/>
          <p:cNvSpPr>
            <a:spLocks noEditPoints="1"/>
          </p:cNvSpPr>
          <p:nvPr/>
        </p:nvSpPr>
        <p:spPr bwMode="auto">
          <a:xfrm>
            <a:off x="2144713" y="1947863"/>
            <a:ext cx="58737" cy="117475"/>
          </a:xfrm>
          <a:custGeom>
            <a:avLst/>
            <a:gdLst>
              <a:gd name="T0" fmla="*/ 2147483647 w 123"/>
              <a:gd name="T1" fmla="*/ 2147483647 h 224"/>
              <a:gd name="T2" fmla="*/ 2147483647 w 123"/>
              <a:gd name="T3" fmla="*/ 2147483647 h 224"/>
              <a:gd name="T4" fmla="*/ 2147483647 w 123"/>
              <a:gd name="T5" fmla="*/ 2147483647 h 224"/>
              <a:gd name="T6" fmla="*/ 2147483647 w 123"/>
              <a:gd name="T7" fmla="*/ 2147483647 h 224"/>
              <a:gd name="T8" fmla="*/ 2147483647 w 123"/>
              <a:gd name="T9" fmla="*/ 2147483647 h 224"/>
              <a:gd name="T10" fmla="*/ 2147483647 w 123"/>
              <a:gd name="T11" fmla="*/ 2147483647 h 224"/>
              <a:gd name="T12" fmla="*/ 2147483647 w 123"/>
              <a:gd name="T13" fmla="*/ 2147483647 h 224"/>
              <a:gd name="T14" fmla="*/ 2147483647 w 123"/>
              <a:gd name="T15" fmla="*/ 2147483647 h 224"/>
              <a:gd name="T16" fmla="*/ 2147483647 w 123"/>
              <a:gd name="T17" fmla="*/ 2147483647 h 224"/>
              <a:gd name="T18" fmla="*/ 2147483647 w 123"/>
              <a:gd name="T19" fmla="*/ 2147483647 h 224"/>
              <a:gd name="T20" fmla="*/ 2147483647 w 123"/>
              <a:gd name="T21" fmla="*/ 2147483647 h 224"/>
              <a:gd name="T22" fmla="*/ 2147483647 w 123"/>
              <a:gd name="T23" fmla="*/ 2147483647 h 224"/>
              <a:gd name="T24" fmla="*/ 2147483647 w 123"/>
              <a:gd name="T25" fmla="*/ 2147483647 h 224"/>
              <a:gd name="T26" fmla="*/ 2147483647 w 123"/>
              <a:gd name="T27" fmla="*/ 2147483647 h 224"/>
              <a:gd name="T28" fmla="*/ 2147483647 w 123"/>
              <a:gd name="T29" fmla="*/ 2147483647 h 224"/>
              <a:gd name="T30" fmla="*/ 980121393 w 123"/>
              <a:gd name="T31" fmla="*/ 2147483647 h 224"/>
              <a:gd name="T32" fmla="*/ 109003459 w 123"/>
              <a:gd name="T33" fmla="*/ 2147483647 h 224"/>
              <a:gd name="T34" fmla="*/ 109003459 w 123"/>
              <a:gd name="T35" fmla="*/ 2147483647 h 224"/>
              <a:gd name="T36" fmla="*/ 980121393 w 123"/>
              <a:gd name="T37" fmla="*/ 2147483647 h 224"/>
              <a:gd name="T38" fmla="*/ 2147483647 w 123"/>
              <a:gd name="T39" fmla="*/ 2147483647 h 224"/>
              <a:gd name="T40" fmla="*/ 2147483647 w 123"/>
              <a:gd name="T41" fmla="*/ 2147483647 h 224"/>
              <a:gd name="T42" fmla="*/ 2147483647 w 123"/>
              <a:gd name="T43" fmla="*/ 2147483647 h 224"/>
              <a:gd name="T44" fmla="*/ 2147483647 w 123"/>
              <a:gd name="T45" fmla="*/ 2147483647 h 224"/>
              <a:gd name="T46" fmla="*/ 2147483647 w 123"/>
              <a:gd name="T47" fmla="*/ 2147483647 h 224"/>
              <a:gd name="T48" fmla="*/ 2147483647 w 123"/>
              <a:gd name="T49" fmla="*/ 2147483647 h 224"/>
              <a:gd name="T50" fmla="*/ 2147483647 w 123"/>
              <a:gd name="T51" fmla="*/ 2147483647 h 224"/>
              <a:gd name="T52" fmla="*/ 2147483647 w 123"/>
              <a:gd name="T53" fmla="*/ 2147483647 h 224"/>
              <a:gd name="T54" fmla="*/ 2147483647 w 123"/>
              <a:gd name="T55" fmla="*/ 2147483647 h 224"/>
              <a:gd name="T56" fmla="*/ 2147483647 w 123"/>
              <a:gd name="T57" fmla="*/ 2147483647 h 224"/>
              <a:gd name="T58" fmla="*/ 2147483647 w 123"/>
              <a:gd name="T59" fmla="*/ 2147483647 h 224"/>
              <a:gd name="T60" fmla="*/ 2147483647 w 123"/>
              <a:gd name="T61" fmla="*/ 2147483647 h 224"/>
              <a:gd name="T62" fmla="*/ 2147483647 w 123"/>
              <a:gd name="T63" fmla="*/ 2147483647 h 224"/>
              <a:gd name="T64" fmla="*/ 2147483647 w 123"/>
              <a:gd name="T65" fmla="*/ 2147483647 h 224"/>
              <a:gd name="T66" fmla="*/ 2147483647 w 123"/>
              <a:gd name="T67" fmla="*/ 2147483647 h 224"/>
              <a:gd name="T68" fmla="*/ 2147483647 w 123"/>
              <a:gd name="T69" fmla="*/ 2147483647 h 224"/>
              <a:gd name="T70" fmla="*/ 2147483647 w 123"/>
              <a:gd name="T71" fmla="*/ 2147483647 h 224"/>
              <a:gd name="T72" fmla="*/ 2147483647 w 123"/>
              <a:gd name="T73" fmla="*/ 0 h 22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"/>
              <a:gd name="T112" fmla="*/ 0 h 224"/>
              <a:gd name="T113" fmla="*/ 123 w 123"/>
              <a:gd name="T114" fmla="*/ 224 h 22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" h="224">
                <a:moveTo>
                  <a:pt x="99" y="173"/>
                </a:moveTo>
                <a:lnTo>
                  <a:pt x="97" y="178"/>
                </a:lnTo>
                <a:lnTo>
                  <a:pt x="93" y="184"/>
                </a:lnTo>
                <a:lnTo>
                  <a:pt x="90" y="189"/>
                </a:lnTo>
                <a:lnTo>
                  <a:pt x="86" y="193"/>
                </a:lnTo>
                <a:lnTo>
                  <a:pt x="82" y="196"/>
                </a:lnTo>
                <a:lnTo>
                  <a:pt x="77" y="198"/>
                </a:lnTo>
                <a:lnTo>
                  <a:pt x="70" y="200"/>
                </a:lnTo>
                <a:lnTo>
                  <a:pt x="63" y="200"/>
                </a:lnTo>
                <a:lnTo>
                  <a:pt x="54" y="199"/>
                </a:lnTo>
                <a:lnTo>
                  <a:pt x="47" y="197"/>
                </a:lnTo>
                <a:lnTo>
                  <a:pt x="41" y="193"/>
                </a:lnTo>
                <a:lnTo>
                  <a:pt x="34" y="188"/>
                </a:lnTo>
                <a:lnTo>
                  <a:pt x="30" y="182"/>
                </a:lnTo>
                <a:lnTo>
                  <a:pt x="27" y="174"/>
                </a:lnTo>
                <a:lnTo>
                  <a:pt x="25" y="163"/>
                </a:lnTo>
                <a:lnTo>
                  <a:pt x="24" y="153"/>
                </a:lnTo>
                <a:lnTo>
                  <a:pt x="123" y="153"/>
                </a:lnTo>
                <a:lnTo>
                  <a:pt x="123" y="141"/>
                </a:lnTo>
                <a:lnTo>
                  <a:pt x="122" y="125"/>
                </a:lnTo>
                <a:lnTo>
                  <a:pt x="119" y="108"/>
                </a:lnTo>
                <a:lnTo>
                  <a:pt x="113" y="96"/>
                </a:lnTo>
                <a:lnTo>
                  <a:pt x="107" y="85"/>
                </a:lnTo>
                <a:lnTo>
                  <a:pt x="98" y="77"/>
                </a:lnTo>
                <a:lnTo>
                  <a:pt x="87" y="70"/>
                </a:lnTo>
                <a:lnTo>
                  <a:pt x="75" y="67"/>
                </a:lnTo>
                <a:lnTo>
                  <a:pt x="61" y="65"/>
                </a:lnTo>
                <a:lnTo>
                  <a:pt x="48" y="67"/>
                </a:lnTo>
                <a:lnTo>
                  <a:pt x="35" y="71"/>
                </a:lnTo>
                <a:lnTo>
                  <a:pt x="25" y="77"/>
                </a:lnTo>
                <a:lnTo>
                  <a:pt x="16" y="86"/>
                </a:lnTo>
                <a:lnTo>
                  <a:pt x="9" y="98"/>
                </a:lnTo>
                <a:lnTo>
                  <a:pt x="4" y="112"/>
                </a:lnTo>
                <a:lnTo>
                  <a:pt x="1" y="128"/>
                </a:lnTo>
                <a:lnTo>
                  <a:pt x="0" y="146"/>
                </a:lnTo>
                <a:lnTo>
                  <a:pt x="1" y="163"/>
                </a:lnTo>
                <a:lnTo>
                  <a:pt x="4" y="178"/>
                </a:lnTo>
                <a:lnTo>
                  <a:pt x="9" y="192"/>
                </a:lnTo>
                <a:lnTo>
                  <a:pt x="16" y="203"/>
                </a:lnTo>
                <a:lnTo>
                  <a:pt x="25" y="212"/>
                </a:lnTo>
                <a:lnTo>
                  <a:pt x="35" y="218"/>
                </a:lnTo>
                <a:lnTo>
                  <a:pt x="48" y="223"/>
                </a:lnTo>
                <a:lnTo>
                  <a:pt x="61" y="224"/>
                </a:lnTo>
                <a:lnTo>
                  <a:pt x="72" y="223"/>
                </a:lnTo>
                <a:lnTo>
                  <a:pt x="84" y="220"/>
                </a:lnTo>
                <a:lnTo>
                  <a:pt x="93" y="216"/>
                </a:lnTo>
                <a:lnTo>
                  <a:pt x="102" y="210"/>
                </a:lnTo>
                <a:lnTo>
                  <a:pt x="108" y="203"/>
                </a:lnTo>
                <a:lnTo>
                  <a:pt x="114" y="193"/>
                </a:lnTo>
                <a:lnTo>
                  <a:pt x="119" y="184"/>
                </a:lnTo>
                <a:lnTo>
                  <a:pt x="121" y="173"/>
                </a:lnTo>
                <a:lnTo>
                  <a:pt x="99" y="173"/>
                </a:lnTo>
                <a:close/>
                <a:moveTo>
                  <a:pt x="24" y="132"/>
                </a:moveTo>
                <a:lnTo>
                  <a:pt x="25" y="121"/>
                </a:lnTo>
                <a:lnTo>
                  <a:pt x="27" y="113"/>
                </a:lnTo>
                <a:lnTo>
                  <a:pt x="31" y="105"/>
                </a:lnTo>
                <a:lnTo>
                  <a:pt x="35" y="99"/>
                </a:lnTo>
                <a:lnTo>
                  <a:pt x="41" y="93"/>
                </a:lnTo>
                <a:lnTo>
                  <a:pt x="47" y="90"/>
                </a:lnTo>
                <a:lnTo>
                  <a:pt x="53" y="89"/>
                </a:lnTo>
                <a:lnTo>
                  <a:pt x="62" y="88"/>
                </a:lnTo>
                <a:lnTo>
                  <a:pt x="70" y="89"/>
                </a:lnTo>
                <a:lnTo>
                  <a:pt x="78" y="90"/>
                </a:lnTo>
                <a:lnTo>
                  <a:pt x="84" y="94"/>
                </a:lnTo>
                <a:lnTo>
                  <a:pt x="89" y="99"/>
                </a:lnTo>
                <a:lnTo>
                  <a:pt x="93" y="105"/>
                </a:lnTo>
                <a:lnTo>
                  <a:pt x="97" y="113"/>
                </a:lnTo>
                <a:lnTo>
                  <a:pt x="98" y="121"/>
                </a:lnTo>
                <a:lnTo>
                  <a:pt x="99" y="132"/>
                </a:lnTo>
                <a:lnTo>
                  <a:pt x="24" y="132"/>
                </a:lnTo>
                <a:close/>
                <a:moveTo>
                  <a:pt x="44" y="49"/>
                </a:moveTo>
                <a:lnTo>
                  <a:pt x="60" y="49"/>
                </a:lnTo>
                <a:lnTo>
                  <a:pt x="96" y="0"/>
                </a:lnTo>
                <a:lnTo>
                  <a:pt x="70" y="0"/>
                </a:lnTo>
                <a:lnTo>
                  <a:pt x="44" y="4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59" name="Freeform 107"/>
          <p:cNvSpPr>
            <a:spLocks noEditPoints="1"/>
          </p:cNvSpPr>
          <p:nvPr/>
        </p:nvSpPr>
        <p:spPr bwMode="auto">
          <a:xfrm>
            <a:off x="2216150" y="1981200"/>
            <a:ext cx="58738" cy="114300"/>
          </a:xfrm>
          <a:custGeom>
            <a:avLst/>
            <a:gdLst>
              <a:gd name="T0" fmla="*/ 2147483647 w 127"/>
              <a:gd name="T1" fmla="*/ 2147483647 h 216"/>
              <a:gd name="T2" fmla="*/ 2147483647 w 127"/>
              <a:gd name="T3" fmla="*/ 2147483647 h 216"/>
              <a:gd name="T4" fmla="*/ 2147483647 w 127"/>
              <a:gd name="T5" fmla="*/ 2147483647 h 216"/>
              <a:gd name="T6" fmla="*/ 2147483647 w 127"/>
              <a:gd name="T7" fmla="*/ 2147483647 h 216"/>
              <a:gd name="T8" fmla="*/ 2147483647 w 127"/>
              <a:gd name="T9" fmla="*/ 2147483647 h 216"/>
              <a:gd name="T10" fmla="*/ 2147483647 w 127"/>
              <a:gd name="T11" fmla="*/ 2147483647 h 216"/>
              <a:gd name="T12" fmla="*/ 2147483647 w 127"/>
              <a:gd name="T13" fmla="*/ 2147483647 h 216"/>
              <a:gd name="T14" fmla="*/ 2147483647 w 127"/>
              <a:gd name="T15" fmla="*/ 2147483647 h 216"/>
              <a:gd name="T16" fmla="*/ 2147483647 w 127"/>
              <a:gd name="T17" fmla="*/ 2147483647 h 216"/>
              <a:gd name="T18" fmla="*/ 2147483647 w 127"/>
              <a:gd name="T19" fmla="*/ 1778110093 h 216"/>
              <a:gd name="T20" fmla="*/ 2147483647 w 127"/>
              <a:gd name="T21" fmla="*/ 296258240 h 216"/>
              <a:gd name="T22" fmla="*/ 2147483647 w 127"/>
              <a:gd name="T23" fmla="*/ 0 h 216"/>
              <a:gd name="T24" fmla="*/ 2147483647 w 127"/>
              <a:gd name="T25" fmla="*/ 592796939 h 216"/>
              <a:gd name="T26" fmla="*/ 2147483647 w 127"/>
              <a:gd name="T27" fmla="*/ 1629980510 h 216"/>
              <a:gd name="T28" fmla="*/ 2147483647 w 127"/>
              <a:gd name="T29" fmla="*/ 2147483647 h 216"/>
              <a:gd name="T30" fmla="*/ 2147483647 w 127"/>
              <a:gd name="T31" fmla="*/ 592796939 h 216"/>
              <a:gd name="T32" fmla="*/ 0 w 127"/>
              <a:gd name="T33" fmla="*/ 2147483647 h 216"/>
              <a:gd name="T34" fmla="*/ 2147483647 w 127"/>
              <a:gd name="T35" fmla="*/ 2147483647 h 216"/>
              <a:gd name="T36" fmla="*/ 2147483647 w 127"/>
              <a:gd name="T37" fmla="*/ 2147483647 h 216"/>
              <a:gd name="T38" fmla="*/ 2147483647 w 127"/>
              <a:gd name="T39" fmla="*/ 2147483647 h 216"/>
              <a:gd name="T40" fmla="*/ 2147483647 w 127"/>
              <a:gd name="T41" fmla="*/ 2147483647 h 216"/>
              <a:gd name="T42" fmla="*/ 2147483647 w 127"/>
              <a:gd name="T43" fmla="*/ 2147483647 h 216"/>
              <a:gd name="T44" fmla="*/ 2147483647 w 127"/>
              <a:gd name="T45" fmla="*/ 2147483647 h 216"/>
              <a:gd name="T46" fmla="*/ 2147483647 w 127"/>
              <a:gd name="T47" fmla="*/ 2147483647 h 216"/>
              <a:gd name="T48" fmla="*/ 2147483647 w 127"/>
              <a:gd name="T49" fmla="*/ 2147483647 h 216"/>
              <a:gd name="T50" fmla="*/ 2147483647 w 127"/>
              <a:gd name="T51" fmla="*/ 2147483647 h 216"/>
              <a:gd name="T52" fmla="*/ 2147483647 w 127"/>
              <a:gd name="T53" fmla="*/ 2147483647 h 216"/>
              <a:gd name="T54" fmla="*/ 2147483647 w 127"/>
              <a:gd name="T55" fmla="*/ 2147483647 h 216"/>
              <a:gd name="T56" fmla="*/ 2147483647 w 127"/>
              <a:gd name="T57" fmla="*/ 2147483647 h 216"/>
              <a:gd name="T58" fmla="*/ 2147483647 w 127"/>
              <a:gd name="T59" fmla="*/ 2147483647 h 216"/>
              <a:gd name="T60" fmla="*/ 2147483647 w 127"/>
              <a:gd name="T61" fmla="*/ 2147483647 h 216"/>
              <a:gd name="T62" fmla="*/ 2147483647 w 127"/>
              <a:gd name="T63" fmla="*/ 2147483647 h 216"/>
              <a:gd name="T64" fmla="*/ 2147483647 w 127"/>
              <a:gd name="T65" fmla="*/ 2147483647 h 21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7"/>
              <a:gd name="T100" fmla="*/ 0 h 216"/>
              <a:gd name="T101" fmla="*/ 127 w 127"/>
              <a:gd name="T102" fmla="*/ 216 h 21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7" h="216">
                <a:moveTo>
                  <a:pt x="0" y="216"/>
                </a:moveTo>
                <a:lnTo>
                  <a:pt x="23" y="216"/>
                </a:lnTo>
                <a:lnTo>
                  <a:pt x="23" y="137"/>
                </a:lnTo>
                <a:lnTo>
                  <a:pt x="32" y="146"/>
                </a:lnTo>
                <a:lnTo>
                  <a:pt x="42" y="153"/>
                </a:lnTo>
                <a:lnTo>
                  <a:pt x="54" y="158"/>
                </a:lnTo>
                <a:lnTo>
                  <a:pt x="67" y="159"/>
                </a:lnTo>
                <a:lnTo>
                  <a:pt x="79" y="158"/>
                </a:lnTo>
                <a:lnTo>
                  <a:pt x="91" y="153"/>
                </a:lnTo>
                <a:lnTo>
                  <a:pt x="102" y="147"/>
                </a:lnTo>
                <a:lnTo>
                  <a:pt x="110" y="138"/>
                </a:lnTo>
                <a:lnTo>
                  <a:pt x="117" y="126"/>
                </a:lnTo>
                <a:lnTo>
                  <a:pt x="123" y="112"/>
                </a:lnTo>
                <a:lnTo>
                  <a:pt x="126" y="97"/>
                </a:lnTo>
                <a:lnTo>
                  <a:pt x="127" y="80"/>
                </a:lnTo>
                <a:lnTo>
                  <a:pt x="126" y="62"/>
                </a:lnTo>
                <a:lnTo>
                  <a:pt x="123" y="46"/>
                </a:lnTo>
                <a:lnTo>
                  <a:pt x="117" y="33"/>
                </a:lnTo>
                <a:lnTo>
                  <a:pt x="110" y="21"/>
                </a:lnTo>
                <a:lnTo>
                  <a:pt x="102" y="12"/>
                </a:lnTo>
                <a:lnTo>
                  <a:pt x="92" y="6"/>
                </a:lnTo>
                <a:lnTo>
                  <a:pt x="80" y="2"/>
                </a:lnTo>
                <a:lnTo>
                  <a:pt x="68" y="0"/>
                </a:lnTo>
                <a:lnTo>
                  <a:pt x="60" y="0"/>
                </a:lnTo>
                <a:lnTo>
                  <a:pt x="54" y="2"/>
                </a:lnTo>
                <a:lnTo>
                  <a:pt x="48" y="4"/>
                </a:lnTo>
                <a:lnTo>
                  <a:pt x="42" y="7"/>
                </a:lnTo>
                <a:lnTo>
                  <a:pt x="37" y="11"/>
                </a:lnTo>
                <a:lnTo>
                  <a:pt x="32" y="16"/>
                </a:lnTo>
                <a:lnTo>
                  <a:pt x="28" y="20"/>
                </a:lnTo>
                <a:lnTo>
                  <a:pt x="23" y="27"/>
                </a:lnTo>
                <a:lnTo>
                  <a:pt x="23" y="4"/>
                </a:lnTo>
                <a:lnTo>
                  <a:pt x="0" y="4"/>
                </a:lnTo>
                <a:lnTo>
                  <a:pt x="0" y="216"/>
                </a:lnTo>
                <a:close/>
                <a:moveTo>
                  <a:pt x="22" y="81"/>
                </a:moveTo>
                <a:lnTo>
                  <a:pt x="23" y="68"/>
                </a:lnTo>
                <a:lnTo>
                  <a:pt x="26" y="56"/>
                </a:lnTo>
                <a:lnTo>
                  <a:pt x="29" y="47"/>
                </a:lnTo>
                <a:lnTo>
                  <a:pt x="33" y="39"/>
                </a:lnTo>
                <a:lnTo>
                  <a:pt x="38" y="32"/>
                </a:lnTo>
                <a:lnTo>
                  <a:pt x="46" y="27"/>
                </a:lnTo>
                <a:lnTo>
                  <a:pt x="53" y="25"/>
                </a:lnTo>
                <a:lnTo>
                  <a:pt x="63" y="24"/>
                </a:lnTo>
                <a:lnTo>
                  <a:pt x="71" y="25"/>
                </a:lnTo>
                <a:lnTo>
                  <a:pt x="79" y="27"/>
                </a:lnTo>
                <a:lnTo>
                  <a:pt x="86" y="32"/>
                </a:lnTo>
                <a:lnTo>
                  <a:pt x="92" y="38"/>
                </a:lnTo>
                <a:lnTo>
                  <a:pt x="96" y="46"/>
                </a:lnTo>
                <a:lnTo>
                  <a:pt x="99" y="55"/>
                </a:lnTo>
                <a:lnTo>
                  <a:pt x="102" y="66"/>
                </a:lnTo>
                <a:lnTo>
                  <a:pt x="103" y="78"/>
                </a:lnTo>
                <a:lnTo>
                  <a:pt x="102" y="91"/>
                </a:lnTo>
                <a:lnTo>
                  <a:pt x="99" y="103"/>
                </a:lnTo>
                <a:lnTo>
                  <a:pt x="96" y="113"/>
                </a:lnTo>
                <a:lnTo>
                  <a:pt x="92" y="121"/>
                </a:lnTo>
                <a:lnTo>
                  <a:pt x="86" y="128"/>
                </a:lnTo>
                <a:lnTo>
                  <a:pt x="79" y="133"/>
                </a:lnTo>
                <a:lnTo>
                  <a:pt x="71" y="135"/>
                </a:lnTo>
                <a:lnTo>
                  <a:pt x="63" y="137"/>
                </a:lnTo>
                <a:lnTo>
                  <a:pt x="53" y="135"/>
                </a:lnTo>
                <a:lnTo>
                  <a:pt x="45" y="133"/>
                </a:lnTo>
                <a:lnTo>
                  <a:pt x="38" y="128"/>
                </a:lnTo>
                <a:lnTo>
                  <a:pt x="33" y="123"/>
                </a:lnTo>
                <a:lnTo>
                  <a:pt x="28" y="115"/>
                </a:lnTo>
                <a:lnTo>
                  <a:pt x="25" y="105"/>
                </a:lnTo>
                <a:lnTo>
                  <a:pt x="23" y="95"/>
                </a:lnTo>
                <a:lnTo>
                  <a:pt x="22" y="8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60" name="Freeform 108"/>
          <p:cNvSpPr>
            <a:spLocks/>
          </p:cNvSpPr>
          <p:nvPr/>
        </p:nvSpPr>
        <p:spPr bwMode="auto">
          <a:xfrm>
            <a:off x="2287588" y="1954213"/>
            <a:ext cx="53975" cy="109537"/>
          </a:xfrm>
          <a:custGeom>
            <a:avLst/>
            <a:gdLst>
              <a:gd name="T0" fmla="*/ 2147483647 w 114"/>
              <a:gd name="T1" fmla="*/ 2147483647 h 207"/>
              <a:gd name="T2" fmla="*/ 2147483647 w 114"/>
              <a:gd name="T3" fmla="*/ 2147483647 h 207"/>
              <a:gd name="T4" fmla="*/ 2147483647 w 114"/>
              <a:gd name="T5" fmla="*/ 2147483647 h 207"/>
              <a:gd name="T6" fmla="*/ 2147483647 w 114"/>
              <a:gd name="T7" fmla="*/ 2147483647 h 207"/>
              <a:gd name="T8" fmla="*/ 2147483647 w 114"/>
              <a:gd name="T9" fmla="*/ 2147483647 h 207"/>
              <a:gd name="T10" fmla="*/ 2147483647 w 114"/>
              <a:gd name="T11" fmla="*/ 2147483647 h 207"/>
              <a:gd name="T12" fmla="*/ 2147483647 w 114"/>
              <a:gd name="T13" fmla="*/ 2147483647 h 207"/>
              <a:gd name="T14" fmla="*/ 2147483647 w 114"/>
              <a:gd name="T15" fmla="*/ 2147483647 h 207"/>
              <a:gd name="T16" fmla="*/ 2147483647 w 114"/>
              <a:gd name="T17" fmla="*/ 2147483647 h 207"/>
              <a:gd name="T18" fmla="*/ 2147483647 w 114"/>
              <a:gd name="T19" fmla="*/ 2147483647 h 207"/>
              <a:gd name="T20" fmla="*/ 2147483647 w 114"/>
              <a:gd name="T21" fmla="*/ 2147483647 h 207"/>
              <a:gd name="T22" fmla="*/ 2147483647 w 114"/>
              <a:gd name="T23" fmla="*/ 2147483647 h 207"/>
              <a:gd name="T24" fmla="*/ 2147483647 w 114"/>
              <a:gd name="T25" fmla="*/ 2147483647 h 207"/>
              <a:gd name="T26" fmla="*/ 2147483647 w 114"/>
              <a:gd name="T27" fmla="*/ 2147483647 h 207"/>
              <a:gd name="T28" fmla="*/ 2147483647 w 114"/>
              <a:gd name="T29" fmla="*/ 2147483647 h 207"/>
              <a:gd name="T30" fmla="*/ 2147483647 w 114"/>
              <a:gd name="T31" fmla="*/ 2147483647 h 207"/>
              <a:gd name="T32" fmla="*/ 2147483647 w 114"/>
              <a:gd name="T33" fmla="*/ 2147483647 h 207"/>
              <a:gd name="T34" fmla="*/ 2147483647 w 114"/>
              <a:gd name="T35" fmla="*/ 2147483647 h 207"/>
              <a:gd name="T36" fmla="*/ 2147483647 w 114"/>
              <a:gd name="T37" fmla="*/ 2147483647 h 207"/>
              <a:gd name="T38" fmla="*/ 2147483647 w 114"/>
              <a:gd name="T39" fmla="*/ 2147483647 h 207"/>
              <a:gd name="T40" fmla="*/ 2147483647 w 114"/>
              <a:gd name="T41" fmla="*/ 2147483647 h 207"/>
              <a:gd name="T42" fmla="*/ 2147483647 w 114"/>
              <a:gd name="T43" fmla="*/ 2147483647 h 207"/>
              <a:gd name="T44" fmla="*/ 2147483647 w 114"/>
              <a:gd name="T45" fmla="*/ 2147483647 h 207"/>
              <a:gd name="T46" fmla="*/ 2147483647 w 114"/>
              <a:gd name="T47" fmla="*/ 2147483647 h 207"/>
              <a:gd name="T48" fmla="*/ 2147483647 w 114"/>
              <a:gd name="T49" fmla="*/ 0 h 207"/>
              <a:gd name="T50" fmla="*/ 0 w 114"/>
              <a:gd name="T51" fmla="*/ 0 h 207"/>
              <a:gd name="T52" fmla="*/ 0 w 114"/>
              <a:gd name="T53" fmla="*/ 2147483647 h 207"/>
              <a:gd name="T54" fmla="*/ 2147483647 w 114"/>
              <a:gd name="T55" fmla="*/ 2147483647 h 207"/>
              <a:gd name="T56" fmla="*/ 2147483647 w 114"/>
              <a:gd name="T57" fmla="*/ 2147483647 h 207"/>
              <a:gd name="T58" fmla="*/ 2147483647 w 114"/>
              <a:gd name="T59" fmla="*/ 2147483647 h 207"/>
              <a:gd name="T60" fmla="*/ 2147483647 w 114"/>
              <a:gd name="T61" fmla="*/ 2147483647 h 207"/>
              <a:gd name="T62" fmla="*/ 2147483647 w 114"/>
              <a:gd name="T63" fmla="*/ 2147483647 h 207"/>
              <a:gd name="T64" fmla="*/ 2147483647 w 114"/>
              <a:gd name="T65" fmla="*/ 2147483647 h 207"/>
              <a:gd name="T66" fmla="*/ 2147483647 w 114"/>
              <a:gd name="T67" fmla="*/ 2147483647 h 207"/>
              <a:gd name="T68" fmla="*/ 2147483647 w 114"/>
              <a:gd name="T69" fmla="*/ 2147483647 h 207"/>
              <a:gd name="T70" fmla="*/ 2147483647 w 114"/>
              <a:gd name="T71" fmla="*/ 2147483647 h 207"/>
              <a:gd name="T72" fmla="*/ 2147483647 w 114"/>
              <a:gd name="T73" fmla="*/ 2147483647 h 207"/>
              <a:gd name="T74" fmla="*/ 2147483647 w 114"/>
              <a:gd name="T75" fmla="*/ 2147483647 h 207"/>
              <a:gd name="T76" fmla="*/ 2147483647 w 114"/>
              <a:gd name="T77" fmla="*/ 2147483647 h 207"/>
              <a:gd name="T78" fmla="*/ 2147483647 w 114"/>
              <a:gd name="T79" fmla="*/ 2147483647 h 207"/>
              <a:gd name="T80" fmla="*/ 2147483647 w 114"/>
              <a:gd name="T81" fmla="*/ 2147483647 h 207"/>
              <a:gd name="T82" fmla="*/ 2147483647 w 114"/>
              <a:gd name="T83" fmla="*/ 2147483647 h 207"/>
              <a:gd name="T84" fmla="*/ 2147483647 w 114"/>
              <a:gd name="T85" fmla="*/ 2147483647 h 207"/>
              <a:gd name="T86" fmla="*/ 2147483647 w 114"/>
              <a:gd name="T87" fmla="*/ 2147483647 h 207"/>
              <a:gd name="T88" fmla="*/ 2147483647 w 114"/>
              <a:gd name="T89" fmla="*/ 2147483647 h 207"/>
              <a:gd name="T90" fmla="*/ 2147483647 w 114"/>
              <a:gd name="T91" fmla="*/ 2147483647 h 20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207"/>
              <a:gd name="T140" fmla="*/ 114 w 114"/>
              <a:gd name="T141" fmla="*/ 207 h 20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207">
                <a:moveTo>
                  <a:pt x="91" y="207"/>
                </a:moveTo>
                <a:lnTo>
                  <a:pt x="114" y="207"/>
                </a:lnTo>
                <a:lnTo>
                  <a:pt x="114" y="116"/>
                </a:lnTo>
                <a:lnTo>
                  <a:pt x="114" y="109"/>
                </a:lnTo>
                <a:lnTo>
                  <a:pt x="114" y="99"/>
                </a:lnTo>
                <a:lnTo>
                  <a:pt x="113" y="90"/>
                </a:lnTo>
                <a:lnTo>
                  <a:pt x="112" y="80"/>
                </a:lnTo>
                <a:lnTo>
                  <a:pt x="108" y="73"/>
                </a:lnTo>
                <a:lnTo>
                  <a:pt x="105" y="68"/>
                </a:lnTo>
                <a:lnTo>
                  <a:pt x="101" y="64"/>
                </a:lnTo>
                <a:lnTo>
                  <a:pt x="97" y="61"/>
                </a:lnTo>
                <a:lnTo>
                  <a:pt x="92" y="57"/>
                </a:lnTo>
                <a:lnTo>
                  <a:pt x="87" y="55"/>
                </a:lnTo>
                <a:lnTo>
                  <a:pt x="80" y="54"/>
                </a:lnTo>
                <a:lnTo>
                  <a:pt x="73" y="52"/>
                </a:lnTo>
                <a:lnTo>
                  <a:pt x="66" y="52"/>
                </a:lnTo>
                <a:lnTo>
                  <a:pt x="59" y="52"/>
                </a:lnTo>
                <a:lnTo>
                  <a:pt x="52" y="54"/>
                </a:lnTo>
                <a:lnTo>
                  <a:pt x="47" y="56"/>
                </a:lnTo>
                <a:lnTo>
                  <a:pt x="40" y="58"/>
                </a:lnTo>
                <a:lnTo>
                  <a:pt x="35" y="62"/>
                </a:lnTo>
                <a:lnTo>
                  <a:pt x="31" y="66"/>
                </a:lnTo>
                <a:lnTo>
                  <a:pt x="27" y="71"/>
                </a:lnTo>
                <a:lnTo>
                  <a:pt x="23" y="77"/>
                </a:lnTo>
                <a:lnTo>
                  <a:pt x="23" y="0"/>
                </a:lnTo>
                <a:lnTo>
                  <a:pt x="0" y="0"/>
                </a:lnTo>
                <a:lnTo>
                  <a:pt x="0" y="207"/>
                </a:lnTo>
                <a:lnTo>
                  <a:pt x="23" y="207"/>
                </a:lnTo>
                <a:lnTo>
                  <a:pt x="23" y="118"/>
                </a:lnTo>
                <a:lnTo>
                  <a:pt x="25" y="108"/>
                </a:lnTo>
                <a:lnTo>
                  <a:pt x="27" y="100"/>
                </a:lnTo>
                <a:lnTo>
                  <a:pt x="30" y="92"/>
                </a:lnTo>
                <a:lnTo>
                  <a:pt x="34" y="86"/>
                </a:lnTo>
                <a:lnTo>
                  <a:pt x="40" y="81"/>
                </a:lnTo>
                <a:lnTo>
                  <a:pt x="47" y="78"/>
                </a:lnTo>
                <a:lnTo>
                  <a:pt x="55" y="76"/>
                </a:lnTo>
                <a:lnTo>
                  <a:pt x="64" y="75"/>
                </a:lnTo>
                <a:lnTo>
                  <a:pt x="71" y="76"/>
                </a:lnTo>
                <a:lnTo>
                  <a:pt x="77" y="77"/>
                </a:lnTo>
                <a:lnTo>
                  <a:pt x="83" y="80"/>
                </a:lnTo>
                <a:lnTo>
                  <a:pt x="86" y="84"/>
                </a:lnTo>
                <a:lnTo>
                  <a:pt x="88" y="90"/>
                </a:lnTo>
                <a:lnTo>
                  <a:pt x="90" y="97"/>
                </a:lnTo>
                <a:lnTo>
                  <a:pt x="91" y="105"/>
                </a:lnTo>
                <a:lnTo>
                  <a:pt x="91" y="114"/>
                </a:lnTo>
                <a:lnTo>
                  <a:pt x="91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61" name="Freeform 109"/>
          <p:cNvSpPr>
            <a:spLocks noEditPoints="1"/>
          </p:cNvSpPr>
          <p:nvPr/>
        </p:nvSpPr>
        <p:spPr bwMode="auto">
          <a:xfrm>
            <a:off x="2354263" y="1981200"/>
            <a:ext cx="60325" cy="84138"/>
          </a:xfrm>
          <a:custGeom>
            <a:avLst/>
            <a:gdLst>
              <a:gd name="T0" fmla="*/ 2147483647 w 129"/>
              <a:gd name="T1" fmla="*/ 2147483647 h 159"/>
              <a:gd name="T2" fmla="*/ 2147483647 w 129"/>
              <a:gd name="T3" fmla="*/ 2147483647 h 159"/>
              <a:gd name="T4" fmla="*/ 2147483647 w 129"/>
              <a:gd name="T5" fmla="*/ 2147483647 h 159"/>
              <a:gd name="T6" fmla="*/ 2147483647 w 129"/>
              <a:gd name="T7" fmla="*/ 2147483647 h 159"/>
              <a:gd name="T8" fmla="*/ 2147483647 w 129"/>
              <a:gd name="T9" fmla="*/ 2147483647 h 159"/>
              <a:gd name="T10" fmla="*/ 2147483647 w 129"/>
              <a:gd name="T11" fmla="*/ 2147483647 h 159"/>
              <a:gd name="T12" fmla="*/ 2147483647 w 129"/>
              <a:gd name="T13" fmla="*/ 2147483647 h 159"/>
              <a:gd name="T14" fmla="*/ 2147483647 w 129"/>
              <a:gd name="T15" fmla="*/ 2147483647 h 159"/>
              <a:gd name="T16" fmla="*/ 2147483647 w 129"/>
              <a:gd name="T17" fmla="*/ 2147483647 h 159"/>
              <a:gd name="T18" fmla="*/ 2147483647 w 129"/>
              <a:gd name="T19" fmla="*/ 2147483647 h 159"/>
              <a:gd name="T20" fmla="*/ 2147483647 w 129"/>
              <a:gd name="T21" fmla="*/ 2147483647 h 159"/>
              <a:gd name="T22" fmla="*/ 2147483647 w 129"/>
              <a:gd name="T23" fmla="*/ 2147483647 h 159"/>
              <a:gd name="T24" fmla="*/ 2147483647 w 129"/>
              <a:gd name="T25" fmla="*/ 2147483647 h 159"/>
              <a:gd name="T26" fmla="*/ 2147483647 w 129"/>
              <a:gd name="T27" fmla="*/ 2147483647 h 159"/>
              <a:gd name="T28" fmla="*/ 2147483647 w 129"/>
              <a:gd name="T29" fmla="*/ 2147483647 h 159"/>
              <a:gd name="T30" fmla="*/ 2147483647 w 129"/>
              <a:gd name="T31" fmla="*/ 2147483647 h 159"/>
              <a:gd name="T32" fmla="*/ 2147483647 w 129"/>
              <a:gd name="T33" fmla="*/ 2147483647 h 159"/>
              <a:gd name="T34" fmla="*/ 2147483647 w 129"/>
              <a:gd name="T35" fmla="*/ 2147483647 h 159"/>
              <a:gd name="T36" fmla="*/ 2147483647 w 129"/>
              <a:gd name="T37" fmla="*/ 2147483647 h 159"/>
              <a:gd name="T38" fmla="*/ 2147483647 w 129"/>
              <a:gd name="T39" fmla="*/ 2147483647 h 159"/>
              <a:gd name="T40" fmla="*/ 2147483647 w 129"/>
              <a:gd name="T41" fmla="*/ 2147483647 h 159"/>
              <a:gd name="T42" fmla="*/ 2147483647 w 129"/>
              <a:gd name="T43" fmla="*/ 2147483647 h 159"/>
              <a:gd name="T44" fmla="*/ 2147483647 w 129"/>
              <a:gd name="T45" fmla="*/ 2147483647 h 159"/>
              <a:gd name="T46" fmla="*/ 2147483647 w 129"/>
              <a:gd name="T47" fmla="*/ 2147483647 h 159"/>
              <a:gd name="T48" fmla="*/ 2147483647 w 129"/>
              <a:gd name="T49" fmla="*/ 2147483647 h 159"/>
              <a:gd name="T50" fmla="*/ 2147483647 w 129"/>
              <a:gd name="T51" fmla="*/ 1629999557 h 159"/>
              <a:gd name="T52" fmla="*/ 2147483647 w 129"/>
              <a:gd name="T53" fmla="*/ 444672996 h 159"/>
              <a:gd name="T54" fmla="*/ 2147483647 w 129"/>
              <a:gd name="T55" fmla="*/ 0 h 159"/>
              <a:gd name="T56" fmla="*/ 2147483647 w 129"/>
              <a:gd name="T57" fmla="*/ 592804106 h 159"/>
              <a:gd name="T58" fmla="*/ 2147483647 w 129"/>
              <a:gd name="T59" fmla="*/ 1926261512 h 159"/>
              <a:gd name="T60" fmla="*/ 1124905930 w 129"/>
              <a:gd name="T61" fmla="*/ 2147483647 h 159"/>
              <a:gd name="T62" fmla="*/ 715749473 w 129"/>
              <a:gd name="T63" fmla="*/ 2147483647 h 159"/>
              <a:gd name="T64" fmla="*/ 2147483647 w 129"/>
              <a:gd name="T65" fmla="*/ 2147483647 h 159"/>
              <a:gd name="T66" fmla="*/ 2147483647 w 129"/>
              <a:gd name="T67" fmla="*/ 2147483647 h 159"/>
              <a:gd name="T68" fmla="*/ 2147483647 w 129"/>
              <a:gd name="T69" fmla="*/ 2147483647 h 159"/>
              <a:gd name="T70" fmla="*/ 2147483647 w 129"/>
              <a:gd name="T71" fmla="*/ 2147483647 h 159"/>
              <a:gd name="T72" fmla="*/ 2147483647 w 129"/>
              <a:gd name="T73" fmla="*/ 2147483647 h 159"/>
              <a:gd name="T74" fmla="*/ 2147483647 w 129"/>
              <a:gd name="T75" fmla="*/ 2147483647 h 159"/>
              <a:gd name="T76" fmla="*/ 2147483647 w 129"/>
              <a:gd name="T77" fmla="*/ 2147483647 h 159"/>
              <a:gd name="T78" fmla="*/ 2147483647 w 129"/>
              <a:gd name="T79" fmla="*/ 2147483647 h 159"/>
              <a:gd name="T80" fmla="*/ 2147483647 w 129"/>
              <a:gd name="T81" fmla="*/ 2147483647 h 159"/>
              <a:gd name="T82" fmla="*/ 2147483647 w 129"/>
              <a:gd name="T83" fmla="*/ 2147483647 h 159"/>
              <a:gd name="T84" fmla="*/ 2147483647 w 129"/>
              <a:gd name="T85" fmla="*/ 2147483647 h 159"/>
              <a:gd name="T86" fmla="*/ 2147483647 w 129"/>
              <a:gd name="T87" fmla="*/ 2147483647 h 159"/>
              <a:gd name="T88" fmla="*/ 2147483647 w 129"/>
              <a:gd name="T89" fmla="*/ 2147483647 h 159"/>
              <a:gd name="T90" fmla="*/ 2147483647 w 129"/>
              <a:gd name="T91" fmla="*/ 2147483647 h 159"/>
              <a:gd name="T92" fmla="*/ 1227248881 w 129"/>
              <a:gd name="T93" fmla="*/ 2147483647 h 159"/>
              <a:gd name="T94" fmla="*/ 409155873 w 129"/>
              <a:gd name="T95" fmla="*/ 2147483647 h 159"/>
              <a:gd name="T96" fmla="*/ 0 w 129"/>
              <a:gd name="T97" fmla="*/ 2147483647 h 159"/>
              <a:gd name="T98" fmla="*/ 409155873 w 129"/>
              <a:gd name="T99" fmla="*/ 2147483647 h 159"/>
              <a:gd name="T100" fmla="*/ 1227248881 w 129"/>
              <a:gd name="T101" fmla="*/ 2147483647 h 159"/>
              <a:gd name="T102" fmla="*/ 2147483647 w 129"/>
              <a:gd name="T103" fmla="*/ 2147483647 h 159"/>
              <a:gd name="T104" fmla="*/ 2147483647 w 129"/>
              <a:gd name="T105" fmla="*/ 2147483647 h 159"/>
              <a:gd name="T106" fmla="*/ 2147483647 w 129"/>
              <a:gd name="T107" fmla="*/ 2147483647 h 159"/>
              <a:gd name="T108" fmla="*/ 2147483647 w 129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9"/>
              <a:gd name="T167" fmla="*/ 129 w 129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9">
                <a:moveTo>
                  <a:pt x="91" y="77"/>
                </a:moveTo>
                <a:lnTo>
                  <a:pt x="91" y="99"/>
                </a:lnTo>
                <a:lnTo>
                  <a:pt x="90" y="108"/>
                </a:lnTo>
                <a:lnTo>
                  <a:pt x="88" y="115"/>
                </a:lnTo>
                <a:lnTo>
                  <a:pt x="85" y="120"/>
                </a:lnTo>
                <a:lnTo>
                  <a:pt x="80" y="126"/>
                </a:lnTo>
                <a:lnTo>
                  <a:pt x="73" y="131"/>
                </a:lnTo>
                <a:lnTo>
                  <a:pt x="66" y="134"/>
                </a:lnTo>
                <a:lnTo>
                  <a:pt x="58" y="135"/>
                </a:lnTo>
                <a:lnTo>
                  <a:pt x="49" y="137"/>
                </a:lnTo>
                <a:lnTo>
                  <a:pt x="44" y="137"/>
                </a:lnTo>
                <a:lnTo>
                  <a:pt x="38" y="135"/>
                </a:lnTo>
                <a:lnTo>
                  <a:pt x="34" y="133"/>
                </a:lnTo>
                <a:lnTo>
                  <a:pt x="31" y="131"/>
                </a:lnTo>
                <a:lnTo>
                  <a:pt x="28" y="127"/>
                </a:lnTo>
                <a:lnTo>
                  <a:pt x="27" y="123"/>
                </a:lnTo>
                <a:lnTo>
                  <a:pt x="25" y="118"/>
                </a:lnTo>
                <a:lnTo>
                  <a:pt x="25" y="113"/>
                </a:lnTo>
                <a:lnTo>
                  <a:pt x="25" y="108"/>
                </a:lnTo>
                <a:lnTo>
                  <a:pt x="26" y="103"/>
                </a:lnTo>
                <a:lnTo>
                  <a:pt x="28" y="99"/>
                </a:lnTo>
                <a:lnTo>
                  <a:pt x="30" y="96"/>
                </a:lnTo>
                <a:lnTo>
                  <a:pt x="33" y="92"/>
                </a:lnTo>
                <a:lnTo>
                  <a:pt x="37" y="90"/>
                </a:lnTo>
                <a:lnTo>
                  <a:pt x="43" y="89"/>
                </a:lnTo>
                <a:lnTo>
                  <a:pt x="48" y="88"/>
                </a:lnTo>
                <a:lnTo>
                  <a:pt x="60" y="85"/>
                </a:lnTo>
                <a:lnTo>
                  <a:pt x="71" y="84"/>
                </a:lnTo>
                <a:lnTo>
                  <a:pt x="82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9" y="152"/>
                </a:lnTo>
                <a:lnTo>
                  <a:pt x="102" y="154"/>
                </a:lnTo>
                <a:lnTo>
                  <a:pt x="106" y="156"/>
                </a:lnTo>
                <a:lnTo>
                  <a:pt x="110" y="158"/>
                </a:lnTo>
                <a:lnTo>
                  <a:pt x="116" y="158"/>
                </a:lnTo>
                <a:lnTo>
                  <a:pt x="122" y="156"/>
                </a:lnTo>
                <a:lnTo>
                  <a:pt x="129" y="155"/>
                </a:lnTo>
                <a:lnTo>
                  <a:pt x="129" y="135"/>
                </a:lnTo>
                <a:lnTo>
                  <a:pt x="123" y="137"/>
                </a:lnTo>
                <a:lnTo>
                  <a:pt x="119" y="135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7" y="18"/>
                </a:lnTo>
                <a:lnTo>
                  <a:pt x="102" y="11"/>
                </a:lnTo>
                <a:lnTo>
                  <a:pt x="94" y="6"/>
                </a:lnTo>
                <a:lnTo>
                  <a:pt x="85" y="3"/>
                </a:lnTo>
                <a:lnTo>
                  <a:pt x="74" y="2"/>
                </a:lnTo>
                <a:lnTo>
                  <a:pt x="62" y="0"/>
                </a:lnTo>
                <a:lnTo>
                  <a:pt x="49" y="2"/>
                </a:lnTo>
                <a:lnTo>
                  <a:pt x="38" y="4"/>
                </a:lnTo>
                <a:lnTo>
                  <a:pt x="29" y="7"/>
                </a:lnTo>
                <a:lnTo>
                  <a:pt x="22" y="13"/>
                </a:lnTo>
                <a:lnTo>
                  <a:pt x="15" y="20"/>
                </a:lnTo>
                <a:lnTo>
                  <a:pt x="11" y="28"/>
                </a:lnTo>
                <a:lnTo>
                  <a:pt x="8" y="38"/>
                </a:lnTo>
                <a:lnTo>
                  <a:pt x="7" y="48"/>
                </a:lnTo>
                <a:lnTo>
                  <a:pt x="7" y="49"/>
                </a:lnTo>
                <a:lnTo>
                  <a:pt x="29" y="49"/>
                </a:lnTo>
                <a:lnTo>
                  <a:pt x="29" y="43"/>
                </a:lnTo>
                <a:lnTo>
                  <a:pt x="31" y="38"/>
                </a:lnTo>
                <a:lnTo>
                  <a:pt x="33" y="33"/>
                </a:lnTo>
                <a:lnTo>
                  <a:pt x="37" y="29"/>
                </a:lnTo>
                <a:lnTo>
                  <a:pt x="42" y="26"/>
                </a:lnTo>
                <a:lnTo>
                  <a:pt x="47" y="24"/>
                </a:lnTo>
                <a:lnTo>
                  <a:pt x="53" y="23"/>
                </a:lnTo>
                <a:lnTo>
                  <a:pt x="61" y="23"/>
                </a:lnTo>
                <a:lnTo>
                  <a:pt x="68" y="23"/>
                </a:lnTo>
                <a:lnTo>
                  <a:pt x="74" y="24"/>
                </a:lnTo>
                <a:lnTo>
                  <a:pt x="80" y="26"/>
                </a:lnTo>
                <a:lnTo>
                  <a:pt x="84" y="28"/>
                </a:lnTo>
                <a:lnTo>
                  <a:pt x="87" y="31"/>
                </a:lnTo>
                <a:lnTo>
                  <a:pt x="89" y="35"/>
                </a:lnTo>
                <a:lnTo>
                  <a:pt x="91" y="39"/>
                </a:lnTo>
                <a:lnTo>
                  <a:pt x="91" y="45"/>
                </a:lnTo>
                <a:lnTo>
                  <a:pt x="91" y="50"/>
                </a:lnTo>
                <a:lnTo>
                  <a:pt x="90" y="55"/>
                </a:lnTo>
                <a:lnTo>
                  <a:pt x="89" y="57"/>
                </a:lnTo>
                <a:lnTo>
                  <a:pt x="85" y="60"/>
                </a:lnTo>
                <a:lnTo>
                  <a:pt x="80" y="62"/>
                </a:lnTo>
                <a:lnTo>
                  <a:pt x="71" y="63"/>
                </a:lnTo>
                <a:lnTo>
                  <a:pt x="61" y="64"/>
                </a:lnTo>
                <a:lnTo>
                  <a:pt x="48" y="66"/>
                </a:lnTo>
                <a:lnTo>
                  <a:pt x="36" y="68"/>
                </a:lnTo>
                <a:lnTo>
                  <a:pt x="27" y="71"/>
                </a:lnTo>
                <a:lnTo>
                  <a:pt x="18" y="75"/>
                </a:lnTo>
                <a:lnTo>
                  <a:pt x="12" y="81"/>
                </a:lnTo>
                <a:lnTo>
                  <a:pt x="7" y="87"/>
                </a:lnTo>
                <a:lnTo>
                  <a:pt x="4" y="95"/>
                </a:lnTo>
                <a:lnTo>
                  <a:pt x="2" y="103"/>
                </a:lnTo>
                <a:lnTo>
                  <a:pt x="0" y="113"/>
                </a:lnTo>
                <a:lnTo>
                  <a:pt x="2" y="124"/>
                </a:lnTo>
                <a:lnTo>
                  <a:pt x="4" y="132"/>
                </a:lnTo>
                <a:lnTo>
                  <a:pt x="7" y="140"/>
                </a:lnTo>
                <a:lnTo>
                  <a:pt x="12" y="147"/>
                </a:lnTo>
                <a:lnTo>
                  <a:pt x="18" y="152"/>
                </a:lnTo>
                <a:lnTo>
                  <a:pt x="26" y="155"/>
                </a:lnTo>
                <a:lnTo>
                  <a:pt x="35" y="158"/>
                </a:lnTo>
                <a:lnTo>
                  <a:pt x="45" y="159"/>
                </a:lnTo>
                <a:lnTo>
                  <a:pt x="58" y="158"/>
                </a:lnTo>
                <a:lnTo>
                  <a:pt x="71" y="153"/>
                </a:lnTo>
                <a:lnTo>
                  <a:pt x="83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62" name="Freeform 110"/>
          <p:cNvSpPr>
            <a:spLocks/>
          </p:cNvSpPr>
          <p:nvPr/>
        </p:nvSpPr>
        <p:spPr bwMode="auto">
          <a:xfrm>
            <a:off x="2424113" y="1981200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359496242 h 155"/>
              <a:gd name="T22" fmla="*/ 2147483647 w 114"/>
              <a:gd name="T23" fmla="*/ 755338860 h 155"/>
              <a:gd name="T24" fmla="*/ 2147483647 w 114"/>
              <a:gd name="T25" fmla="*/ 453260169 h 155"/>
              <a:gd name="T26" fmla="*/ 2147483647 w 114"/>
              <a:gd name="T27" fmla="*/ 302078691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302078691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510677720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8"/>
                </a:lnTo>
                <a:lnTo>
                  <a:pt x="112" y="28"/>
                </a:lnTo>
                <a:lnTo>
                  <a:pt x="108" y="21"/>
                </a:lnTo>
                <a:lnTo>
                  <a:pt x="105" y="16"/>
                </a:lnTo>
                <a:lnTo>
                  <a:pt x="102" y="12"/>
                </a:lnTo>
                <a:lnTo>
                  <a:pt x="97" y="9"/>
                </a:lnTo>
                <a:lnTo>
                  <a:pt x="92" y="5"/>
                </a:lnTo>
                <a:lnTo>
                  <a:pt x="87" y="3"/>
                </a:lnTo>
                <a:lnTo>
                  <a:pt x="80" y="2"/>
                </a:lnTo>
                <a:lnTo>
                  <a:pt x="73" y="0"/>
                </a:lnTo>
                <a:lnTo>
                  <a:pt x="66" y="0"/>
                </a:lnTo>
                <a:lnTo>
                  <a:pt x="59" y="0"/>
                </a:lnTo>
                <a:lnTo>
                  <a:pt x="53" y="2"/>
                </a:lnTo>
                <a:lnTo>
                  <a:pt x="47" y="4"/>
                </a:lnTo>
                <a:lnTo>
                  <a:pt x="41" y="6"/>
                </a:lnTo>
                <a:lnTo>
                  <a:pt x="36" y="10"/>
                </a:lnTo>
                <a:lnTo>
                  <a:pt x="31" y="14"/>
                </a:lnTo>
                <a:lnTo>
                  <a:pt x="27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5" y="59"/>
                </a:lnTo>
                <a:lnTo>
                  <a:pt x="27" y="49"/>
                </a:lnTo>
                <a:lnTo>
                  <a:pt x="30" y="41"/>
                </a:lnTo>
                <a:lnTo>
                  <a:pt x="34" y="34"/>
                </a:lnTo>
                <a:lnTo>
                  <a:pt x="40" y="29"/>
                </a:lnTo>
                <a:lnTo>
                  <a:pt x="47" y="26"/>
                </a:lnTo>
                <a:lnTo>
                  <a:pt x="55" y="24"/>
                </a:lnTo>
                <a:lnTo>
                  <a:pt x="64" y="23"/>
                </a:lnTo>
                <a:lnTo>
                  <a:pt x="71" y="24"/>
                </a:lnTo>
                <a:lnTo>
                  <a:pt x="77" y="25"/>
                </a:lnTo>
                <a:lnTo>
                  <a:pt x="81" y="28"/>
                </a:lnTo>
                <a:lnTo>
                  <a:pt x="86" y="32"/>
                </a:lnTo>
                <a:lnTo>
                  <a:pt x="88" y="38"/>
                </a:lnTo>
                <a:lnTo>
                  <a:pt x="90" y="45"/>
                </a:lnTo>
                <a:lnTo>
                  <a:pt x="91" y="53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63" name="Freeform 111"/>
          <p:cNvSpPr>
            <a:spLocks noEditPoints="1"/>
          </p:cNvSpPr>
          <p:nvPr/>
        </p:nvSpPr>
        <p:spPr bwMode="auto">
          <a:xfrm>
            <a:off x="2490788" y="1981200"/>
            <a:ext cx="57150" cy="84138"/>
          </a:xfrm>
          <a:custGeom>
            <a:avLst/>
            <a:gdLst>
              <a:gd name="T0" fmla="*/ 2147483647 w 123"/>
              <a:gd name="T1" fmla="*/ 2147483647 h 159"/>
              <a:gd name="T2" fmla="*/ 2147483647 w 123"/>
              <a:gd name="T3" fmla="*/ 2147483647 h 159"/>
              <a:gd name="T4" fmla="*/ 2147483647 w 123"/>
              <a:gd name="T5" fmla="*/ 2147483647 h 159"/>
              <a:gd name="T6" fmla="*/ 2147483647 w 123"/>
              <a:gd name="T7" fmla="*/ 2147483647 h 159"/>
              <a:gd name="T8" fmla="*/ 2147483647 w 123"/>
              <a:gd name="T9" fmla="*/ 2147483647 h 159"/>
              <a:gd name="T10" fmla="*/ 2147483647 w 123"/>
              <a:gd name="T11" fmla="*/ 2147483647 h 159"/>
              <a:gd name="T12" fmla="*/ 2147483647 w 123"/>
              <a:gd name="T13" fmla="*/ 2147483647 h 159"/>
              <a:gd name="T14" fmla="*/ 2147483647 w 123"/>
              <a:gd name="T15" fmla="*/ 2147483647 h 159"/>
              <a:gd name="T16" fmla="*/ 2147483647 w 123"/>
              <a:gd name="T17" fmla="*/ 2147483647 h 159"/>
              <a:gd name="T18" fmla="*/ 2147483647 w 123"/>
              <a:gd name="T19" fmla="*/ 2147483647 h 159"/>
              <a:gd name="T20" fmla="*/ 2147483647 w 123"/>
              <a:gd name="T21" fmla="*/ 2147483647 h 159"/>
              <a:gd name="T22" fmla="*/ 2147483647 w 123"/>
              <a:gd name="T23" fmla="*/ 1778131063 h 159"/>
              <a:gd name="T24" fmla="*/ 2147483647 w 123"/>
              <a:gd name="T25" fmla="*/ 296262087 h 159"/>
              <a:gd name="T26" fmla="*/ 2147483647 w 123"/>
              <a:gd name="T27" fmla="*/ 296262087 h 159"/>
              <a:gd name="T28" fmla="*/ 2147483647 w 123"/>
              <a:gd name="T29" fmla="*/ 1778131063 h 159"/>
              <a:gd name="T30" fmla="*/ 902830618 w 123"/>
              <a:gd name="T31" fmla="*/ 2147483647 h 159"/>
              <a:gd name="T32" fmla="*/ 100386535 w 123"/>
              <a:gd name="T33" fmla="*/ 2147483647 h 159"/>
              <a:gd name="T34" fmla="*/ 100386535 w 123"/>
              <a:gd name="T35" fmla="*/ 2147483647 h 159"/>
              <a:gd name="T36" fmla="*/ 902830618 w 123"/>
              <a:gd name="T37" fmla="*/ 2147483647 h 159"/>
              <a:gd name="T38" fmla="*/ 2147483647 w 123"/>
              <a:gd name="T39" fmla="*/ 2147483647 h 159"/>
              <a:gd name="T40" fmla="*/ 2147483647 w 123"/>
              <a:gd name="T41" fmla="*/ 2147483647 h 159"/>
              <a:gd name="T42" fmla="*/ 2147483647 w 123"/>
              <a:gd name="T43" fmla="*/ 2147483647 h 159"/>
              <a:gd name="T44" fmla="*/ 2147483647 w 123"/>
              <a:gd name="T45" fmla="*/ 2147483647 h 159"/>
              <a:gd name="T46" fmla="*/ 2147483647 w 123"/>
              <a:gd name="T47" fmla="*/ 2147483647 h 159"/>
              <a:gd name="T48" fmla="*/ 2147483647 w 123"/>
              <a:gd name="T49" fmla="*/ 2147483647 h 159"/>
              <a:gd name="T50" fmla="*/ 2147483647 w 123"/>
              <a:gd name="T51" fmla="*/ 2147483647 h 159"/>
              <a:gd name="T52" fmla="*/ 2147483647 w 123"/>
              <a:gd name="T53" fmla="*/ 2147483647 h 159"/>
              <a:gd name="T54" fmla="*/ 2147483647 w 123"/>
              <a:gd name="T55" fmla="*/ 2147483647 h 159"/>
              <a:gd name="T56" fmla="*/ 2147483647 w 123"/>
              <a:gd name="T57" fmla="*/ 2147483647 h 159"/>
              <a:gd name="T58" fmla="*/ 2147483647 w 123"/>
              <a:gd name="T59" fmla="*/ 2147483647 h 159"/>
              <a:gd name="T60" fmla="*/ 2147483647 w 123"/>
              <a:gd name="T61" fmla="*/ 2147483647 h 159"/>
              <a:gd name="T62" fmla="*/ 2147483647 w 123"/>
              <a:gd name="T63" fmla="*/ 2147483647 h 159"/>
              <a:gd name="T64" fmla="*/ 2147483647 w 123"/>
              <a:gd name="T65" fmla="*/ 2147483647 h 159"/>
              <a:gd name="T66" fmla="*/ 2147483647 w 123"/>
              <a:gd name="T67" fmla="*/ 2147483647 h 159"/>
              <a:gd name="T68" fmla="*/ 2147483647 w 123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9"/>
              <a:gd name="T107" fmla="*/ 123 w 123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9">
                <a:moveTo>
                  <a:pt x="99" y="108"/>
                </a:moveTo>
                <a:lnTo>
                  <a:pt x="97" y="113"/>
                </a:lnTo>
                <a:lnTo>
                  <a:pt x="93" y="119"/>
                </a:lnTo>
                <a:lnTo>
                  <a:pt x="90" y="124"/>
                </a:lnTo>
                <a:lnTo>
                  <a:pt x="86" y="128"/>
                </a:lnTo>
                <a:lnTo>
                  <a:pt x="82" y="131"/>
                </a:lnTo>
                <a:lnTo>
                  <a:pt x="77" y="133"/>
                </a:lnTo>
                <a:lnTo>
                  <a:pt x="70" y="135"/>
                </a:lnTo>
                <a:lnTo>
                  <a:pt x="63" y="135"/>
                </a:lnTo>
                <a:lnTo>
                  <a:pt x="54" y="134"/>
                </a:lnTo>
                <a:lnTo>
                  <a:pt x="47" y="132"/>
                </a:lnTo>
                <a:lnTo>
                  <a:pt x="41" y="128"/>
                </a:lnTo>
                <a:lnTo>
                  <a:pt x="34" y="123"/>
                </a:lnTo>
                <a:lnTo>
                  <a:pt x="30" y="117"/>
                </a:lnTo>
                <a:lnTo>
                  <a:pt x="27" y="109"/>
                </a:lnTo>
                <a:lnTo>
                  <a:pt x="25" y="98"/>
                </a:lnTo>
                <a:lnTo>
                  <a:pt x="24" y="88"/>
                </a:lnTo>
                <a:lnTo>
                  <a:pt x="123" y="88"/>
                </a:lnTo>
                <a:lnTo>
                  <a:pt x="123" y="76"/>
                </a:lnTo>
                <a:lnTo>
                  <a:pt x="122" y="60"/>
                </a:lnTo>
                <a:lnTo>
                  <a:pt x="119" y="43"/>
                </a:lnTo>
                <a:lnTo>
                  <a:pt x="113" y="31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2"/>
                </a:lnTo>
                <a:lnTo>
                  <a:pt x="61" y="0"/>
                </a:lnTo>
                <a:lnTo>
                  <a:pt x="48" y="2"/>
                </a:lnTo>
                <a:lnTo>
                  <a:pt x="35" y="6"/>
                </a:lnTo>
                <a:lnTo>
                  <a:pt x="25" y="12"/>
                </a:lnTo>
                <a:lnTo>
                  <a:pt x="16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6" y="138"/>
                </a:lnTo>
                <a:lnTo>
                  <a:pt x="25" y="147"/>
                </a:lnTo>
                <a:lnTo>
                  <a:pt x="35" y="153"/>
                </a:lnTo>
                <a:lnTo>
                  <a:pt x="48" y="158"/>
                </a:lnTo>
                <a:lnTo>
                  <a:pt x="61" y="159"/>
                </a:lnTo>
                <a:lnTo>
                  <a:pt x="72" y="158"/>
                </a:lnTo>
                <a:lnTo>
                  <a:pt x="84" y="155"/>
                </a:lnTo>
                <a:lnTo>
                  <a:pt x="93" y="151"/>
                </a:lnTo>
                <a:lnTo>
                  <a:pt x="102" y="145"/>
                </a:lnTo>
                <a:lnTo>
                  <a:pt x="108" y="138"/>
                </a:lnTo>
                <a:lnTo>
                  <a:pt x="115" y="128"/>
                </a:lnTo>
                <a:lnTo>
                  <a:pt x="119" y="119"/>
                </a:lnTo>
                <a:lnTo>
                  <a:pt x="121" y="108"/>
                </a:lnTo>
                <a:lnTo>
                  <a:pt x="99" y="108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7" y="48"/>
                </a:lnTo>
                <a:lnTo>
                  <a:pt x="31" y="40"/>
                </a:lnTo>
                <a:lnTo>
                  <a:pt x="35" y="34"/>
                </a:lnTo>
                <a:lnTo>
                  <a:pt x="41" y="28"/>
                </a:lnTo>
                <a:lnTo>
                  <a:pt x="47" y="25"/>
                </a:lnTo>
                <a:lnTo>
                  <a:pt x="53" y="24"/>
                </a:lnTo>
                <a:lnTo>
                  <a:pt x="62" y="23"/>
                </a:lnTo>
                <a:lnTo>
                  <a:pt x="70" y="24"/>
                </a:lnTo>
                <a:lnTo>
                  <a:pt x="78" y="25"/>
                </a:lnTo>
                <a:lnTo>
                  <a:pt x="84" y="29"/>
                </a:lnTo>
                <a:lnTo>
                  <a:pt x="89" y="34"/>
                </a:lnTo>
                <a:lnTo>
                  <a:pt x="93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64" name="Freeform 112"/>
          <p:cNvSpPr>
            <a:spLocks noEditPoints="1"/>
          </p:cNvSpPr>
          <p:nvPr/>
        </p:nvSpPr>
        <p:spPr bwMode="auto">
          <a:xfrm>
            <a:off x="2595563" y="1954213"/>
            <a:ext cx="66675" cy="109537"/>
          </a:xfrm>
          <a:custGeom>
            <a:avLst/>
            <a:gdLst>
              <a:gd name="T0" fmla="*/ 2147483647 w 143"/>
              <a:gd name="T1" fmla="*/ 2147483647 h 207"/>
              <a:gd name="T2" fmla="*/ 2147483647 w 143"/>
              <a:gd name="T3" fmla="*/ 2147483647 h 207"/>
              <a:gd name="T4" fmla="*/ 2147483647 w 143"/>
              <a:gd name="T5" fmla="*/ 2147483647 h 207"/>
              <a:gd name="T6" fmla="*/ 2147483647 w 143"/>
              <a:gd name="T7" fmla="*/ 2147483647 h 207"/>
              <a:gd name="T8" fmla="*/ 2147483647 w 143"/>
              <a:gd name="T9" fmla="*/ 2147483647 h 207"/>
              <a:gd name="T10" fmla="*/ 2147483647 w 143"/>
              <a:gd name="T11" fmla="*/ 2147483647 h 207"/>
              <a:gd name="T12" fmla="*/ 2147483647 w 143"/>
              <a:gd name="T13" fmla="*/ 2147483647 h 207"/>
              <a:gd name="T14" fmla="*/ 2147483647 w 143"/>
              <a:gd name="T15" fmla="*/ 2147483647 h 207"/>
              <a:gd name="T16" fmla="*/ 2147483647 w 143"/>
              <a:gd name="T17" fmla="*/ 2147483647 h 207"/>
              <a:gd name="T18" fmla="*/ 2147483647 w 143"/>
              <a:gd name="T19" fmla="*/ 2147483647 h 207"/>
              <a:gd name="T20" fmla="*/ 2147483647 w 143"/>
              <a:gd name="T21" fmla="*/ 2147483647 h 207"/>
              <a:gd name="T22" fmla="*/ 2147483647 w 143"/>
              <a:gd name="T23" fmla="*/ 2147483647 h 207"/>
              <a:gd name="T24" fmla="*/ 2147483647 w 143"/>
              <a:gd name="T25" fmla="*/ 2147483647 h 207"/>
              <a:gd name="T26" fmla="*/ 2147483647 w 143"/>
              <a:gd name="T27" fmla="*/ 2147483647 h 207"/>
              <a:gd name="T28" fmla="*/ 2147483647 w 143"/>
              <a:gd name="T29" fmla="*/ 2147483647 h 207"/>
              <a:gd name="T30" fmla="*/ 2147483647 w 143"/>
              <a:gd name="T31" fmla="*/ 2147483647 h 207"/>
              <a:gd name="T32" fmla="*/ 2147483647 w 143"/>
              <a:gd name="T33" fmla="*/ 2147483647 h 207"/>
              <a:gd name="T34" fmla="*/ 2147483647 w 143"/>
              <a:gd name="T35" fmla="*/ 2147483647 h 207"/>
              <a:gd name="T36" fmla="*/ 2147483647 w 143"/>
              <a:gd name="T37" fmla="*/ 2147483647 h 207"/>
              <a:gd name="T38" fmla="*/ 2147483647 w 143"/>
              <a:gd name="T39" fmla="*/ 2147483647 h 207"/>
              <a:gd name="T40" fmla="*/ 2147483647 w 143"/>
              <a:gd name="T41" fmla="*/ 2147483647 h 207"/>
              <a:gd name="T42" fmla="*/ 2147483647 w 143"/>
              <a:gd name="T43" fmla="*/ 2147483647 h 207"/>
              <a:gd name="T44" fmla="*/ 2147483647 w 143"/>
              <a:gd name="T45" fmla="*/ 2147483647 h 207"/>
              <a:gd name="T46" fmla="*/ 2147483647 w 143"/>
              <a:gd name="T47" fmla="*/ 2147483647 h 207"/>
              <a:gd name="T48" fmla="*/ 2147483647 w 143"/>
              <a:gd name="T49" fmla="*/ 2147483647 h 207"/>
              <a:gd name="T50" fmla="*/ 2147483647 w 143"/>
              <a:gd name="T51" fmla="*/ 2147483647 h 207"/>
              <a:gd name="T52" fmla="*/ 2147483647 w 143"/>
              <a:gd name="T53" fmla="*/ 2147483647 h 207"/>
              <a:gd name="T54" fmla="*/ 2147483647 w 143"/>
              <a:gd name="T55" fmla="*/ 2147483647 h 207"/>
              <a:gd name="T56" fmla="*/ 2147483647 w 143"/>
              <a:gd name="T57" fmla="*/ 2147483647 h 207"/>
              <a:gd name="T58" fmla="*/ 2147483647 w 143"/>
              <a:gd name="T59" fmla="*/ 2147483647 h 207"/>
              <a:gd name="T60" fmla="*/ 2147483647 w 143"/>
              <a:gd name="T61" fmla="*/ 2147483647 h 207"/>
              <a:gd name="T62" fmla="*/ 2147483647 w 143"/>
              <a:gd name="T63" fmla="*/ 2147483647 h 207"/>
              <a:gd name="T64" fmla="*/ 2147483647 w 143"/>
              <a:gd name="T65" fmla="*/ 2147483647 h 207"/>
              <a:gd name="T66" fmla="*/ 2147483647 w 143"/>
              <a:gd name="T67" fmla="*/ 2147483647 h 207"/>
              <a:gd name="T68" fmla="*/ 2147483647 w 143"/>
              <a:gd name="T69" fmla="*/ 1926221335 h 207"/>
              <a:gd name="T70" fmla="*/ 2147483647 w 143"/>
              <a:gd name="T71" fmla="*/ 444383673 h 207"/>
              <a:gd name="T72" fmla="*/ 2147483647 w 143"/>
              <a:gd name="T73" fmla="*/ 0 h 207"/>
              <a:gd name="T74" fmla="*/ 0 w 143"/>
              <a:gd name="T75" fmla="*/ 2147483647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3"/>
              <a:gd name="T115" fmla="*/ 0 h 207"/>
              <a:gd name="T116" fmla="*/ 143 w 143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3" h="207">
                <a:moveTo>
                  <a:pt x="25" y="182"/>
                </a:moveTo>
                <a:lnTo>
                  <a:pt x="25" y="111"/>
                </a:lnTo>
                <a:lnTo>
                  <a:pt x="75" y="111"/>
                </a:lnTo>
                <a:lnTo>
                  <a:pt x="84" y="111"/>
                </a:lnTo>
                <a:lnTo>
                  <a:pt x="94" y="113"/>
                </a:lnTo>
                <a:lnTo>
                  <a:pt x="101" y="115"/>
                </a:lnTo>
                <a:lnTo>
                  <a:pt x="107" y="119"/>
                </a:lnTo>
                <a:lnTo>
                  <a:pt x="111" y="123"/>
                </a:lnTo>
                <a:lnTo>
                  <a:pt x="115" y="129"/>
                </a:lnTo>
                <a:lnTo>
                  <a:pt x="116" y="136"/>
                </a:lnTo>
                <a:lnTo>
                  <a:pt x="117" y="146"/>
                </a:lnTo>
                <a:lnTo>
                  <a:pt x="116" y="154"/>
                </a:lnTo>
                <a:lnTo>
                  <a:pt x="115" y="161"/>
                </a:lnTo>
                <a:lnTo>
                  <a:pt x="112" y="168"/>
                </a:lnTo>
                <a:lnTo>
                  <a:pt x="108" y="172"/>
                </a:lnTo>
                <a:lnTo>
                  <a:pt x="101" y="176"/>
                </a:lnTo>
                <a:lnTo>
                  <a:pt x="95" y="179"/>
                </a:lnTo>
                <a:lnTo>
                  <a:pt x="87" y="180"/>
                </a:lnTo>
                <a:lnTo>
                  <a:pt x="78" y="182"/>
                </a:lnTo>
                <a:lnTo>
                  <a:pt x="25" y="182"/>
                </a:lnTo>
                <a:close/>
                <a:moveTo>
                  <a:pt x="25" y="87"/>
                </a:moveTo>
                <a:lnTo>
                  <a:pt x="25" y="23"/>
                </a:lnTo>
                <a:lnTo>
                  <a:pt x="73" y="23"/>
                </a:lnTo>
                <a:lnTo>
                  <a:pt x="81" y="23"/>
                </a:lnTo>
                <a:lnTo>
                  <a:pt x="89" y="26"/>
                </a:lnTo>
                <a:lnTo>
                  <a:pt x="96" y="28"/>
                </a:lnTo>
                <a:lnTo>
                  <a:pt x="100" y="31"/>
                </a:lnTo>
                <a:lnTo>
                  <a:pt x="104" y="35"/>
                </a:lnTo>
                <a:lnTo>
                  <a:pt x="108" y="41"/>
                </a:lnTo>
                <a:lnTo>
                  <a:pt x="109" y="47"/>
                </a:lnTo>
                <a:lnTo>
                  <a:pt x="110" y="55"/>
                </a:lnTo>
                <a:lnTo>
                  <a:pt x="109" y="63"/>
                </a:lnTo>
                <a:lnTo>
                  <a:pt x="108" y="70"/>
                </a:lnTo>
                <a:lnTo>
                  <a:pt x="104" y="75"/>
                </a:lnTo>
                <a:lnTo>
                  <a:pt x="100" y="79"/>
                </a:lnTo>
                <a:lnTo>
                  <a:pt x="95" y="83"/>
                </a:lnTo>
                <a:lnTo>
                  <a:pt x="88" y="85"/>
                </a:lnTo>
                <a:lnTo>
                  <a:pt x="80" y="87"/>
                </a:lnTo>
                <a:lnTo>
                  <a:pt x="71" y="87"/>
                </a:lnTo>
                <a:lnTo>
                  <a:pt x="25" y="87"/>
                </a:lnTo>
                <a:close/>
                <a:moveTo>
                  <a:pt x="0" y="207"/>
                </a:moveTo>
                <a:lnTo>
                  <a:pt x="80" y="207"/>
                </a:lnTo>
                <a:lnTo>
                  <a:pt x="95" y="206"/>
                </a:lnTo>
                <a:lnTo>
                  <a:pt x="107" y="203"/>
                </a:lnTo>
                <a:lnTo>
                  <a:pt x="118" y="198"/>
                </a:lnTo>
                <a:lnTo>
                  <a:pt x="127" y="190"/>
                </a:lnTo>
                <a:lnTo>
                  <a:pt x="134" y="182"/>
                </a:lnTo>
                <a:lnTo>
                  <a:pt x="139" y="171"/>
                </a:lnTo>
                <a:lnTo>
                  <a:pt x="142" y="158"/>
                </a:lnTo>
                <a:lnTo>
                  <a:pt x="143" y="146"/>
                </a:lnTo>
                <a:lnTo>
                  <a:pt x="142" y="136"/>
                </a:lnTo>
                <a:lnTo>
                  <a:pt x="141" y="127"/>
                </a:lnTo>
                <a:lnTo>
                  <a:pt x="138" y="119"/>
                </a:lnTo>
                <a:lnTo>
                  <a:pt x="134" y="112"/>
                </a:lnTo>
                <a:lnTo>
                  <a:pt x="129" y="106"/>
                </a:lnTo>
                <a:lnTo>
                  <a:pt x="123" y="101"/>
                </a:lnTo>
                <a:lnTo>
                  <a:pt x="116" y="98"/>
                </a:lnTo>
                <a:lnTo>
                  <a:pt x="109" y="95"/>
                </a:lnTo>
                <a:lnTo>
                  <a:pt x="115" y="92"/>
                </a:lnTo>
                <a:lnTo>
                  <a:pt x="120" y="88"/>
                </a:lnTo>
                <a:lnTo>
                  <a:pt x="124" y="84"/>
                </a:lnTo>
                <a:lnTo>
                  <a:pt x="129" y="78"/>
                </a:lnTo>
                <a:lnTo>
                  <a:pt x="131" y="72"/>
                </a:lnTo>
                <a:lnTo>
                  <a:pt x="133" y="65"/>
                </a:lnTo>
                <a:lnTo>
                  <a:pt x="135" y="58"/>
                </a:lnTo>
                <a:lnTo>
                  <a:pt x="135" y="51"/>
                </a:lnTo>
                <a:lnTo>
                  <a:pt x="134" y="38"/>
                </a:lnTo>
                <a:lnTo>
                  <a:pt x="132" y="28"/>
                </a:lnTo>
                <a:lnTo>
                  <a:pt x="127" y="20"/>
                </a:lnTo>
                <a:lnTo>
                  <a:pt x="120" y="13"/>
                </a:lnTo>
                <a:lnTo>
                  <a:pt x="112" y="7"/>
                </a:lnTo>
                <a:lnTo>
                  <a:pt x="102" y="3"/>
                </a:lnTo>
                <a:lnTo>
                  <a:pt x="90" y="1"/>
                </a:lnTo>
                <a:lnTo>
                  <a:pt x="76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65" name="Rectangle 113"/>
          <p:cNvSpPr>
            <a:spLocks noChangeArrowheads="1"/>
          </p:cNvSpPr>
          <p:nvPr/>
        </p:nvSpPr>
        <p:spPr bwMode="auto">
          <a:xfrm>
            <a:off x="2678113" y="2047875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66" name="Freeform 114"/>
          <p:cNvSpPr>
            <a:spLocks noEditPoints="1"/>
          </p:cNvSpPr>
          <p:nvPr/>
        </p:nvSpPr>
        <p:spPr bwMode="auto">
          <a:xfrm>
            <a:off x="1350963" y="2151063"/>
            <a:ext cx="60325" cy="107950"/>
          </a:xfrm>
          <a:custGeom>
            <a:avLst/>
            <a:gdLst>
              <a:gd name="T0" fmla="*/ 2147483647 w 128"/>
              <a:gd name="T1" fmla="*/ 2147483647 h 203"/>
              <a:gd name="T2" fmla="*/ 2147483647 w 128"/>
              <a:gd name="T3" fmla="*/ 2147483647 h 203"/>
              <a:gd name="T4" fmla="*/ 2147483647 w 128"/>
              <a:gd name="T5" fmla="*/ 1202958809 h 203"/>
              <a:gd name="T6" fmla="*/ 2147483647 w 128"/>
              <a:gd name="T7" fmla="*/ 150440311 h 203"/>
              <a:gd name="T8" fmla="*/ 2147483647 w 128"/>
              <a:gd name="T9" fmla="*/ 0 h 203"/>
              <a:gd name="T10" fmla="*/ 2147483647 w 128"/>
              <a:gd name="T11" fmla="*/ 601479405 h 203"/>
              <a:gd name="T12" fmla="*/ 2147483647 w 128"/>
              <a:gd name="T13" fmla="*/ 1654280075 h 203"/>
              <a:gd name="T14" fmla="*/ 2147483647 w 128"/>
              <a:gd name="T15" fmla="*/ 2147483647 h 203"/>
              <a:gd name="T16" fmla="*/ 1465503275 w 128"/>
              <a:gd name="T17" fmla="*/ 2147483647 h 203"/>
              <a:gd name="T18" fmla="*/ 837366920 w 128"/>
              <a:gd name="T19" fmla="*/ 2147483647 h 203"/>
              <a:gd name="T20" fmla="*/ 314068413 w 128"/>
              <a:gd name="T21" fmla="*/ 2147483647 h 203"/>
              <a:gd name="T22" fmla="*/ 0 w 128"/>
              <a:gd name="T23" fmla="*/ 2147483647 h 203"/>
              <a:gd name="T24" fmla="*/ 0 w 128"/>
              <a:gd name="T25" fmla="*/ 2147483647 h 203"/>
              <a:gd name="T26" fmla="*/ 209452601 w 128"/>
              <a:gd name="T27" fmla="*/ 2147483647 h 203"/>
              <a:gd name="T28" fmla="*/ 732751637 w 128"/>
              <a:gd name="T29" fmla="*/ 2147483647 h 203"/>
              <a:gd name="T30" fmla="*/ 1360888464 w 128"/>
              <a:gd name="T31" fmla="*/ 2147483647 h 203"/>
              <a:gd name="T32" fmla="*/ 2147483647 w 128"/>
              <a:gd name="T33" fmla="*/ 2147483647 h 203"/>
              <a:gd name="T34" fmla="*/ 2147483647 w 128"/>
              <a:gd name="T35" fmla="*/ 2147483647 h 203"/>
              <a:gd name="T36" fmla="*/ 2147483647 w 128"/>
              <a:gd name="T37" fmla="*/ 2147483647 h 203"/>
              <a:gd name="T38" fmla="*/ 2147483647 w 128"/>
              <a:gd name="T39" fmla="*/ 2147483647 h 203"/>
              <a:gd name="T40" fmla="*/ 2147483647 w 128"/>
              <a:gd name="T41" fmla="*/ 2147483647 h 203"/>
              <a:gd name="T42" fmla="*/ 2147483647 w 128"/>
              <a:gd name="T43" fmla="*/ 2147483647 h 203"/>
              <a:gd name="T44" fmla="*/ 2147483647 w 128"/>
              <a:gd name="T45" fmla="*/ 2147483647 h 203"/>
              <a:gd name="T46" fmla="*/ 2147483647 w 128"/>
              <a:gd name="T47" fmla="*/ 2147483647 h 203"/>
              <a:gd name="T48" fmla="*/ 2147483647 w 128"/>
              <a:gd name="T49" fmla="*/ 2147483647 h 203"/>
              <a:gd name="T50" fmla="*/ 2147483647 w 128"/>
              <a:gd name="T51" fmla="*/ 2147483647 h 203"/>
              <a:gd name="T52" fmla="*/ 2147483647 w 128"/>
              <a:gd name="T53" fmla="*/ 2147483647 h 203"/>
              <a:gd name="T54" fmla="*/ 2147483647 w 128"/>
              <a:gd name="T55" fmla="*/ 2147483647 h 203"/>
              <a:gd name="T56" fmla="*/ 2147483647 w 128"/>
              <a:gd name="T57" fmla="*/ 2147483647 h 203"/>
              <a:gd name="T58" fmla="*/ 2147483647 w 128"/>
              <a:gd name="T59" fmla="*/ 2147483647 h 203"/>
              <a:gd name="T60" fmla="*/ 2147483647 w 128"/>
              <a:gd name="T61" fmla="*/ 2147483647 h 203"/>
              <a:gd name="T62" fmla="*/ 2147483647 w 128"/>
              <a:gd name="T63" fmla="*/ 2147483647 h 203"/>
              <a:gd name="T64" fmla="*/ 2147483647 w 128"/>
              <a:gd name="T65" fmla="*/ 2147483647 h 203"/>
              <a:gd name="T66" fmla="*/ 2147483647 w 128"/>
              <a:gd name="T67" fmla="*/ 2147483647 h 203"/>
              <a:gd name="T68" fmla="*/ 2147483647 w 128"/>
              <a:gd name="T69" fmla="*/ 2147483647 h 203"/>
              <a:gd name="T70" fmla="*/ 2147483647 w 128"/>
              <a:gd name="T71" fmla="*/ 2147483647 h 203"/>
              <a:gd name="T72" fmla="*/ 2147483647 w 128"/>
              <a:gd name="T73" fmla="*/ 2147483647 h 203"/>
              <a:gd name="T74" fmla="*/ 2147483647 w 128"/>
              <a:gd name="T75" fmla="*/ 2147483647 h 203"/>
              <a:gd name="T76" fmla="*/ 2147483647 w 128"/>
              <a:gd name="T77" fmla="*/ 2147483647 h 203"/>
              <a:gd name="T78" fmla="*/ 2147483647 w 128"/>
              <a:gd name="T79" fmla="*/ 2147483647 h 203"/>
              <a:gd name="T80" fmla="*/ 2147483647 w 128"/>
              <a:gd name="T81" fmla="*/ 2147483647 h 203"/>
              <a:gd name="T82" fmla="*/ 2147483647 w 128"/>
              <a:gd name="T83" fmla="*/ 2147483647 h 203"/>
              <a:gd name="T84" fmla="*/ 2147483647 w 128"/>
              <a:gd name="T85" fmla="*/ 2147483647 h 203"/>
              <a:gd name="T86" fmla="*/ 2147483647 w 128"/>
              <a:gd name="T87" fmla="*/ 2147483647 h 203"/>
              <a:gd name="T88" fmla="*/ 2147483647 w 128"/>
              <a:gd name="T89" fmla="*/ 2147483647 h 203"/>
              <a:gd name="T90" fmla="*/ 2147483647 w 128"/>
              <a:gd name="T91" fmla="*/ 2147483647 h 203"/>
              <a:gd name="T92" fmla="*/ 2147483647 w 128"/>
              <a:gd name="T93" fmla="*/ 2147483647 h 203"/>
              <a:gd name="T94" fmla="*/ 2147483647 w 128"/>
              <a:gd name="T95" fmla="*/ 2147483647 h 203"/>
              <a:gd name="T96" fmla="*/ 2147483647 w 128"/>
              <a:gd name="T97" fmla="*/ 2147483647 h 203"/>
              <a:gd name="T98" fmla="*/ 2147483647 w 128"/>
              <a:gd name="T99" fmla="*/ 2147483647 h 203"/>
              <a:gd name="T100" fmla="*/ 2147483647 w 128"/>
              <a:gd name="T101" fmla="*/ 2147483647 h 203"/>
              <a:gd name="T102" fmla="*/ 2147483647 w 128"/>
              <a:gd name="T103" fmla="*/ 2147483647 h 203"/>
              <a:gd name="T104" fmla="*/ 2147483647 w 128"/>
              <a:gd name="T105" fmla="*/ 2147483647 h 203"/>
              <a:gd name="T106" fmla="*/ 2147483647 w 128"/>
              <a:gd name="T107" fmla="*/ 2147483647 h 203"/>
              <a:gd name="T108" fmla="*/ 2147483647 w 128"/>
              <a:gd name="T109" fmla="*/ 2147483647 h 20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203"/>
              <a:gd name="T167" fmla="*/ 128 w 128"/>
              <a:gd name="T168" fmla="*/ 203 h 20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203">
                <a:moveTo>
                  <a:pt x="127" y="52"/>
                </a:moveTo>
                <a:lnTo>
                  <a:pt x="125" y="40"/>
                </a:lnTo>
                <a:lnTo>
                  <a:pt x="122" y="30"/>
                </a:lnTo>
                <a:lnTo>
                  <a:pt x="116" y="21"/>
                </a:lnTo>
                <a:lnTo>
                  <a:pt x="110" y="14"/>
                </a:lnTo>
                <a:lnTo>
                  <a:pt x="102" y="8"/>
                </a:lnTo>
                <a:lnTo>
                  <a:pt x="92" y="3"/>
                </a:lnTo>
                <a:lnTo>
                  <a:pt x="81" y="1"/>
                </a:lnTo>
                <a:lnTo>
                  <a:pt x="69" y="0"/>
                </a:lnTo>
                <a:lnTo>
                  <a:pt x="61" y="0"/>
                </a:lnTo>
                <a:lnTo>
                  <a:pt x="54" y="2"/>
                </a:lnTo>
                <a:lnTo>
                  <a:pt x="47" y="4"/>
                </a:lnTo>
                <a:lnTo>
                  <a:pt x="40" y="7"/>
                </a:lnTo>
                <a:lnTo>
                  <a:pt x="34" y="11"/>
                </a:lnTo>
                <a:lnTo>
                  <a:pt x="29" y="16"/>
                </a:lnTo>
                <a:lnTo>
                  <a:pt x="23" y="22"/>
                </a:lnTo>
                <a:lnTo>
                  <a:pt x="18" y="28"/>
                </a:lnTo>
                <a:lnTo>
                  <a:pt x="14" y="36"/>
                </a:lnTo>
                <a:lnTo>
                  <a:pt x="11" y="44"/>
                </a:lnTo>
                <a:lnTo>
                  <a:pt x="8" y="53"/>
                </a:lnTo>
                <a:lnTo>
                  <a:pt x="5" y="63"/>
                </a:lnTo>
                <a:lnTo>
                  <a:pt x="3" y="73"/>
                </a:lnTo>
                <a:lnTo>
                  <a:pt x="1" y="85"/>
                </a:lnTo>
                <a:lnTo>
                  <a:pt x="0" y="97"/>
                </a:lnTo>
                <a:lnTo>
                  <a:pt x="0" y="110"/>
                </a:lnTo>
                <a:lnTo>
                  <a:pt x="0" y="122"/>
                </a:lnTo>
                <a:lnTo>
                  <a:pt x="1" y="132"/>
                </a:lnTo>
                <a:lnTo>
                  <a:pt x="2" y="142"/>
                </a:lnTo>
                <a:lnTo>
                  <a:pt x="5" y="151"/>
                </a:lnTo>
                <a:lnTo>
                  <a:pt x="7" y="159"/>
                </a:lnTo>
                <a:lnTo>
                  <a:pt x="10" y="166"/>
                </a:lnTo>
                <a:lnTo>
                  <a:pt x="13" y="173"/>
                </a:lnTo>
                <a:lnTo>
                  <a:pt x="17" y="180"/>
                </a:lnTo>
                <a:lnTo>
                  <a:pt x="21" y="185"/>
                </a:lnTo>
                <a:lnTo>
                  <a:pt x="27" y="189"/>
                </a:lnTo>
                <a:lnTo>
                  <a:pt x="32" y="194"/>
                </a:lnTo>
                <a:lnTo>
                  <a:pt x="38" y="198"/>
                </a:lnTo>
                <a:lnTo>
                  <a:pt x="45" y="200"/>
                </a:lnTo>
                <a:lnTo>
                  <a:pt x="51" y="202"/>
                </a:lnTo>
                <a:lnTo>
                  <a:pt x="58" y="203"/>
                </a:lnTo>
                <a:lnTo>
                  <a:pt x="66" y="203"/>
                </a:lnTo>
                <a:lnTo>
                  <a:pt x="79" y="202"/>
                </a:lnTo>
                <a:lnTo>
                  <a:pt x="91" y="199"/>
                </a:lnTo>
                <a:lnTo>
                  <a:pt x="102" y="193"/>
                </a:lnTo>
                <a:lnTo>
                  <a:pt x="111" y="185"/>
                </a:lnTo>
                <a:lnTo>
                  <a:pt x="118" y="175"/>
                </a:lnTo>
                <a:lnTo>
                  <a:pt x="124" y="164"/>
                </a:lnTo>
                <a:lnTo>
                  <a:pt x="127" y="150"/>
                </a:lnTo>
                <a:lnTo>
                  <a:pt x="128" y="136"/>
                </a:lnTo>
                <a:lnTo>
                  <a:pt x="127" y="122"/>
                </a:lnTo>
                <a:lnTo>
                  <a:pt x="124" y="109"/>
                </a:lnTo>
                <a:lnTo>
                  <a:pt x="118" y="97"/>
                </a:lnTo>
                <a:lnTo>
                  <a:pt x="112" y="88"/>
                </a:lnTo>
                <a:lnTo>
                  <a:pt x="104" y="80"/>
                </a:lnTo>
                <a:lnTo>
                  <a:pt x="93" y="74"/>
                </a:lnTo>
                <a:lnTo>
                  <a:pt x="83" y="71"/>
                </a:lnTo>
                <a:lnTo>
                  <a:pt x="70" y="70"/>
                </a:lnTo>
                <a:lnTo>
                  <a:pt x="57" y="71"/>
                </a:lnTo>
                <a:lnTo>
                  <a:pt x="46" y="75"/>
                </a:lnTo>
                <a:lnTo>
                  <a:pt x="35" y="82"/>
                </a:lnTo>
                <a:lnTo>
                  <a:pt x="27" y="92"/>
                </a:lnTo>
                <a:lnTo>
                  <a:pt x="28" y="75"/>
                </a:lnTo>
                <a:lnTo>
                  <a:pt x="31" y="61"/>
                </a:lnTo>
                <a:lnTo>
                  <a:pt x="34" y="50"/>
                </a:lnTo>
                <a:lnTo>
                  <a:pt x="39" y="40"/>
                </a:lnTo>
                <a:lnTo>
                  <a:pt x="45" y="32"/>
                </a:lnTo>
                <a:lnTo>
                  <a:pt x="52" y="28"/>
                </a:lnTo>
                <a:lnTo>
                  <a:pt x="60" y="24"/>
                </a:lnTo>
                <a:lnTo>
                  <a:pt x="70" y="23"/>
                </a:lnTo>
                <a:lnTo>
                  <a:pt x="76" y="23"/>
                </a:lnTo>
                <a:lnTo>
                  <a:pt x="83" y="25"/>
                </a:lnTo>
                <a:lnTo>
                  <a:pt x="88" y="28"/>
                </a:lnTo>
                <a:lnTo>
                  <a:pt x="93" y="30"/>
                </a:lnTo>
                <a:lnTo>
                  <a:pt x="96" y="35"/>
                </a:lnTo>
                <a:lnTo>
                  <a:pt x="99" y="39"/>
                </a:lnTo>
                <a:lnTo>
                  <a:pt x="102" y="46"/>
                </a:lnTo>
                <a:lnTo>
                  <a:pt x="103" y="52"/>
                </a:lnTo>
                <a:lnTo>
                  <a:pt x="127" y="52"/>
                </a:lnTo>
                <a:close/>
                <a:moveTo>
                  <a:pt x="103" y="136"/>
                </a:moveTo>
                <a:lnTo>
                  <a:pt x="102" y="145"/>
                </a:lnTo>
                <a:lnTo>
                  <a:pt x="100" y="155"/>
                </a:lnTo>
                <a:lnTo>
                  <a:pt x="97" y="162"/>
                </a:lnTo>
                <a:lnTo>
                  <a:pt x="92" y="169"/>
                </a:lnTo>
                <a:lnTo>
                  <a:pt x="87" y="173"/>
                </a:lnTo>
                <a:lnTo>
                  <a:pt x="81" y="177"/>
                </a:lnTo>
                <a:lnTo>
                  <a:pt x="74" y="179"/>
                </a:lnTo>
                <a:lnTo>
                  <a:pt x="66" y="180"/>
                </a:lnTo>
                <a:lnTo>
                  <a:pt x="58" y="179"/>
                </a:lnTo>
                <a:lnTo>
                  <a:pt x="51" y="177"/>
                </a:lnTo>
                <a:lnTo>
                  <a:pt x="45" y="173"/>
                </a:lnTo>
                <a:lnTo>
                  <a:pt x="39" y="169"/>
                </a:lnTo>
                <a:lnTo>
                  <a:pt x="35" y="162"/>
                </a:lnTo>
                <a:lnTo>
                  <a:pt x="32" y="155"/>
                </a:lnTo>
                <a:lnTo>
                  <a:pt x="30" y="146"/>
                </a:lnTo>
                <a:lnTo>
                  <a:pt x="29" y="136"/>
                </a:lnTo>
                <a:lnTo>
                  <a:pt x="30" y="127"/>
                </a:lnTo>
                <a:lnTo>
                  <a:pt x="31" y="118"/>
                </a:lnTo>
                <a:lnTo>
                  <a:pt x="35" y="110"/>
                </a:lnTo>
                <a:lnTo>
                  <a:pt x="39" y="104"/>
                </a:lnTo>
                <a:lnTo>
                  <a:pt x="45" y="100"/>
                </a:lnTo>
                <a:lnTo>
                  <a:pt x="51" y="96"/>
                </a:lnTo>
                <a:lnTo>
                  <a:pt x="58" y="94"/>
                </a:lnTo>
                <a:lnTo>
                  <a:pt x="67" y="93"/>
                </a:lnTo>
                <a:lnTo>
                  <a:pt x="74" y="94"/>
                </a:lnTo>
                <a:lnTo>
                  <a:pt x="81" y="96"/>
                </a:lnTo>
                <a:lnTo>
                  <a:pt x="88" y="100"/>
                </a:lnTo>
                <a:lnTo>
                  <a:pt x="93" y="104"/>
                </a:lnTo>
                <a:lnTo>
                  <a:pt x="97" y="110"/>
                </a:lnTo>
                <a:lnTo>
                  <a:pt x="100" y="118"/>
                </a:lnTo>
                <a:lnTo>
                  <a:pt x="102" y="127"/>
                </a:lnTo>
                <a:lnTo>
                  <a:pt x="103" y="13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67" name="Freeform 115"/>
          <p:cNvSpPr>
            <a:spLocks noEditPoints="1"/>
          </p:cNvSpPr>
          <p:nvPr/>
        </p:nvSpPr>
        <p:spPr bwMode="auto">
          <a:xfrm>
            <a:off x="2025650" y="2146300"/>
            <a:ext cx="79375" cy="111125"/>
          </a:xfrm>
          <a:custGeom>
            <a:avLst/>
            <a:gdLst>
              <a:gd name="T0" fmla="*/ 0 w 167"/>
              <a:gd name="T1" fmla="*/ 2147483647 h 208"/>
              <a:gd name="T2" fmla="*/ 2147483647 w 167"/>
              <a:gd name="T3" fmla="*/ 2147483647 h 208"/>
              <a:gd name="T4" fmla="*/ 2147483647 w 167"/>
              <a:gd name="T5" fmla="*/ 2147483647 h 208"/>
              <a:gd name="T6" fmla="*/ 2147483647 w 167"/>
              <a:gd name="T7" fmla="*/ 2147483647 h 208"/>
              <a:gd name="T8" fmla="*/ 2147483647 w 167"/>
              <a:gd name="T9" fmla="*/ 2147483647 h 208"/>
              <a:gd name="T10" fmla="*/ 2147483647 w 167"/>
              <a:gd name="T11" fmla="*/ 2147483647 h 208"/>
              <a:gd name="T12" fmla="*/ 2147483647 w 167"/>
              <a:gd name="T13" fmla="*/ 0 h 208"/>
              <a:gd name="T14" fmla="*/ 2147483647 w 167"/>
              <a:gd name="T15" fmla="*/ 0 h 208"/>
              <a:gd name="T16" fmla="*/ 0 w 167"/>
              <a:gd name="T17" fmla="*/ 2147483647 h 208"/>
              <a:gd name="T18" fmla="*/ 2147483647 w 167"/>
              <a:gd name="T19" fmla="*/ 2147483647 h 208"/>
              <a:gd name="T20" fmla="*/ 2147483647 w 167"/>
              <a:gd name="T21" fmla="*/ 2147483647 h 208"/>
              <a:gd name="T22" fmla="*/ 2147483647 w 167"/>
              <a:gd name="T23" fmla="*/ 2147483647 h 208"/>
              <a:gd name="T24" fmla="*/ 2147483647 w 167"/>
              <a:gd name="T25" fmla="*/ 2147483647 h 2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7"/>
              <a:gd name="T40" fmla="*/ 0 h 208"/>
              <a:gd name="T41" fmla="*/ 167 w 167"/>
              <a:gd name="T42" fmla="*/ 208 h 2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7" h="208">
                <a:moveTo>
                  <a:pt x="0" y="208"/>
                </a:moveTo>
                <a:lnTo>
                  <a:pt x="26" y="208"/>
                </a:lnTo>
                <a:lnTo>
                  <a:pt x="46" y="146"/>
                </a:lnTo>
                <a:lnTo>
                  <a:pt x="120" y="146"/>
                </a:lnTo>
                <a:lnTo>
                  <a:pt x="140" y="208"/>
                </a:lnTo>
                <a:lnTo>
                  <a:pt x="167" y="208"/>
                </a:lnTo>
                <a:lnTo>
                  <a:pt x="98" y="0"/>
                </a:lnTo>
                <a:lnTo>
                  <a:pt x="69" y="0"/>
                </a:lnTo>
                <a:lnTo>
                  <a:pt x="0" y="208"/>
                </a:lnTo>
                <a:close/>
                <a:moveTo>
                  <a:pt x="54" y="122"/>
                </a:moveTo>
                <a:lnTo>
                  <a:pt x="84" y="31"/>
                </a:lnTo>
                <a:lnTo>
                  <a:pt x="112" y="122"/>
                </a:lnTo>
                <a:lnTo>
                  <a:pt x="54" y="12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68" name="Rectangle 116"/>
          <p:cNvSpPr>
            <a:spLocks noChangeArrowheads="1"/>
          </p:cNvSpPr>
          <p:nvPr/>
        </p:nvSpPr>
        <p:spPr bwMode="auto">
          <a:xfrm>
            <a:off x="2112963" y="2146300"/>
            <a:ext cx="11112" cy="11112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69" name="Freeform 117"/>
          <p:cNvSpPr>
            <a:spLocks noEditPoints="1"/>
          </p:cNvSpPr>
          <p:nvPr/>
        </p:nvSpPr>
        <p:spPr bwMode="auto">
          <a:xfrm>
            <a:off x="2139950" y="2146300"/>
            <a:ext cx="60325" cy="112713"/>
          </a:xfrm>
          <a:custGeom>
            <a:avLst/>
            <a:gdLst>
              <a:gd name="T0" fmla="*/ 2147483647 w 127"/>
              <a:gd name="T1" fmla="*/ 2147483647 h 211"/>
              <a:gd name="T2" fmla="*/ 2147483647 w 127"/>
              <a:gd name="T3" fmla="*/ 2147483647 h 211"/>
              <a:gd name="T4" fmla="*/ 2147483647 w 127"/>
              <a:gd name="T5" fmla="*/ 2147483647 h 211"/>
              <a:gd name="T6" fmla="*/ 2147483647 w 127"/>
              <a:gd name="T7" fmla="*/ 2147483647 h 211"/>
              <a:gd name="T8" fmla="*/ 2147483647 w 127"/>
              <a:gd name="T9" fmla="*/ 2147483647 h 211"/>
              <a:gd name="T10" fmla="*/ 2147483647 w 127"/>
              <a:gd name="T11" fmla="*/ 2147483647 h 211"/>
              <a:gd name="T12" fmla="*/ 2147483647 w 127"/>
              <a:gd name="T13" fmla="*/ 2147483647 h 211"/>
              <a:gd name="T14" fmla="*/ 2147483647 w 127"/>
              <a:gd name="T15" fmla="*/ 2147483647 h 211"/>
              <a:gd name="T16" fmla="*/ 2147483647 w 127"/>
              <a:gd name="T17" fmla="*/ 2147483647 h 211"/>
              <a:gd name="T18" fmla="*/ 2147483647 w 127"/>
              <a:gd name="T19" fmla="*/ 2147483647 h 211"/>
              <a:gd name="T20" fmla="*/ 2147483647 w 127"/>
              <a:gd name="T21" fmla="*/ 2147483647 h 211"/>
              <a:gd name="T22" fmla="*/ 2147483647 w 127"/>
              <a:gd name="T23" fmla="*/ 2147483647 h 211"/>
              <a:gd name="T24" fmla="*/ 2147483647 w 127"/>
              <a:gd name="T25" fmla="*/ 2147483647 h 211"/>
              <a:gd name="T26" fmla="*/ 2147483647 w 127"/>
              <a:gd name="T27" fmla="*/ 2147483647 h 211"/>
              <a:gd name="T28" fmla="*/ 2147483647 w 127"/>
              <a:gd name="T29" fmla="*/ 2147483647 h 211"/>
              <a:gd name="T30" fmla="*/ 2147483647 w 127"/>
              <a:gd name="T31" fmla="*/ 0 h 211"/>
              <a:gd name="T32" fmla="*/ 0 w 127"/>
              <a:gd name="T33" fmla="*/ 2147483647 h 211"/>
              <a:gd name="T34" fmla="*/ 2147483647 w 127"/>
              <a:gd name="T35" fmla="*/ 2147483647 h 211"/>
              <a:gd name="T36" fmla="*/ 2147483647 w 127"/>
              <a:gd name="T37" fmla="*/ 2147483647 h 211"/>
              <a:gd name="T38" fmla="*/ 2147483647 w 127"/>
              <a:gd name="T39" fmla="*/ 2147483647 h 211"/>
              <a:gd name="T40" fmla="*/ 2147483647 w 127"/>
              <a:gd name="T41" fmla="*/ 2147483647 h 211"/>
              <a:gd name="T42" fmla="*/ 2147483647 w 127"/>
              <a:gd name="T43" fmla="*/ 2147483647 h 211"/>
              <a:gd name="T44" fmla="*/ 2147483647 w 127"/>
              <a:gd name="T45" fmla="*/ 2147483647 h 211"/>
              <a:gd name="T46" fmla="*/ 2147483647 w 127"/>
              <a:gd name="T47" fmla="*/ 2147483647 h 211"/>
              <a:gd name="T48" fmla="*/ 2147483647 w 127"/>
              <a:gd name="T49" fmla="*/ 2147483647 h 211"/>
              <a:gd name="T50" fmla="*/ 2147483647 w 127"/>
              <a:gd name="T51" fmla="*/ 2147483647 h 211"/>
              <a:gd name="T52" fmla="*/ 2147483647 w 127"/>
              <a:gd name="T53" fmla="*/ 2147483647 h 211"/>
              <a:gd name="T54" fmla="*/ 2147483647 w 127"/>
              <a:gd name="T55" fmla="*/ 2147483647 h 211"/>
              <a:gd name="T56" fmla="*/ 2147483647 w 127"/>
              <a:gd name="T57" fmla="*/ 2147483647 h 211"/>
              <a:gd name="T58" fmla="*/ 2147483647 w 127"/>
              <a:gd name="T59" fmla="*/ 2147483647 h 211"/>
              <a:gd name="T60" fmla="*/ 2147483647 w 127"/>
              <a:gd name="T61" fmla="*/ 2147483647 h 211"/>
              <a:gd name="T62" fmla="*/ 2147483647 w 127"/>
              <a:gd name="T63" fmla="*/ 2147483647 h 211"/>
              <a:gd name="T64" fmla="*/ 2147483647 w 127"/>
              <a:gd name="T65" fmla="*/ 2147483647 h 21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7"/>
              <a:gd name="T100" fmla="*/ 0 h 211"/>
              <a:gd name="T101" fmla="*/ 127 w 127"/>
              <a:gd name="T102" fmla="*/ 211 h 21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7" h="211">
                <a:moveTo>
                  <a:pt x="0" y="208"/>
                </a:moveTo>
                <a:lnTo>
                  <a:pt x="23" y="208"/>
                </a:lnTo>
                <a:lnTo>
                  <a:pt x="23" y="188"/>
                </a:lnTo>
                <a:lnTo>
                  <a:pt x="32" y="198"/>
                </a:lnTo>
                <a:lnTo>
                  <a:pt x="42" y="205"/>
                </a:lnTo>
                <a:lnTo>
                  <a:pt x="54" y="210"/>
                </a:lnTo>
                <a:lnTo>
                  <a:pt x="68" y="211"/>
                </a:lnTo>
                <a:lnTo>
                  <a:pt x="80" y="210"/>
                </a:lnTo>
                <a:lnTo>
                  <a:pt x="92" y="205"/>
                </a:lnTo>
                <a:lnTo>
                  <a:pt x="101" y="200"/>
                </a:lnTo>
                <a:lnTo>
                  <a:pt x="110" y="190"/>
                </a:lnTo>
                <a:lnTo>
                  <a:pt x="117" y="179"/>
                </a:lnTo>
                <a:lnTo>
                  <a:pt x="122" y="166"/>
                </a:lnTo>
                <a:lnTo>
                  <a:pt x="126" y="150"/>
                </a:lnTo>
                <a:lnTo>
                  <a:pt x="127" y="132"/>
                </a:lnTo>
                <a:lnTo>
                  <a:pt x="126" y="115"/>
                </a:lnTo>
                <a:lnTo>
                  <a:pt x="122" y="99"/>
                </a:lnTo>
                <a:lnTo>
                  <a:pt x="117" y="86"/>
                </a:lnTo>
                <a:lnTo>
                  <a:pt x="110" y="74"/>
                </a:lnTo>
                <a:lnTo>
                  <a:pt x="101" y="65"/>
                </a:lnTo>
                <a:lnTo>
                  <a:pt x="91" y="59"/>
                </a:lnTo>
                <a:lnTo>
                  <a:pt x="79" y="54"/>
                </a:lnTo>
                <a:lnTo>
                  <a:pt x="66" y="53"/>
                </a:lnTo>
                <a:lnTo>
                  <a:pt x="60" y="53"/>
                </a:lnTo>
                <a:lnTo>
                  <a:pt x="54" y="54"/>
                </a:lnTo>
                <a:lnTo>
                  <a:pt x="48" y="56"/>
                </a:lnTo>
                <a:lnTo>
                  <a:pt x="42" y="60"/>
                </a:lnTo>
                <a:lnTo>
                  <a:pt x="37" y="63"/>
                </a:lnTo>
                <a:lnTo>
                  <a:pt x="32" y="68"/>
                </a:lnTo>
                <a:lnTo>
                  <a:pt x="27" y="73"/>
                </a:lnTo>
                <a:lnTo>
                  <a:pt x="23" y="80"/>
                </a:lnTo>
                <a:lnTo>
                  <a:pt x="23" y="0"/>
                </a:lnTo>
                <a:lnTo>
                  <a:pt x="0" y="0"/>
                </a:lnTo>
                <a:lnTo>
                  <a:pt x="0" y="208"/>
                </a:lnTo>
                <a:close/>
                <a:moveTo>
                  <a:pt x="22" y="132"/>
                </a:moveTo>
                <a:lnTo>
                  <a:pt x="23" y="118"/>
                </a:lnTo>
                <a:lnTo>
                  <a:pt x="24" y="108"/>
                </a:lnTo>
                <a:lnTo>
                  <a:pt x="27" y="98"/>
                </a:lnTo>
                <a:lnTo>
                  <a:pt x="33" y="90"/>
                </a:lnTo>
                <a:lnTo>
                  <a:pt x="38" y="84"/>
                </a:lnTo>
                <a:lnTo>
                  <a:pt x="44" y="80"/>
                </a:lnTo>
                <a:lnTo>
                  <a:pt x="53" y="77"/>
                </a:lnTo>
                <a:lnTo>
                  <a:pt x="62" y="76"/>
                </a:lnTo>
                <a:lnTo>
                  <a:pt x="71" y="77"/>
                </a:lnTo>
                <a:lnTo>
                  <a:pt x="79" y="80"/>
                </a:lnTo>
                <a:lnTo>
                  <a:pt x="85" y="84"/>
                </a:lnTo>
                <a:lnTo>
                  <a:pt x="92" y="91"/>
                </a:lnTo>
                <a:lnTo>
                  <a:pt x="96" y="99"/>
                </a:lnTo>
                <a:lnTo>
                  <a:pt x="99" y="110"/>
                </a:lnTo>
                <a:lnTo>
                  <a:pt x="101" y="122"/>
                </a:lnTo>
                <a:lnTo>
                  <a:pt x="102" y="134"/>
                </a:lnTo>
                <a:lnTo>
                  <a:pt x="101" y="147"/>
                </a:lnTo>
                <a:lnTo>
                  <a:pt x="99" y="158"/>
                </a:lnTo>
                <a:lnTo>
                  <a:pt x="96" y="167"/>
                </a:lnTo>
                <a:lnTo>
                  <a:pt x="92" y="175"/>
                </a:lnTo>
                <a:lnTo>
                  <a:pt x="85" y="181"/>
                </a:lnTo>
                <a:lnTo>
                  <a:pt x="79" y="186"/>
                </a:lnTo>
                <a:lnTo>
                  <a:pt x="71" y="188"/>
                </a:lnTo>
                <a:lnTo>
                  <a:pt x="62" y="189"/>
                </a:lnTo>
                <a:lnTo>
                  <a:pt x="53" y="188"/>
                </a:lnTo>
                <a:lnTo>
                  <a:pt x="45" y="186"/>
                </a:lnTo>
                <a:lnTo>
                  <a:pt x="38" y="181"/>
                </a:lnTo>
                <a:lnTo>
                  <a:pt x="33" y="174"/>
                </a:lnTo>
                <a:lnTo>
                  <a:pt x="29" y="166"/>
                </a:lnTo>
                <a:lnTo>
                  <a:pt x="25" y="157"/>
                </a:lnTo>
                <a:lnTo>
                  <a:pt x="23" y="145"/>
                </a:lnTo>
                <a:lnTo>
                  <a:pt x="22" y="13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70" name="Freeform 118"/>
          <p:cNvSpPr>
            <a:spLocks noEditPoints="1"/>
          </p:cNvSpPr>
          <p:nvPr/>
        </p:nvSpPr>
        <p:spPr bwMode="auto">
          <a:xfrm>
            <a:off x="2209800" y="2174875"/>
            <a:ext cx="57150" cy="84138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812053313 h 158"/>
              <a:gd name="T24" fmla="*/ 2147483647 w 123"/>
              <a:gd name="T25" fmla="*/ 151146470 h 158"/>
              <a:gd name="T26" fmla="*/ 2147483647 w 123"/>
              <a:gd name="T27" fmla="*/ 151146470 h 158"/>
              <a:gd name="T28" fmla="*/ 2147483647 w 123"/>
              <a:gd name="T29" fmla="*/ 1812053313 h 158"/>
              <a:gd name="T30" fmla="*/ 902830618 w 123"/>
              <a:gd name="T31" fmla="*/ 2147483647 h 158"/>
              <a:gd name="T32" fmla="*/ 100386535 w 123"/>
              <a:gd name="T33" fmla="*/ 2147483647 h 158"/>
              <a:gd name="T34" fmla="*/ 100386535 w 123"/>
              <a:gd name="T35" fmla="*/ 2147483647 h 158"/>
              <a:gd name="T36" fmla="*/ 902830618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3" y="119"/>
                </a:lnTo>
                <a:lnTo>
                  <a:pt x="90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3"/>
                </a:lnTo>
                <a:lnTo>
                  <a:pt x="70" y="135"/>
                </a:lnTo>
                <a:lnTo>
                  <a:pt x="63" y="135"/>
                </a:lnTo>
                <a:lnTo>
                  <a:pt x="54" y="134"/>
                </a:lnTo>
                <a:lnTo>
                  <a:pt x="47" y="131"/>
                </a:lnTo>
                <a:lnTo>
                  <a:pt x="41" y="128"/>
                </a:lnTo>
                <a:lnTo>
                  <a:pt x="34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6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5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6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7"/>
                </a:lnTo>
                <a:lnTo>
                  <a:pt x="35" y="152"/>
                </a:lnTo>
                <a:lnTo>
                  <a:pt x="48" y="157"/>
                </a:lnTo>
                <a:lnTo>
                  <a:pt x="61" y="158"/>
                </a:lnTo>
                <a:lnTo>
                  <a:pt x="72" y="157"/>
                </a:lnTo>
                <a:lnTo>
                  <a:pt x="84" y="155"/>
                </a:lnTo>
                <a:lnTo>
                  <a:pt x="93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8"/>
                </a:lnTo>
                <a:lnTo>
                  <a:pt x="31" y="39"/>
                </a:lnTo>
                <a:lnTo>
                  <a:pt x="35" y="34"/>
                </a:lnTo>
                <a:lnTo>
                  <a:pt x="41" y="28"/>
                </a:lnTo>
                <a:lnTo>
                  <a:pt x="47" y="24"/>
                </a:lnTo>
                <a:lnTo>
                  <a:pt x="53" y="23"/>
                </a:lnTo>
                <a:lnTo>
                  <a:pt x="62" y="22"/>
                </a:lnTo>
                <a:lnTo>
                  <a:pt x="70" y="23"/>
                </a:lnTo>
                <a:lnTo>
                  <a:pt x="78" y="24"/>
                </a:lnTo>
                <a:lnTo>
                  <a:pt x="84" y="29"/>
                </a:lnTo>
                <a:lnTo>
                  <a:pt x="89" y="34"/>
                </a:lnTo>
                <a:lnTo>
                  <a:pt x="93" y="39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71" name="Freeform 119"/>
          <p:cNvSpPr>
            <a:spLocks/>
          </p:cNvSpPr>
          <p:nvPr/>
        </p:nvSpPr>
        <p:spPr bwMode="auto">
          <a:xfrm>
            <a:off x="2279650" y="2174875"/>
            <a:ext cx="31750" cy="82550"/>
          </a:xfrm>
          <a:custGeom>
            <a:avLst/>
            <a:gdLst>
              <a:gd name="T0" fmla="*/ 0 w 67"/>
              <a:gd name="T1" fmla="*/ 2147483647 h 155"/>
              <a:gd name="T2" fmla="*/ 2147483647 w 67"/>
              <a:gd name="T3" fmla="*/ 2147483647 h 155"/>
              <a:gd name="T4" fmla="*/ 2147483647 w 67"/>
              <a:gd name="T5" fmla="*/ 2147483647 h 155"/>
              <a:gd name="T6" fmla="*/ 2147483647 w 67"/>
              <a:gd name="T7" fmla="*/ 2147483647 h 155"/>
              <a:gd name="T8" fmla="*/ 2147483647 w 67"/>
              <a:gd name="T9" fmla="*/ 2147483647 h 155"/>
              <a:gd name="T10" fmla="*/ 2147483647 w 67"/>
              <a:gd name="T11" fmla="*/ 2147483647 h 155"/>
              <a:gd name="T12" fmla="*/ 2147483647 w 67"/>
              <a:gd name="T13" fmla="*/ 2147483647 h 155"/>
              <a:gd name="T14" fmla="*/ 2147483647 w 67"/>
              <a:gd name="T15" fmla="*/ 2147483647 h 155"/>
              <a:gd name="T16" fmla="*/ 2147483647 w 67"/>
              <a:gd name="T17" fmla="*/ 2147483647 h 155"/>
              <a:gd name="T18" fmla="*/ 2147483647 w 67"/>
              <a:gd name="T19" fmla="*/ 2147483647 h 155"/>
              <a:gd name="T20" fmla="*/ 2147483647 w 67"/>
              <a:gd name="T21" fmla="*/ 2147483647 h 155"/>
              <a:gd name="T22" fmla="*/ 2147483647 w 67"/>
              <a:gd name="T23" fmla="*/ 2147483647 h 155"/>
              <a:gd name="T24" fmla="*/ 2147483647 w 67"/>
              <a:gd name="T25" fmla="*/ 0 h 155"/>
              <a:gd name="T26" fmla="*/ 2147483647 w 67"/>
              <a:gd name="T27" fmla="*/ 0 h 155"/>
              <a:gd name="T28" fmla="*/ 2147483647 w 67"/>
              <a:gd name="T29" fmla="*/ 0 h 155"/>
              <a:gd name="T30" fmla="*/ 2147483647 w 67"/>
              <a:gd name="T31" fmla="*/ 302078691 h 155"/>
              <a:gd name="T32" fmla="*/ 2147483647 w 67"/>
              <a:gd name="T33" fmla="*/ 755338860 h 155"/>
              <a:gd name="T34" fmla="*/ 2147483647 w 67"/>
              <a:gd name="T35" fmla="*/ 1057417418 h 155"/>
              <a:gd name="T36" fmla="*/ 2147483647 w 67"/>
              <a:gd name="T37" fmla="*/ 1812756277 h 155"/>
              <a:gd name="T38" fmla="*/ 2147483647 w 67"/>
              <a:gd name="T39" fmla="*/ 2147483647 h 155"/>
              <a:gd name="T40" fmla="*/ 2147483647 w 67"/>
              <a:gd name="T41" fmla="*/ 2147483647 h 155"/>
              <a:gd name="T42" fmla="*/ 2147483647 w 67"/>
              <a:gd name="T43" fmla="*/ 2147483647 h 155"/>
              <a:gd name="T44" fmla="*/ 2147483647 w 67"/>
              <a:gd name="T45" fmla="*/ 453260169 h 155"/>
              <a:gd name="T46" fmla="*/ 0 w 67"/>
              <a:gd name="T47" fmla="*/ 453260169 h 155"/>
              <a:gd name="T48" fmla="*/ 0 w 67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7"/>
              <a:gd name="T76" fmla="*/ 0 h 155"/>
              <a:gd name="T77" fmla="*/ 67 w 67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7" h="155">
                <a:moveTo>
                  <a:pt x="0" y="155"/>
                </a:moveTo>
                <a:lnTo>
                  <a:pt x="24" y="155"/>
                </a:lnTo>
                <a:lnTo>
                  <a:pt x="24" y="70"/>
                </a:lnTo>
                <a:lnTo>
                  <a:pt x="25" y="60"/>
                </a:lnTo>
                <a:lnTo>
                  <a:pt x="26" y="51"/>
                </a:lnTo>
                <a:lnTo>
                  <a:pt x="29" y="44"/>
                </a:lnTo>
                <a:lnTo>
                  <a:pt x="33" y="38"/>
                </a:lnTo>
                <a:lnTo>
                  <a:pt x="38" y="33"/>
                </a:lnTo>
                <a:lnTo>
                  <a:pt x="45" y="29"/>
                </a:lnTo>
                <a:lnTo>
                  <a:pt x="53" y="28"/>
                </a:lnTo>
                <a:lnTo>
                  <a:pt x="62" y="27"/>
                </a:lnTo>
                <a:lnTo>
                  <a:pt x="67" y="27"/>
                </a:lnTo>
                <a:lnTo>
                  <a:pt x="67" y="0"/>
                </a:lnTo>
                <a:lnTo>
                  <a:pt x="60" y="0"/>
                </a:lnTo>
                <a:lnTo>
                  <a:pt x="54" y="0"/>
                </a:lnTo>
                <a:lnTo>
                  <a:pt x="48" y="2"/>
                </a:lnTo>
                <a:lnTo>
                  <a:pt x="43" y="5"/>
                </a:lnTo>
                <a:lnTo>
                  <a:pt x="37" y="7"/>
                </a:lnTo>
                <a:lnTo>
                  <a:pt x="33" y="12"/>
                </a:lnTo>
                <a:lnTo>
                  <a:pt x="29" y="17"/>
                </a:lnTo>
                <a:lnTo>
                  <a:pt x="26" y="23"/>
                </a:lnTo>
                <a:lnTo>
                  <a:pt x="23" y="30"/>
                </a:lnTo>
                <a:lnTo>
                  <a:pt x="23" y="3"/>
                </a:lnTo>
                <a:lnTo>
                  <a:pt x="0" y="3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72" name="Freeform 120"/>
          <p:cNvSpPr>
            <a:spLocks/>
          </p:cNvSpPr>
          <p:nvPr/>
        </p:nvSpPr>
        <p:spPr bwMode="auto">
          <a:xfrm>
            <a:off x="2312988" y="2154238"/>
            <a:ext cx="30162" cy="103187"/>
          </a:xfrm>
          <a:custGeom>
            <a:avLst/>
            <a:gdLst>
              <a:gd name="T0" fmla="*/ 2147483647 w 67"/>
              <a:gd name="T1" fmla="*/ 2147483647 h 196"/>
              <a:gd name="T2" fmla="*/ 2147483647 w 67"/>
              <a:gd name="T3" fmla="*/ 2147483647 h 196"/>
              <a:gd name="T4" fmla="*/ 2147483647 w 67"/>
              <a:gd name="T5" fmla="*/ 2147483647 h 196"/>
              <a:gd name="T6" fmla="*/ 2147483647 w 67"/>
              <a:gd name="T7" fmla="*/ 2147483647 h 196"/>
              <a:gd name="T8" fmla="*/ 2147483647 w 67"/>
              <a:gd name="T9" fmla="*/ 2147483647 h 196"/>
              <a:gd name="T10" fmla="*/ 2147483647 w 67"/>
              <a:gd name="T11" fmla="*/ 0 h 196"/>
              <a:gd name="T12" fmla="*/ 1824761003 w 67"/>
              <a:gd name="T13" fmla="*/ 0 h 196"/>
              <a:gd name="T14" fmla="*/ 1824761003 w 67"/>
              <a:gd name="T15" fmla="*/ 2147483647 h 196"/>
              <a:gd name="T16" fmla="*/ 0 w 67"/>
              <a:gd name="T17" fmla="*/ 2147483647 h 196"/>
              <a:gd name="T18" fmla="*/ 0 w 67"/>
              <a:gd name="T19" fmla="*/ 2147483647 h 196"/>
              <a:gd name="T20" fmla="*/ 1824761003 w 67"/>
              <a:gd name="T21" fmla="*/ 2147483647 h 196"/>
              <a:gd name="T22" fmla="*/ 1824761003 w 67"/>
              <a:gd name="T23" fmla="*/ 2147483647 h 196"/>
              <a:gd name="T24" fmla="*/ 1824761003 w 67"/>
              <a:gd name="T25" fmla="*/ 2147483647 h 196"/>
              <a:gd name="T26" fmla="*/ 1915958695 w 67"/>
              <a:gd name="T27" fmla="*/ 2147483647 h 196"/>
              <a:gd name="T28" fmla="*/ 2098353178 w 67"/>
              <a:gd name="T29" fmla="*/ 2147483647 h 196"/>
              <a:gd name="T30" fmla="*/ 2147483647 w 67"/>
              <a:gd name="T31" fmla="*/ 2147483647 h 196"/>
              <a:gd name="T32" fmla="*/ 2147483647 w 67"/>
              <a:gd name="T33" fmla="*/ 2147483647 h 196"/>
              <a:gd name="T34" fmla="*/ 2147483647 w 67"/>
              <a:gd name="T35" fmla="*/ 2147483647 h 196"/>
              <a:gd name="T36" fmla="*/ 2147483647 w 67"/>
              <a:gd name="T37" fmla="*/ 2147483647 h 196"/>
              <a:gd name="T38" fmla="*/ 2147483647 w 67"/>
              <a:gd name="T39" fmla="*/ 2147483647 h 196"/>
              <a:gd name="T40" fmla="*/ 2147483647 w 67"/>
              <a:gd name="T41" fmla="*/ 2147483647 h 196"/>
              <a:gd name="T42" fmla="*/ 2147483647 w 67"/>
              <a:gd name="T43" fmla="*/ 2147483647 h 196"/>
              <a:gd name="T44" fmla="*/ 2147483647 w 67"/>
              <a:gd name="T45" fmla="*/ 2147483647 h 196"/>
              <a:gd name="T46" fmla="*/ 2147483647 w 67"/>
              <a:gd name="T47" fmla="*/ 2147483647 h 196"/>
              <a:gd name="T48" fmla="*/ 2147483647 w 67"/>
              <a:gd name="T49" fmla="*/ 2147483647 h 196"/>
              <a:gd name="T50" fmla="*/ 2147483647 w 67"/>
              <a:gd name="T51" fmla="*/ 2147483647 h 196"/>
              <a:gd name="T52" fmla="*/ 2147483647 w 67"/>
              <a:gd name="T53" fmla="*/ 2147483647 h 196"/>
              <a:gd name="T54" fmla="*/ 2147483647 w 67"/>
              <a:gd name="T55" fmla="*/ 2147483647 h 19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7"/>
              <a:gd name="T85" fmla="*/ 0 h 196"/>
              <a:gd name="T86" fmla="*/ 67 w 67"/>
              <a:gd name="T87" fmla="*/ 196 h 19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7" h="196">
                <a:moveTo>
                  <a:pt x="43" y="155"/>
                </a:moveTo>
                <a:lnTo>
                  <a:pt x="43" y="62"/>
                </a:lnTo>
                <a:lnTo>
                  <a:pt x="67" y="62"/>
                </a:lnTo>
                <a:lnTo>
                  <a:pt x="67" y="42"/>
                </a:lnTo>
                <a:lnTo>
                  <a:pt x="43" y="42"/>
                </a:lnTo>
                <a:lnTo>
                  <a:pt x="43" y="0"/>
                </a:lnTo>
                <a:lnTo>
                  <a:pt x="20" y="0"/>
                </a:lnTo>
                <a:lnTo>
                  <a:pt x="20" y="42"/>
                </a:lnTo>
                <a:lnTo>
                  <a:pt x="0" y="42"/>
                </a:lnTo>
                <a:lnTo>
                  <a:pt x="0" y="62"/>
                </a:lnTo>
                <a:lnTo>
                  <a:pt x="20" y="62"/>
                </a:lnTo>
                <a:lnTo>
                  <a:pt x="20" y="165"/>
                </a:lnTo>
                <a:lnTo>
                  <a:pt x="20" y="173"/>
                </a:lnTo>
                <a:lnTo>
                  <a:pt x="21" y="179"/>
                </a:lnTo>
                <a:lnTo>
                  <a:pt x="23" y="184"/>
                </a:lnTo>
                <a:lnTo>
                  <a:pt x="26" y="189"/>
                </a:lnTo>
                <a:lnTo>
                  <a:pt x="31" y="193"/>
                </a:lnTo>
                <a:lnTo>
                  <a:pt x="36" y="195"/>
                </a:lnTo>
                <a:lnTo>
                  <a:pt x="42" y="196"/>
                </a:lnTo>
                <a:lnTo>
                  <a:pt x="50" y="196"/>
                </a:lnTo>
                <a:lnTo>
                  <a:pt x="58" y="195"/>
                </a:lnTo>
                <a:lnTo>
                  <a:pt x="67" y="194"/>
                </a:lnTo>
                <a:lnTo>
                  <a:pt x="67" y="172"/>
                </a:lnTo>
                <a:lnTo>
                  <a:pt x="56" y="173"/>
                </a:lnTo>
                <a:lnTo>
                  <a:pt x="50" y="172"/>
                </a:lnTo>
                <a:lnTo>
                  <a:pt x="45" y="169"/>
                </a:lnTo>
                <a:lnTo>
                  <a:pt x="43" y="164"/>
                </a:lnTo>
                <a:lnTo>
                  <a:pt x="43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73" name="Freeform 121"/>
          <p:cNvSpPr>
            <a:spLocks/>
          </p:cNvSpPr>
          <p:nvPr/>
        </p:nvSpPr>
        <p:spPr bwMode="auto">
          <a:xfrm>
            <a:off x="2379663" y="2146300"/>
            <a:ext cx="66675" cy="111125"/>
          </a:xfrm>
          <a:custGeom>
            <a:avLst/>
            <a:gdLst>
              <a:gd name="T0" fmla="*/ 2147483647 w 144"/>
              <a:gd name="T1" fmla="*/ 2147483647 h 208"/>
              <a:gd name="T2" fmla="*/ 2147483647 w 144"/>
              <a:gd name="T3" fmla="*/ 2147483647 h 208"/>
              <a:gd name="T4" fmla="*/ 2147483647 w 144"/>
              <a:gd name="T5" fmla="*/ 2147483647 h 208"/>
              <a:gd name="T6" fmla="*/ 2147483647 w 144"/>
              <a:gd name="T7" fmla="*/ 2147483647 h 208"/>
              <a:gd name="T8" fmla="*/ 2147483647 w 144"/>
              <a:gd name="T9" fmla="*/ 0 h 208"/>
              <a:gd name="T10" fmla="*/ 0 w 144"/>
              <a:gd name="T11" fmla="*/ 0 h 208"/>
              <a:gd name="T12" fmla="*/ 0 w 144"/>
              <a:gd name="T13" fmla="*/ 2147483647 h 208"/>
              <a:gd name="T14" fmla="*/ 2147483647 w 144"/>
              <a:gd name="T15" fmla="*/ 2147483647 h 208"/>
              <a:gd name="T16" fmla="*/ 2147483647 w 144"/>
              <a:gd name="T17" fmla="*/ 2147483647 h 2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4"/>
              <a:gd name="T28" fmla="*/ 0 h 208"/>
              <a:gd name="T29" fmla="*/ 144 w 144"/>
              <a:gd name="T30" fmla="*/ 208 h 2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4" h="208">
                <a:moveTo>
                  <a:pt x="59" y="208"/>
                </a:moveTo>
                <a:lnTo>
                  <a:pt x="85" y="208"/>
                </a:lnTo>
                <a:lnTo>
                  <a:pt x="85" y="26"/>
                </a:lnTo>
                <a:lnTo>
                  <a:pt x="144" y="26"/>
                </a:lnTo>
                <a:lnTo>
                  <a:pt x="144" y="0"/>
                </a:lnTo>
                <a:lnTo>
                  <a:pt x="0" y="0"/>
                </a:lnTo>
                <a:lnTo>
                  <a:pt x="0" y="26"/>
                </a:lnTo>
                <a:lnTo>
                  <a:pt x="59" y="26"/>
                </a:lnTo>
                <a:lnTo>
                  <a:pt x="59" y="20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74" name="Rectangle 122"/>
          <p:cNvSpPr>
            <a:spLocks noChangeArrowheads="1"/>
          </p:cNvSpPr>
          <p:nvPr/>
        </p:nvSpPr>
        <p:spPr bwMode="auto">
          <a:xfrm>
            <a:off x="2443163" y="2239963"/>
            <a:ext cx="12700" cy="1746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75" name="Freeform 123"/>
          <p:cNvSpPr>
            <a:spLocks/>
          </p:cNvSpPr>
          <p:nvPr/>
        </p:nvSpPr>
        <p:spPr bwMode="auto">
          <a:xfrm>
            <a:off x="1352550" y="2346325"/>
            <a:ext cx="57150" cy="103188"/>
          </a:xfrm>
          <a:custGeom>
            <a:avLst/>
            <a:gdLst>
              <a:gd name="T0" fmla="*/ 2147483647 w 125"/>
              <a:gd name="T1" fmla="*/ 2147483647 h 195"/>
              <a:gd name="T2" fmla="*/ 2147483647 w 125"/>
              <a:gd name="T3" fmla="*/ 2147483647 h 195"/>
              <a:gd name="T4" fmla="*/ 2147483647 w 125"/>
              <a:gd name="T5" fmla="*/ 2147483647 h 195"/>
              <a:gd name="T6" fmla="*/ 2147483647 w 125"/>
              <a:gd name="T7" fmla="*/ 2147483647 h 195"/>
              <a:gd name="T8" fmla="*/ 2147483647 w 125"/>
              <a:gd name="T9" fmla="*/ 2147483647 h 195"/>
              <a:gd name="T10" fmla="*/ 2147483647 w 125"/>
              <a:gd name="T11" fmla="*/ 2147483647 h 195"/>
              <a:gd name="T12" fmla="*/ 2147483647 w 125"/>
              <a:gd name="T13" fmla="*/ 2147483647 h 195"/>
              <a:gd name="T14" fmla="*/ 2147483647 w 125"/>
              <a:gd name="T15" fmla="*/ 2147483647 h 195"/>
              <a:gd name="T16" fmla="*/ 2147483647 w 125"/>
              <a:gd name="T17" fmla="*/ 2147483647 h 195"/>
              <a:gd name="T18" fmla="*/ 2147483647 w 125"/>
              <a:gd name="T19" fmla="*/ 2147483647 h 195"/>
              <a:gd name="T20" fmla="*/ 2147483647 w 125"/>
              <a:gd name="T21" fmla="*/ 0 h 195"/>
              <a:gd name="T22" fmla="*/ 0 w 125"/>
              <a:gd name="T23" fmla="*/ 0 h 195"/>
              <a:gd name="T24" fmla="*/ 0 w 125"/>
              <a:gd name="T25" fmla="*/ 2147483647 h 195"/>
              <a:gd name="T26" fmla="*/ 2147483647 w 125"/>
              <a:gd name="T27" fmla="*/ 2147483647 h 195"/>
              <a:gd name="T28" fmla="*/ 2147483647 w 125"/>
              <a:gd name="T29" fmla="*/ 2147483647 h 195"/>
              <a:gd name="T30" fmla="*/ 2147483647 w 125"/>
              <a:gd name="T31" fmla="*/ 2147483647 h 195"/>
              <a:gd name="T32" fmla="*/ 2147483647 w 125"/>
              <a:gd name="T33" fmla="*/ 2147483647 h 195"/>
              <a:gd name="T34" fmla="*/ 2147483647 w 125"/>
              <a:gd name="T35" fmla="*/ 2147483647 h 195"/>
              <a:gd name="T36" fmla="*/ 2147483647 w 125"/>
              <a:gd name="T37" fmla="*/ 2147483647 h 195"/>
              <a:gd name="T38" fmla="*/ 2147483647 w 125"/>
              <a:gd name="T39" fmla="*/ 2147483647 h 195"/>
              <a:gd name="T40" fmla="*/ 2147483647 w 125"/>
              <a:gd name="T41" fmla="*/ 2147483647 h 195"/>
              <a:gd name="T42" fmla="*/ 2147483647 w 125"/>
              <a:gd name="T43" fmla="*/ 2147483647 h 19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25"/>
              <a:gd name="T67" fmla="*/ 0 h 195"/>
              <a:gd name="T68" fmla="*/ 125 w 125"/>
              <a:gd name="T69" fmla="*/ 195 h 19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25" h="195">
                <a:moveTo>
                  <a:pt x="26" y="195"/>
                </a:moveTo>
                <a:lnTo>
                  <a:pt x="52" y="195"/>
                </a:lnTo>
                <a:lnTo>
                  <a:pt x="55" y="171"/>
                </a:lnTo>
                <a:lnTo>
                  <a:pt x="61" y="148"/>
                </a:lnTo>
                <a:lnTo>
                  <a:pt x="68" y="125"/>
                </a:lnTo>
                <a:lnTo>
                  <a:pt x="75" y="103"/>
                </a:lnTo>
                <a:lnTo>
                  <a:pt x="86" y="82"/>
                </a:lnTo>
                <a:lnTo>
                  <a:pt x="97" y="63"/>
                </a:lnTo>
                <a:lnTo>
                  <a:pt x="110" y="43"/>
                </a:lnTo>
                <a:lnTo>
                  <a:pt x="125" y="24"/>
                </a:lnTo>
                <a:lnTo>
                  <a:pt x="125" y="0"/>
                </a:lnTo>
                <a:lnTo>
                  <a:pt x="0" y="0"/>
                </a:lnTo>
                <a:lnTo>
                  <a:pt x="0" y="26"/>
                </a:lnTo>
                <a:lnTo>
                  <a:pt x="100" y="26"/>
                </a:lnTo>
                <a:lnTo>
                  <a:pt x="85" y="45"/>
                </a:lnTo>
                <a:lnTo>
                  <a:pt x="71" y="65"/>
                </a:lnTo>
                <a:lnTo>
                  <a:pt x="59" y="85"/>
                </a:lnTo>
                <a:lnTo>
                  <a:pt x="49" y="106"/>
                </a:lnTo>
                <a:lnTo>
                  <a:pt x="40" y="127"/>
                </a:lnTo>
                <a:lnTo>
                  <a:pt x="34" y="149"/>
                </a:lnTo>
                <a:lnTo>
                  <a:pt x="29" y="172"/>
                </a:lnTo>
                <a:lnTo>
                  <a:pt x="26" y="19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76" name="Freeform 124"/>
          <p:cNvSpPr>
            <a:spLocks/>
          </p:cNvSpPr>
          <p:nvPr/>
        </p:nvSpPr>
        <p:spPr bwMode="auto">
          <a:xfrm>
            <a:off x="2028825" y="2339975"/>
            <a:ext cx="50800" cy="112713"/>
          </a:xfrm>
          <a:custGeom>
            <a:avLst/>
            <a:gdLst>
              <a:gd name="T0" fmla="*/ 0 w 108"/>
              <a:gd name="T1" fmla="*/ 2147483647 h 212"/>
              <a:gd name="T2" fmla="*/ 0 w 108"/>
              <a:gd name="T3" fmla="*/ 2147483647 h 212"/>
              <a:gd name="T4" fmla="*/ 103986659 w 108"/>
              <a:gd name="T5" fmla="*/ 2147483647 h 212"/>
              <a:gd name="T6" fmla="*/ 312181552 w 108"/>
              <a:gd name="T7" fmla="*/ 2147483647 h 212"/>
              <a:gd name="T8" fmla="*/ 728570807 w 108"/>
              <a:gd name="T9" fmla="*/ 2147483647 h 212"/>
              <a:gd name="T10" fmla="*/ 1456919599 w 108"/>
              <a:gd name="T11" fmla="*/ 2147483647 h 212"/>
              <a:gd name="T12" fmla="*/ 2147483647 w 108"/>
              <a:gd name="T13" fmla="*/ 2147483647 h 212"/>
              <a:gd name="T14" fmla="*/ 2147483647 w 108"/>
              <a:gd name="T15" fmla="*/ 2147483647 h 212"/>
              <a:gd name="T16" fmla="*/ 2147483647 w 108"/>
              <a:gd name="T17" fmla="*/ 2147483647 h 212"/>
              <a:gd name="T18" fmla="*/ 2147483647 w 108"/>
              <a:gd name="T19" fmla="*/ 2147483647 h 212"/>
              <a:gd name="T20" fmla="*/ 2147483647 w 108"/>
              <a:gd name="T21" fmla="*/ 2147483647 h 212"/>
              <a:gd name="T22" fmla="*/ 2147483647 w 108"/>
              <a:gd name="T23" fmla="*/ 2147483647 h 212"/>
              <a:gd name="T24" fmla="*/ 2147483647 w 108"/>
              <a:gd name="T25" fmla="*/ 2147483647 h 212"/>
              <a:gd name="T26" fmla="*/ 2147483647 w 108"/>
              <a:gd name="T27" fmla="*/ 2147483647 h 212"/>
              <a:gd name="T28" fmla="*/ 2147483647 w 108"/>
              <a:gd name="T29" fmla="*/ 2147483647 h 212"/>
              <a:gd name="T30" fmla="*/ 2147483647 w 108"/>
              <a:gd name="T31" fmla="*/ 2147483647 h 212"/>
              <a:gd name="T32" fmla="*/ 2147483647 w 108"/>
              <a:gd name="T33" fmla="*/ 2147483647 h 212"/>
              <a:gd name="T34" fmla="*/ 2147483647 w 108"/>
              <a:gd name="T35" fmla="*/ 2147483647 h 212"/>
              <a:gd name="T36" fmla="*/ 2147483647 w 108"/>
              <a:gd name="T37" fmla="*/ 0 h 212"/>
              <a:gd name="T38" fmla="*/ 2147483647 w 108"/>
              <a:gd name="T39" fmla="*/ 0 h 212"/>
              <a:gd name="T40" fmla="*/ 2147483647 w 108"/>
              <a:gd name="T41" fmla="*/ 2147483647 h 212"/>
              <a:gd name="T42" fmla="*/ 2147483647 w 108"/>
              <a:gd name="T43" fmla="*/ 2147483647 h 212"/>
              <a:gd name="T44" fmla="*/ 2147483647 w 108"/>
              <a:gd name="T45" fmla="*/ 2147483647 h 212"/>
              <a:gd name="T46" fmla="*/ 2147483647 w 108"/>
              <a:gd name="T47" fmla="*/ 2147483647 h 212"/>
              <a:gd name="T48" fmla="*/ 2147483647 w 108"/>
              <a:gd name="T49" fmla="*/ 2147483647 h 212"/>
              <a:gd name="T50" fmla="*/ 2147483647 w 108"/>
              <a:gd name="T51" fmla="*/ 2147483647 h 212"/>
              <a:gd name="T52" fmla="*/ 2147483647 w 108"/>
              <a:gd name="T53" fmla="*/ 2147483647 h 212"/>
              <a:gd name="T54" fmla="*/ 2147483647 w 108"/>
              <a:gd name="T55" fmla="*/ 2147483647 h 212"/>
              <a:gd name="T56" fmla="*/ 2147483647 w 108"/>
              <a:gd name="T57" fmla="*/ 2147483647 h 212"/>
              <a:gd name="T58" fmla="*/ 2147483647 w 108"/>
              <a:gd name="T59" fmla="*/ 2147483647 h 212"/>
              <a:gd name="T60" fmla="*/ 2147483647 w 108"/>
              <a:gd name="T61" fmla="*/ 2147483647 h 212"/>
              <a:gd name="T62" fmla="*/ 2147483647 w 108"/>
              <a:gd name="T63" fmla="*/ 2147483647 h 212"/>
              <a:gd name="T64" fmla="*/ 2147483647 w 108"/>
              <a:gd name="T65" fmla="*/ 2147483647 h 212"/>
              <a:gd name="T66" fmla="*/ 2147483647 w 108"/>
              <a:gd name="T67" fmla="*/ 2147483647 h 212"/>
              <a:gd name="T68" fmla="*/ 2147483647 w 108"/>
              <a:gd name="T69" fmla="*/ 2147483647 h 212"/>
              <a:gd name="T70" fmla="*/ 2147483647 w 108"/>
              <a:gd name="T71" fmla="*/ 2147483647 h 212"/>
              <a:gd name="T72" fmla="*/ 2147483647 w 108"/>
              <a:gd name="T73" fmla="*/ 2147483647 h 212"/>
              <a:gd name="T74" fmla="*/ 2147483647 w 108"/>
              <a:gd name="T75" fmla="*/ 2147483647 h 212"/>
              <a:gd name="T76" fmla="*/ 0 w 108"/>
              <a:gd name="T77" fmla="*/ 2147483647 h 2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8"/>
              <a:gd name="T118" fmla="*/ 0 h 212"/>
              <a:gd name="T119" fmla="*/ 108 w 108"/>
              <a:gd name="T120" fmla="*/ 212 h 2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8" h="212">
                <a:moveTo>
                  <a:pt x="0" y="140"/>
                </a:moveTo>
                <a:lnTo>
                  <a:pt x="0" y="149"/>
                </a:lnTo>
                <a:lnTo>
                  <a:pt x="1" y="163"/>
                </a:lnTo>
                <a:lnTo>
                  <a:pt x="3" y="177"/>
                </a:lnTo>
                <a:lnTo>
                  <a:pt x="7" y="187"/>
                </a:lnTo>
                <a:lnTo>
                  <a:pt x="14" y="196"/>
                </a:lnTo>
                <a:lnTo>
                  <a:pt x="21" y="203"/>
                </a:lnTo>
                <a:lnTo>
                  <a:pt x="30" y="208"/>
                </a:lnTo>
                <a:lnTo>
                  <a:pt x="42" y="211"/>
                </a:lnTo>
                <a:lnTo>
                  <a:pt x="55" y="212"/>
                </a:lnTo>
                <a:lnTo>
                  <a:pt x="67" y="211"/>
                </a:lnTo>
                <a:lnTo>
                  <a:pt x="79" y="208"/>
                </a:lnTo>
                <a:lnTo>
                  <a:pt x="87" y="204"/>
                </a:lnTo>
                <a:lnTo>
                  <a:pt x="96" y="197"/>
                </a:lnTo>
                <a:lnTo>
                  <a:pt x="101" y="187"/>
                </a:lnTo>
                <a:lnTo>
                  <a:pt x="105" y="177"/>
                </a:lnTo>
                <a:lnTo>
                  <a:pt x="107" y="164"/>
                </a:lnTo>
                <a:lnTo>
                  <a:pt x="108" y="149"/>
                </a:lnTo>
                <a:lnTo>
                  <a:pt x="108" y="0"/>
                </a:lnTo>
                <a:lnTo>
                  <a:pt x="83" y="0"/>
                </a:lnTo>
                <a:lnTo>
                  <a:pt x="83" y="139"/>
                </a:lnTo>
                <a:lnTo>
                  <a:pt x="83" y="149"/>
                </a:lnTo>
                <a:lnTo>
                  <a:pt x="83" y="158"/>
                </a:lnTo>
                <a:lnTo>
                  <a:pt x="82" y="165"/>
                </a:lnTo>
                <a:lnTo>
                  <a:pt x="80" y="171"/>
                </a:lnTo>
                <a:lnTo>
                  <a:pt x="76" y="178"/>
                </a:lnTo>
                <a:lnTo>
                  <a:pt x="69" y="183"/>
                </a:lnTo>
                <a:lnTo>
                  <a:pt x="63" y="185"/>
                </a:lnTo>
                <a:lnTo>
                  <a:pt x="54" y="186"/>
                </a:lnTo>
                <a:lnTo>
                  <a:pt x="46" y="186"/>
                </a:lnTo>
                <a:lnTo>
                  <a:pt x="40" y="184"/>
                </a:lnTo>
                <a:lnTo>
                  <a:pt x="35" y="182"/>
                </a:lnTo>
                <a:lnTo>
                  <a:pt x="31" y="177"/>
                </a:lnTo>
                <a:lnTo>
                  <a:pt x="28" y="172"/>
                </a:lnTo>
                <a:lnTo>
                  <a:pt x="26" y="165"/>
                </a:lnTo>
                <a:lnTo>
                  <a:pt x="24" y="157"/>
                </a:lnTo>
                <a:lnTo>
                  <a:pt x="24" y="148"/>
                </a:lnTo>
                <a:lnTo>
                  <a:pt x="24" y="140"/>
                </a:lnTo>
                <a:lnTo>
                  <a:pt x="0" y="14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77" name="Freeform 125"/>
          <p:cNvSpPr>
            <a:spLocks noEditPoints="1"/>
          </p:cNvSpPr>
          <p:nvPr/>
        </p:nvSpPr>
        <p:spPr bwMode="auto">
          <a:xfrm>
            <a:off x="2093913" y="2366963"/>
            <a:ext cx="58737" cy="84137"/>
          </a:xfrm>
          <a:custGeom>
            <a:avLst/>
            <a:gdLst>
              <a:gd name="T0" fmla="*/ 2147483647 w 123"/>
              <a:gd name="T1" fmla="*/ 2147483647 h 159"/>
              <a:gd name="T2" fmla="*/ 2147483647 w 123"/>
              <a:gd name="T3" fmla="*/ 2147483647 h 159"/>
              <a:gd name="T4" fmla="*/ 2147483647 w 123"/>
              <a:gd name="T5" fmla="*/ 2147483647 h 159"/>
              <a:gd name="T6" fmla="*/ 2147483647 w 123"/>
              <a:gd name="T7" fmla="*/ 2147483647 h 159"/>
              <a:gd name="T8" fmla="*/ 2147483647 w 123"/>
              <a:gd name="T9" fmla="*/ 2147483647 h 159"/>
              <a:gd name="T10" fmla="*/ 2147483647 w 123"/>
              <a:gd name="T11" fmla="*/ 2147483647 h 159"/>
              <a:gd name="T12" fmla="*/ 2147483647 w 123"/>
              <a:gd name="T13" fmla="*/ 2147483647 h 159"/>
              <a:gd name="T14" fmla="*/ 2147483647 w 123"/>
              <a:gd name="T15" fmla="*/ 2147483647 h 159"/>
              <a:gd name="T16" fmla="*/ 2147483647 w 123"/>
              <a:gd name="T17" fmla="*/ 2147483647 h 159"/>
              <a:gd name="T18" fmla="*/ 2147483647 w 123"/>
              <a:gd name="T19" fmla="*/ 2147483647 h 159"/>
              <a:gd name="T20" fmla="*/ 2147483647 w 123"/>
              <a:gd name="T21" fmla="*/ 2147483647 h 159"/>
              <a:gd name="T22" fmla="*/ 2147483647 w 123"/>
              <a:gd name="T23" fmla="*/ 1778088763 h 159"/>
              <a:gd name="T24" fmla="*/ 2147483647 w 123"/>
              <a:gd name="T25" fmla="*/ 296254862 h 159"/>
              <a:gd name="T26" fmla="*/ 2147483647 w 123"/>
              <a:gd name="T27" fmla="*/ 296254862 h 159"/>
              <a:gd name="T28" fmla="*/ 2147483647 w 123"/>
              <a:gd name="T29" fmla="*/ 1778088763 h 159"/>
              <a:gd name="T30" fmla="*/ 980121393 w 123"/>
              <a:gd name="T31" fmla="*/ 2147483647 h 159"/>
              <a:gd name="T32" fmla="*/ 109003459 w 123"/>
              <a:gd name="T33" fmla="*/ 2147483647 h 159"/>
              <a:gd name="T34" fmla="*/ 109003459 w 123"/>
              <a:gd name="T35" fmla="*/ 2147483647 h 159"/>
              <a:gd name="T36" fmla="*/ 980121393 w 123"/>
              <a:gd name="T37" fmla="*/ 2147483647 h 159"/>
              <a:gd name="T38" fmla="*/ 2147483647 w 123"/>
              <a:gd name="T39" fmla="*/ 2147483647 h 159"/>
              <a:gd name="T40" fmla="*/ 2147483647 w 123"/>
              <a:gd name="T41" fmla="*/ 2147483647 h 159"/>
              <a:gd name="T42" fmla="*/ 2147483647 w 123"/>
              <a:gd name="T43" fmla="*/ 2147483647 h 159"/>
              <a:gd name="T44" fmla="*/ 2147483647 w 123"/>
              <a:gd name="T45" fmla="*/ 2147483647 h 159"/>
              <a:gd name="T46" fmla="*/ 2147483647 w 123"/>
              <a:gd name="T47" fmla="*/ 2147483647 h 159"/>
              <a:gd name="T48" fmla="*/ 2147483647 w 123"/>
              <a:gd name="T49" fmla="*/ 2147483647 h 159"/>
              <a:gd name="T50" fmla="*/ 2147483647 w 123"/>
              <a:gd name="T51" fmla="*/ 2147483647 h 159"/>
              <a:gd name="T52" fmla="*/ 2147483647 w 123"/>
              <a:gd name="T53" fmla="*/ 2147483647 h 159"/>
              <a:gd name="T54" fmla="*/ 2147483647 w 123"/>
              <a:gd name="T55" fmla="*/ 2147483647 h 159"/>
              <a:gd name="T56" fmla="*/ 2147483647 w 123"/>
              <a:gd name="T57" fmla="*/ 2147483647 h 159"/>
              <a:gd name="T58" fmla="*/ 2147483647 w 123"/>
              <a:gd name="T59" fmla="*/ 2147483647 h 159"/>
              <a:gd name="T60" fmla="*/ 2147483647 w 123"/>
              <a:gd name="T61" fmla="*/ 2147483647 h 159"/>
              <a:gd name="T62" fmla="*/ 2147483647 w 123"/>
              <a:gd name="T63" fmla="*/ 2147483647 h 159"/>
              <a:gd name="T64" fmla="*/ 2147483647 w 123"/>
              <a:gd name="T65" fmla="*/ 2147483647 h 159"/>
              <a:gd name="T66" fmla="*/ 2147483647 w 123"/>
              <a:gd name="T67" fmla="*/ 2147483647 h 159"/>
              <a:gd name="T68" fmla="*/ 2147483647 w 123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9"/>
              <a:gd name="T107" fmla="*/ 123 w 123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9">
                <a:moveTo>
                  <a:pt x="99" y="108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6" y="129"/>
                </a:lnTo>
                <a:lnTo>
                  <a:pt x="82" y="131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9"/>
                </a:lnTo>
                <a:lnTo>
                  <a:pt x="35" y="123"/>
                </a:lnTo>
                <a:lnTo>
                  <a:pt x="31" y="117"/>
                </a:lnTo>
                <a:lnTo>
                  <a:pt x="27" y="109"/>
                </a:lnTo>
                <a:lnTo>
                  <a:pt x="25" y="98"/>
                </a:lnTo>
                <a:lnTo>
                  <a:pt x="24" y="88"/>
                </a:lnTo>
                <a:lnTo>
                  <a:pt x="123" y="88"/>
                </a:lnTo>
                <a:lnTo>
                  <a:pt x="123" y="76"/>
                </a:lnTo>
                <a:lnTo>
                  <a:pt x="122" y="60"/>
                </a:lnTo>
                <a:lnTo>
                  <a:pt x="119" y="43"/>
                </a:lnTo>
                <a:lnTo>
                  <a:pt x="114" y="31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2"/>
                </a:lnTo>
                <a:lnTo>
                  <a:pt x="61" y="0"/>
                </a:lnTo>
                <a:lnTo>
                  <a:pt x="48" y="2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8" y="158"/>
                </a:lnTo>
                <a:lnTo>
                  <a:pt x="61" y="159"/>
                </a:lnTo>
                <a:lnTo>
                  <a:pt x="73" y="158"/>
                </a:lnTo>
                <a:lnTo>
                  <a:pt x="84" y="155"/>
                </a:lnTo>
                <a:lnTo>
                  <a:pt x="94" y="151"/>
                </a:lnTo>
                <a:lnTo>
                  <a:pt x="102" y="145"/>
                </a:lnTo>
                <a:lnTo>
                  <a:pt x="109" y="138"/>
                </a:lnTo>
                <a:lnTo>
                  <a:pt x="115" y="129"/>
                </a:lnTo>
                <a:lnTo>
                  <a:pt x="119" y="119"/>
                </a:lnTo>
                <a:lnTo>
                  <a:pt x="121" y="108"/>
                </a:lnTo>
                <a:lnTo>
                  <a:pt x="99" y="108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7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7" y="25"/>
                </a:lnTo>
                <a:lnTo>
                  <a:pt x="54" y="24"/>
                </a:lnTo>
                <a:lnTo>
                  <a:pt x="62" y="23"/>
                </a:lnTo>
                <a:lnTo>
                  <a:pt x="71" y="24"/>
                </a:lnTo>
                <a:lnTo>
                  <a:pt x="78" y="25"/>
                </a:lnTo>
                <a:lnTo>
                  <a:pt x="84" y="30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78" name="Freeform 126"/>
          <p:cNvSpPr>
            <a:spLocks noEditPoints="1"/>
          </p:cNvSpPr>
          <p:nvPr/>
        </p:nvSpPr>
        <p:spPr bwMode="auto">
          <a:xfrm>
            <a:off x="2160588" y="2366963"/>
            <a:ext cx="60325" cy="84137"/>
          </a:xfrm>
          <a:custGeom>
            <a:avLst/>
            <a:gdLst>
              <a:gd name="T0" fmla="*/ 2147483647 w 129"/>
              <a:gd name="T1" fmla="*/ 2147483647 h 159"/>
              <a:gd name="T2" fmla="*/ 2147483647 w 129"/>
              <a:gd name="T3" fmla="*/ 2147483647 h 159"/>
              <a:gd name="T4" fmla="*/ 2147483647 w 129"/>
              <a:gd name="T5" fmla="*/ 2147483647 h 159"/>
              <a:gd name="T6" fmla="*/ 2147483647 w 129"/>
              <a:gd name="T7" fmla="*/ 2147483647 h 159"/>
              <a:gd name="T8" fmla="*/ 2147483647 w 129"/>
              <a:gd name="T9" fmla="*/ 2147483647 h 159"/>
              <a:gd name="T10" fmla="*/ 2147483647 w 129"/>
              <a:gd name="T11" fmla="*/ 2147483647 h 159"/>
              <a:gd name="T12" fmla="*/ 2147483647 w 129"/>
              <a:gd name="T13" fmla="*/ 2147483647 h 159"/>
              <a:gd name="T14" fmla="*/ 2147483647 w 129"/>
              <a:gd name="T15" fmla="*/ 2147483647 h 159"/>
              <a:gd name="T16" fmla="*/ 2147483647 w 129"/>
              <a:gd name="T17" fmla="*/ 2147483647 h 159"/>
              <a:gd name="T18" fmla="*/ 2147483647 w 129"/>
              <a:gd name="T19" fmla="*/ 2147483647 h 159"/>
              <a:gd name="T20" fmla="*/ 2147483647 w 129"/>
              <a:gd name="T21" fmla="*/ 2147483647 h 159"/>
              <a:gd name="T22" fmla="*/ 2147483647 w 129"/>
              <a:gd name="T23" fmla="*/ 2147483647 h 159"/>
              <a:gd name="T24" fmla="*/ 2147483647 w 129"/>
              <a:gd name="T25" fmla="*/ 2147483647 h 159"/>
              <a:gd name="T26" fmla="*/ 2147483647 w 129"/>
              <a:gd name="T27" fmla="*/ 2147483647 h 159"/>
              <a:gd name="T28" fmla="*/ 2147483647 w 129"/>
              <a:gd name="T29" fmla="*/ 2147483647 h 159"/>
              <a:gd name="T30" fmla="*/ 2147483647 w 129"/>
              <a:gd name="T31" fmla="*/ 2147483647 h 159"/>
              <a:gd name="T32" fmla="*/ 2147483647 w 129"/>
              <a:gd name="T33" fmla="*/ 2147483647 h 159"/>
              <a:gd name="T34" fmla="*/ 2147483647 w 129"/>
              <a:gd name="T35" fmla="*/ 2147483647 h 159"/>
              <a:gd name="T36" fmla="*/ 2147483647 w 129"/>
              <a:gd name="T37" fmla="*/ 2147483647 h 159"/>
              <a:gd name="T38" fmla="*/ 2147483647 w 129"/>
              <a:gd name="T39" fmla="*/ 2147483647 h 159"/>
              <a:gd name="T40" fmla="*/ 2147483647 w 129"/>
              <a:gd name="T41" fmla="*/ 2147483647 h 159"/>
              <a:gd name="T42" fmla="*/ 2147483647 w 129"/>
              <a:gd name="T43" fmla="*/ 2147483647 h 159"/>
              <a:gd name="T44" fmla="*/ 2147483647 w 129"/>
              <a:gd name="T45" fmla="*/ 2147483647 h 159"/>
              <a:gd name="T46" fmla="*/ 2147483647 w 129"/>
              <a:gd name="T47" fmla="*/ 2147483647 h 159"/>
              <a:gd name="T48" fmla="*/ 2147483647 w 129"/>
              <a:gd name="T49" fmla="*/ 2147483647 h 159"/>
              <a:gd name="T50" fmla="*/ 2147483647 w 129"/>
              <a:gd name="T51" fmla="*/ 1629961134 h 159"/>
              <a:gd name="T52" fmla="*/ 2147483647 w 129"/>
              <a:gd name="T53" fmla="*/ 444381963 h 159"/>
              <a:gd name="T54" fmla="*/ 2147483647 w 129"/>
              <a:gd name="T55" fmla="*/ 0 h 159"/>
              <a:gd name="T56" fmla="*/ 2147483647 w 129"/>
              <a:gd name="T57" fmla="*/ 592789652 h 159"/>
              <a:gd name="T58" fmla="*/ 2147467039 w 129"/>
              <a:gd name="T59" fmla="*/ 1926216393 h 159"/>
              <a:gd name="T60" fmla="*/ 1124905930 w 129"/>
              <a:gd name="T61" fmla="*/ 2147483647 h 159"/>
              <a:gd name="T62" fmla="*/ 715749473 w 129"/>
              <a:gd name="T63" fmla="*/ 2147483647 h 159"/>
              <a:gd name="T64" fmla="*/ 2147483647 w 129"/>
              <a:gd name="T65" fmla="*/ 2147483647 h 159"/>
              <a:gd name="T66" fmla="*/ 2147483647 w 129"/>
              <a:gd name="T67" fmla="*/ 2147483647 h 159"/>
              <a:gd name="T68" fmla="*/ 2147483647 w 129"/>
              <a:gd name="T69" fmla="*/ 2147483647 h 159"/>
              <a:gd name="T70" fmla="*/ 2147483647 w 129"/>
              <a:gd name="T71" fmla="*/ 2147483647 h 159"/>
              <a:gd name="T72" fmla="*/ 2147483647 w 129"/>
              <a:gd name="T73" fmla="*/ 2147483647 h 159"/>
              <a:gd name="T74" fmla="*/ 2147483647 w 129"/>
              <a:gd name="T75" fmla="*/ 2147483647 h 159"/>
              <a:gd name="T76" fmla="*/ 2147483647 w 129"/>
              <a:gd name="T77" fmla="*/ 2147483647 h 159"/>
              <a:gd name="T78" fmla="*/ 2147483647 w 129"/>
              <a:gd name="T79" fmla="*/ 2147483647 h 159"/>
              <a:gd name="T80" fmla="*/ 2147483647 w 129"/>
              <a:gd name="T81" fmla="*/ 2147483647 h 159"/>
              <a:gd name="T82" fmla="*/ 2147483647 w 129"/>
              <a:gd name="T83" fmla="*/ 2147483647 h 159"/>
              <a:gd name="T84" fmla="*/ 2147483647 w 129"/>
              <a:gd name="T85" fmla="*/ 2147483647 h 159"/>
              <a:gd name="T86" fmla="*/ 2147483647 w 129"/>
              <a:gd name="T87" fmla="*/ 2147483647 h 159"/>
              <a:gd name="T88" fmla="*/ 2147483647 w 129"/>
              <a:gd name="T89" fmla="*/ 2147483647 h 159"/>
              <a:gd name="T90" fmla="*/ 2147483647 w 129"/>
              <a:gd name="T91" fmla="*/ 2147483647 h 159"/>
              <a:gd name="T92" fmla="*/ 1227248881 w 129"/>
              <a:gd name="T93" fmla="*/ 2147483647 h 159"/>
              <a:gd name="T94" fmla="*/ 306812454 w 129"/>
              <a:gd name="T95" fmla="*/ 2147483647 h 159"/>
              <a:gd name="T96" fmla="*/ 0 w 129"/>
              <a:gd name="T97" fmla="*/ 2147483647 h 159"/>
              <a:gd name="T98" fmla="*/ 306812454 w 129"/>
              <a:gd name="T99" fmla="*/ 2147483647 h 159"/>
              <a:gd name="T100" fmla="*/ 1227248881 w 129"/>
              <a:gd name="T101" fmla="*/ 2147483647 h 159"/>
              <a:gd name="T102" fmla="*/ 2147483647 w 129"/>
              <a:gd name="T103" fmla="*/ 2147483647 h 159"/>
              <a:gd name="T104" fmla="*/ 2147483647 w 129"/>
              <a:gd name="T105" fmla="*/ 2147483647 h 159"/>
              <a:gd name="T106" fmla="*/ 2147483647 w 129"/>
              <a:gd name="T107" fmla="*/ 2147483647 h 159"/>
              <a:gd name="T108" fmla="*/ 2147483647 w 129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9"/>
              <a:gd name="T167" fmla="*/ 129 w 129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9">
                <a:moveTo>
                  <a:pt x="91" y="77"/>
                </a:moveTo>
                <a:lnTo>
                  <a:pt x="91" y="99"/>
                </a:lnTo>
                <a:lnTo>
                  <a:pt x="90" y="108"/>
                </a:lnTo>
                <a:lnTo>
                  <a:pt x="88" y="115"/>
                </a:lnTo>
                <a:lnTo>
                  <a:pt x="85" y="120"/>
                </a:lnTo>
                <a:lnTo>
                  <a:pt x="79" y="126"/>
                </a:lnTo>
                <a:lnTo>
                  <a:pt x="73" y="131"/>
                </a:lnTo>
                <a:lnTo>
                  <a:pt x="66" y="134"/>
                </a:lnTo>
                <a:lnTo>
                  <a:pt x="58" y="135"/>
                </a:lnTo>
                <a:lnTo>
                  <a:pt x="49" y="137"/>
                </a:lnTo>
                <a:lnTo>
                  <a:pt x="43" y="137"/>
                </a:lnTo>
                <a:lnTo>
                  <a:pt x="38" y="135"/>
                </a:lnTo>
                <a:lnTo>
                  <a:pt x="34" y="133"/>
                </a:lnTo>
                <a:lnTo>
                  <a:pt x="31" y="131"/>
                </a:lnTo>
                <a:lnTo>
                  <a:pt x="28" y="127"/>
                </a:lnTo>
                <a:lnTo>
                  <a:pt x="27" y="123"/>
                </a:lnTo>
                <a:lnTo>
                  <a:pt x="24" y="118"/>
                </a:lnTo>
                <a:lnTo>
                  <a:pt x="24" y="113"/>
                </a:lnTo>
                <a:lnTo>
                  <a:pt x="24" y="108"/>
                </a:lnTo>
                <a:lnTo>
                  <a:pt x="26" y="103"/>
                </a:lnTo>
                <a:lnTo>
                  <a:pt x="28" y="99"/>
                </a:lnTo>
                <a:lnTo>
                  <a:pt x="30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8" y="88"/>
                </a:lnTo>
                <a:lnTo>
                  <a:pt x="59" y="85"/>
                </a:lnTo>
                <a:lnTo>
                  <a:pt x="71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6" y="156"/>
                </a:lnTo>
                <a:lnTo>
                  <a:pt x="110" y="158"/>
                </a:lnTo>
                <a:lnTo>
                  <a:pt x="116" y="158"/>
                </a:lnTo>
                <a:lnTo>
                  <a:pt x="122" y="156"/>
                </a:lnTo>
                <a:lnTo>
                  <a:pt x="129" y="155"/>
                </a:lnTo>
                <a:lnTo>
                  <a:pt x="129" y="135"/>
                </a:lnTo>
                <a:lnTo>
                  <a:pt x="123" y="137"/>
                </a:lnTo>
                <a:lnTo>
                  <a:pt x="118" y="135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7" y="18"/>
                </a:lnTo>
                <a:lnTo>
                  <a:pt x="101" y="11"/>
                </a:lnTo>
                <a:lnTo>
                  <a:pt x="94" y="6"/>
                </a:lnTo>
                <a:lnTo>
                  <a:pt x="85" y="3"/>
                </a:lnTo>
                <a:lnTo>
                  <a:pt x="74" y="2"/>
                </a:lnTo>
                <a:lnTo>
                  <a:pt x="61" y="0"/>
                </a:lnTo>
                <a:lnTo>
                  <a:pt x="49" y="2"/>
                </a:lnTo>
                <a:lnTo>
                  <a:pt x="38" y="4"/>
                </a:lnTo>
                <a:lnTo>
                  <a:pt x="29" y="7"/>
                </a:lnTo>
                <a:lnTo>
                  <a:pt x="21" y="13"/>
                </a:lnTo>
                <a:lnTo>
                  <a:pt x="15" y="20"/>
                </a:lnTo>
                <a:lnTo>
                  <a:pt x="11" y="28"/>
                </a:lnTo>
                <a:lnTo>
                  <a:pt x="8" y="38"/>
                </a:lnTo>
                <a:lnTo>
                  <a:pt x="7" y="48"/>
                </a:lnTo>
                <a:lnTo>
                  <a:pt x="7" y="49"/>
                </a:lnTo>
                <a:lnTo>
                  <a:pt x="29" y="49"/>
                </a:lnTo>
                <a:lnTo>
                  <a:pt x="29" y="43"/>
                </a:lnTo>
                <a:lnTo>
                  <a:pt x="31" y="38"/>
                </a:lnTo>
                <a:lnTo>
                  <a:pt x="33" y="33"/>
                </a:lnTo>
                <a:lnTo>
                  <a:pt x="37" y="30"/>
                </a:lnTo>
                <a:lnTo>
                  <a:pt x="41" y="26"/>
                </a:lnTo>
                <a:lnTo>
                  <a:pt x="47" y="24"/>
                </a:lnTo>
                <a:lnTo>
                  <a:pt x="53" y="23"/>
                </a:lnTo>
                <a:lnTo>
                  <a:pt x="60" y="23"/>
                </a:lnTo>
                <a:lnTo>
                  <a:pt x="68" y="23"/>
                </a:lnTo>
                <a:lnTo>
                  <a:pt x="74" y="24"/>
                </a:lnTo>
                <a:lnTo>
                  <a:pt x="79" y="26"/>
                </a:lnTo>
                <a:lnTo>
                  <a:pt x="84" y="28"/>
                </a:lnTo>
                <a:lnTo>
                  <a:pt x="87" y="31"/>
                </a:lnTo>
                <a:lnTo>
                  <a:pt x="89" y="35"/>
                </a:lnTo>
                <a:lnTo>
                  <a:pt x="91" y="39"/>
                </a:lnTo>
                <a:lnTo>
                  <a:pt x="91" y="45"/>
                </a:lnTo>
                <a:lnTo>
                  <a:pt x="91" y="50"/>
                </a:lnTo>
                <a:lnTo>
                  <a:pt x="90" y="55"/>
                </a:lnTo>
                <a:lnTo>
                  <a:pt x="89" y="57"/>
                </a:lnTo>
                <a:lnTo>
                  <a:pt x="85" y="60"/>
                </a:lnTo>
                <a:lnTo>
                  <a:pt x="79" y="62"/>
                </a:lnTo>
                <a:lnTo>
                  <a:pt x="71" y="63"/>
                </a:lnTo>
                <a:lnTo>
                  <a:pt x="60" y="64"/>
                </a:lnTo>
                <a:lnTo>
                  <a:pt x="48" y="66"/>
                </a:lnTo>
                <a:lnTo>
                  <a:pt x="36" y="68"/>
                </a:lnTo>
                <a:lnTo>
                  <a:pt x="27" y="71"/>
                </a:lnTo>
                <a:lnTo>
                  <a:pt x="18" y="75"/>
                </a:lnTo>
                <a:lnTo>
                  <a:pt x="12" y="81"/>
                </a:lnTo>
                <a:lnTo>
                  <a:pt x="7" y="87"/>
                </a:lnTo>
                <a:lnTo>
                  <a:pt x="3" y="95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7" y="140"/>
                </a:lnTo>
                <a:lnTo>
                  <a:pt x="12" y="147"/>
                </a:lnTo>
                <a:lnTo>
                  <a:pt x="18" y="152"/>
                </a:lnTo>
                <a:lnTo>
                  <a:pt x="26" y="155"/>
                </a:lnTo>
                <a:lnTo>
                  <a:pt x="35" y="158"/>
                </a:lnTo>
                <a:lnTo>
                  <a:pt x="45" y="159"/>
                </a:lnTo>
                <a:lnTo>
                  <a:pt x="58" y="158"/>
                </a:lnTo>
                <a:lnTo>
                  <a:pt x="71" y="153"/>
                </a:lnTo>
                <a:lnTo>
                  <a:pt x="82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79" name="Freeform 127"/>
          <p:cNvSpPr>
            <a:spLocks/>
          </p:cNvSpPr>
          <p:nvPr/>
        </p:nvSpPr>
        <p:spPr bwMode="auto">
          <a:xfrm>
            <a:off x="2230438" y="2366963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359496242 h 155"/>
              <a:gd name="T22" fmla="*/ 2147483647 w 114"/>
              <a:gd name="T23" fmla="*/ 755338860 h 155"/>
              <a:gd name="T24" fmla="*/ 2147483647 w 114"/>
              <a:gd name="T25" fmla="*/ 453260169 h 155"/>
              <a:gd name="T26" fmla="*/ 2147483647 w 114"/>
              <a:gd name="T27" fmla="*/ 302078691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302078691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510677720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8"/>
                </a:lnTo>
                <a:lnTo>
                  <a:pt x="112" y="28"/>
                </a:lnTo>
                <a:lnTo>
                  <a:pt x="108" y="21"/>
                </a:lnTo>
                <a:lnTo>
                  <a:pt x="104" y="16"/>
                </a:lnTo>
                <a:lnTo>
                  <a:pt x="101" y="12"/>
                </a:lnTo>
                <a:lnTo>
                  <a:pt x="97" y="9"/>
                </a:lnTo>
                <a:lnTo>
                  <a:pt x="92" y="5"/>
                </a:lnTo>
                <a:lnTo>
                  <a:pt x="87" y="3"/>
                </a:lnTo>
                <a:lnTo>
                  <a:pt x="80" y="2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2"/>
                </a:lnTo>
                <a:lnTo>
                  <a:pt x="46" y="4"/>
                </a:lnTo>
                <a:lnTo>
                  <a:pt x="41" y="6"/>
                </a:lnTo>
                <a:lnTo>
                  <a:pt x="36" y="10"/>
                </a:lnTo>
                <a:lnTo>
                  <a:pt x="31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9"/>
                </a:lnTo>
                <a:lnTo>
                  <a:pt x="26" y="49"/>
                </a:lnTo>
                <a:lnTo>
                  <a:pt x="30" y="41"/>
                </a:lnTo>
                <a:lnTo>
                  <a:pt x="34" y="34"/>
                </a:lnTo>
                <a:lnTo>
                  <a:pt x="40" y="30"/>
                </a:lnTo>
                <a:lnTo>
                  <a:pt x="46" y="26"/>
                </a:lnTo>
                <a:lnTo>
                  <a:pt x="55" y="24"/>
                </a:lnTo>
                <a:lnTo>
                  <a:pt x="63" y="23"/>
                </a:lnTo>
                <a:lnTo>
                  <a:pt x="71" y="24"/>
                </a:lnTo>
                <a:lnTo>
                  <a:pt x="77" y="25"/>
                </a:lnTo>
                <a:lnTo>
                  <a:pt x="81" y="28"/>
                </a:lnTo>
                <a:lnTo>
                  <a:pt x="85" y="32"/>
                </a:lnTo>
                <a:lnTo>
                  <a:pt x="88" y="38"/>
                </a:lnTo>
                <a:lnTo>
                  <a:pt x="90" y="45"/>
                </a:lnTo>
                <a:lnTo>
                  <a:pt x="91" y="53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80" name="Freeform 128"/>
          <p:cNvSpPr>
            <a:spLocks/>
          </p:cNvSpPr>
          <p:nvPr/>
        </p:nvSpPr>
        <p:spPr bwMode="auto">
          <a:xfrm>
            <a:off x="2327275" y="2339975"/>
            <a:ext cx="107950" cy="109538"/>
          </a:xfrm>
          <a:custGeom>
            <a:avLst/>
            <a:gdLst>
              <a:gd name="T0" fmla="*/ 2147483647 w 233"/>
              <a:gd name="T1" fmla="*/ 2147483647 h 207"/>
              <a:gd name="T2" fmla="*/ 2147483647 w 233"/>
              <a:gd name="T3" fmla="*/ 2147483647 h 207"/>
              <a:gd name="T4" fmla="*/ 2147483647 w 233"/>
              <a:gd name="T5" fmla="*/ 2147483647 h 207"/>
              <a:gd name="T6" fmla="*/ 2147483647 w 233"/>
              <a:gd name="T7" fmla="*/ 2147483647 h 207"/>
              <a:gd name="T8" fmla="*/ 2147483647 w 233"/>
              <a:gd name="T9" fmla="*/ 2147483647 h 207"/>
              <a:gd name="T10" fmla="*/ 2147483647 w 233"/>
              <a:gd name="T11" fmla="*/ 0 h 207"/>
              <a:gd name="T12" fmla="*/ 2147483647 w 233"/>
              <a:gd name="T13" fmla="*/ 0 h 207"/>
              <a:gd name="T14" fmla="*/ 2147483647 w 233"/>
              <a:gd name="T15" fmla="*/ 2147483647 h 207"/>
              <a:gd name="T16" fmla="*/ 2147483647 w 233"/>
              <a:gd name="T17" fmla="*/ 0 h 207"/>
              <a:gd name="T18" fmla="*/ 2147483647 w 233"/>
              <a:gd name="T19" fmla="*/ 0 h 207"/>
              <a:gd name="T20" fmla="*/ 2147483647 w 233"/>
              <a:gd name="T21" fmla="*/ 2147483647 h 207"/>
              <a:gd name="T22" fmla="*/ 2147483647 w 233"/>
              <a:gd name="T23" fmla="*/ 0 h 207"/>
              <a:gd name="T24" fmla="*/ 0 w 233"/>
              <a:gd name="T25" fmla="*/ 0 h 207"/>
              <a:gd name="T26" fmla="*/ 2147483647 w 233"/>
              <a:gd name="T27" fmla="*/ 2147483647 h 20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33"/>
              <a:gd name="T43" fmla="*/ 0 h 207"/>
              <a:gd name="T44" fmla="*/ 233 w 233"/>
              <a:gd name="T45" fmla="*/ 207 h 20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33" h="207">
                <a:moveTo>
                  <a:pt x="48" y="207"/>
                </a:moveTo>
                <a:lnTo>
                  <a:pt x="74" y="207"/>
                </a:lnTo>
                <a:lnTo>
                  <a:pt x="115" y="36"/>
                </a:lnTo>
                <a:lnTo>
                  <a:pt x="158" y="207"/>
                </a:lnTo>
                <a:lnTo>
                  <a:pt x="183" y="207"/>
                </a:lnTo>
                <a:lnTo>
                  <a:pt x="233" y="0"/>
                </a:lnTo>
                <a:lnTo>
                  <a:pt x="208" y="0"/>
                </a:lnTo>
                <a:lnTo>
                  <a:pt x="169" y="164"/>
                </a:lnTo>
                <a:lnTo>
                  <a:pt x="128" y="0"/>
                </a:lnTo>
                <a:lnTo>
                  <a:pt x="102" y="0"/>
                </a:lnTo>
                <a:lnTo>
                  <a:pt x="63" y="165"/>
                </a:lnTo>
                <a:lnTo>
                  <a:pt x="24" y="0"/>
                </a:lnTo>
                <a:lnTo>
                  <a:pt x="0" y="0"/>
                </a:lnTo>
                <a:lnTo>
                  <a:pt x="48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81" name="Freeform 129"/>
          <p:cNvSpPr>
            <a:spLocks noEditPoints="1"/>
          </p:cNvSpPr>
          <p:nvPr/>
        </p:nvSpPr>
        <p:spPr bwMode="auto">
          <a:xfrm>
            <a:off x="2444750" y="2339975"/>
            <a:ext cx="12700" cy="109538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82" name="Rectangle 130"/>
          <p:cNvSpPr>
            <a:spLocks noChangeArrowheads="1"/>
          </p:cNvSpPr>
          <p:nvPr/>
        </p:nvSpPr>
        <p:spPr bwMode="auto">
          <a:xfrm>
            <a:off x="2473325" y="2339975"/>
            <a:ext cx="9525" cy="109538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83" name="Rectangle 131"/>
          <p:cNvSpPr>
            <a:spLocks noChangeArrowheads="1"/>
          </p:cNvSpPr>
          <p:nvPr/>
        </p:nvSpPr>
        <p:spPr bwMode="auto">
          <a:xfrm>
            <a:off x="2500313" y="2339975"/>
            <a:ext cx="11112" cy="109538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84" name="Freeform 132"/>
          <p:cNvSpPr>
            <a:spLocks noEditPoints="1"/>
          </p:cNvSpPr>
          <p:nvPr/>
        </p:nvSpPr>
        <p:spPr bwMode="auto">
          <a:xfrm>
            <a:off x="2527300" y="2339975"/>
            <a:ext cx="11113" cy="109538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85" name="Freeform 133"/>
          <p:cNvSpPr>
            <a:spLocks noEditPoints="1"/>
          </p:cNvSpPr>
          <p:nvPr/>
        </p:nvSpPr>
        <p:spPr bwMode="auto">
          <a:xfrm>
            <a:off x="2551113" y="2366963"/>
            <a:ext cx="60325" cy="84137"/>
          </a:xfrm>
          <a:custGeom>
            <a:avLst/>
            <a:gdLst>
              <a:gd name="T0" fmla="*/ 2147483647 w 129"/>
              <a:gd name="T1" fmla="*/ 2147483647 h 159"/>
              <a:gd name="T2" fmla="*/ 2147483647 w 129"/>
              <a:gd name="T3" fmla="*/ 2147483647 h 159"/>
              <a:gd name="T4" fmla="*/ 2147483647 w 129"/>
              <a:gd name="T5" fmla="*/ 2147483647 h 159"/>
              <a:gd name="T6" fmla="*/ 2147483647 w 129"/>
              <a:gd name="T7" fmla="*/ 2147483647 h 159"/>
              <a:gd name="T8" fmla="*/ 2147483647 w 129"/>
              <a:gd name="T9" fmla="*/ 2147483647 h 159"/>
              <a:gd name="T10" fmla="*/ 2147483647 w 129"/>
              <a:gd name="T11" fmla="*/ 2147483647 h 159"/>
              <a:gd name="T12" fmla="*/ 2147483647 w 129"/>
              <a:gd name="T13" fmla="*/ 2147483647 h 159"/>
              <a:gd name="T14" fmla="*/ 2147483647 w 129"/>
              <a:gd name="T15" fmla="*/ 2147483647 h 159"/>
              <a:gd name="T16" fmla="*/ 2147483647 w 129"/>
              <a:gd name="T17" fmla="*/ 2147483647 h 159"/>
              <a:gd name="T18" fmla="*/ 2147483647 w 129"/>
              <a:gd name="T19" fmla="*/ 2147483647 h 159"/>
              <a:gd name="T20" fmla="*/ 2147483647 w 129"/>
              <a:gd name="T21" fmla="*/ 2147483647 h 159"/>
              <a:gd name="T22" fmla="*/ 2147483647 w 129"/>
              <a:gd name="T23" fmla="*/ 2147483647 h 159"/>
              <a:gd name="T24" fmla="*/ 2147483647 w 129"/>
              <a:gd name="T25" fmla="*/ 2147483647 h 159"/>
              <a:gd name="T26" fmla="*/ 2147483647 w 129"/>
              <a:gd name="T27" fmla="*/ 2147483647 h 159"/>
              <a:gd name="T28" fmla="*/ 2147483647 w 129"/>
              <a:gd name="T29" fmla="*/ 2147483647 h 159"/>
              <a:gd name="T30" fmla="*/ 2147483647 w 129"/>
              <a:gd name="T31" fmla="*/ 2147483647 h 159"/>
              <a:gd name="T32" fmla="*/ 2147483647 w 129"/>
              <a:gd name="T33" fmla="*/ 2147483647 h 159"/>
              <a:gd name="T34" fmla="*/ 2147483647 w 129"/>
              <a:gd name="T35" fmla="*/ 2147483647 h 159"/>
              <a:gd name="T36" fmla="*/ 2147483647 w 129"/>
              <a:gd name="T37" fmla="*/ 2147483647 h 159"/>
              <a:gd name="T38" fmla="*/ 2147483647 w 129"/>
              <a:gd name="T39" fmla="*/ 2147483647 h 159"/>
              <a:gd name="T40" fmla="*/ 2147483647 w 129"/>
              <a:gd name="T41" fmla="*/ 2147483647 h 159"/>
              <a:gd name="T42" fmla="*/ 2147483647 w 129"/>
              <a:gd name="T43" fmla="*/ 2147483647 h 159"/>
              <a:gd name="T44" fmla="*/ 2147483647 w 129"/>
              <a:gd name="T45" fmla="*/ 2147483647 h 159"/>
              <a:gd name="T46" fmla="*/ 2147483647 w 129"/>
              <a:gd name="T47" fmla="*/ 2147483647 h 159"/>
              <a:gd name="T48" fmla="*/ 2147483647 w 129"/>
              <a:gd name="T49" fmla="*/ 2147483647 h 159"/>
              <a:gd name="T50" fmla="*/ 2147483647 w 129"/>
              <a:gd name="T51" fmla="*/ 1629961134 h 159"/>
              <a:gd name="T52" fmla="*/ 2147483647 w 129"/>
              <a:gd name="T53" fmla="*/ 444381963 h 159"/>
              <a:gd name="T54" fmla="*/ 2147483647 w 129"/>
              <a:gd name="T55" fmla="*/ 0 h 159"/>
              <a:gd name="T56" fmla="*/ 2147483647 w 129"/>
              <a:gd name="T57" fmla="*/ 592789652 h 159"/>
              <a:gd name="T58" fmla="*/ 2147467039 w 129"/>
              <a:gd name="T59" fmla="*/ 1926216393 h 159"/>
              <a:gd name="T60" fmla="*/ 1124905930 w 129"/>
              <a:gd name="T61" fmla="*/ 2147483647 h 159"/>
              <a:gd name="T62" fmla="*/ 715749473 w 129"/>
              <a:gd name="T63" fmla="*/ 2147483647 h 159"/>
              <a:gd name="T64" fmla="*/ 2147483647 w 129"/>
              <a:gd name="T65" fmla="*/ 2147483647 h 159"/>
              <a:gd name="T66" fmla="*/ 2147483647 w 129"/>
              <a:gd name="T67" fmla="*/ 2147483647 h 159"/>
              <a:gd name="T68" fmla="*/ 2147483647 w 129"/>
              <a:gd name="T69" fmla="*/ 2147483647 h 159"/>
              <a:gd name="T70" fmla="*/ 2147483647 w 129"/>
              <a:gd name="T71" fmla="*/ 2147483647 h 159"/>
              <a:gd name="T72" fmla="*/ 2147483647 w 129"/>
              <a:gd name="T73" fmla="*/ 2147483647 h 159"/>
              <a:gd name="T74" fmla="*/ 2147483647 w 129"/>
              <a:gd name="T75" fmla="*/ 2147483647 h 159"/>
              <a:gd name="T76" fmla="*/ 2147483647 w 129"/>
              <a:gd name="T77" fmla="*/ 2147483647 h 159"/>
              <a:gd name="T78" fmla="*/ 2147483647 w 129"/>
              <a:gd name="T79" fmla="*/ 2147483647 h 159"/>
              <a:gd name="T80" fmla="*/ 2147483647 w 129"/>
              <a:gd name="T81" fmla="*/ 2147483647 h 159"/>
              <a:gd name="T82" fmla="*/ 2147483647 w 129"/>
              <a:gd name="T83" fmla="*/ 2147483647 h 159"/>
              <a:gd name="T84" fmla="*/ 2147483647 w 129"/>
              <a:gd name="T85" fmla="*/ 2147483647 h 159"/>
              <a:gd name="T86" fmla="*/ 2147483647 w 129"/>
              <a:gd name="T87" fmla="*/ 2147483647 h 159"/>
              <a:gd name="T88" fmla="*/ 2147483647 w 129"/>
              <a:gd name="T89" fmla="*/ 2147483647 h 159"/>
              <a:gd name="T90" fmla="*/ 2147483647 w 129"/>
              <a:gd name="T91" fmla="*/ 2147483647 h 159"/>
              <a:gd name="T92" fmla="*/ 1227248881 w 129"/>
              <a:gd name="T93" fmla="*/ 2147483647 h 159"/>
              <a:gd name="T94" fmla="*/ 306812454 w 129"/>
              <a:gd name="T95" fmla="*/ 2147483647 h 159"/>
              <a:gd name="T96" fmla="*/ 0 w 129"/>
              <a:gd name="T97" fmla="*/ 2147483647 h 159"/>
              <a:gd name="T98" fmla="*/ 306812454 w 129"/>
              <a:gd name="T99" fmla="*/ 2147483647 h 159"/>
              <a:gd name="T100" fmla="*/ 1227248881 w 129"/>
              <a:gd name="T101" fmla="*/ 2147483647 h 159"/>
              <a:gd name="T102" fmla="*/ 2147483647 w 129"/>
              <a:gd name="T103" fmla="*/ 2147483647 h 159"/>
              <a:gd name="T104" fmla="*/ 2147483647 w 129"/>
              <a:gd name="T105" fmla="*/ 2147483647 h 159"/>
              <a:gd name="T106" fmla="*/ 2147483647 w 129"/>
              <a:gd name="T107" fmla="*/ 2147483647 h 159"/>
              <a:gd name="T108" fmla="*/ 2147483647 w 129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9"/>
              <a:gd name="T167" fmla="*/ 129 w 129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9">
                <a:moveTo>
                  <a:pt x="91" y="77"/>
                </a:moveTo>
                <a:lnTo>
                  <a:pt x="91" y="99"/>
                </a:lnTo>
                <a:lnTo>
                  <a:pt x="90" y="108"/>
                </a:lnTo>
                <a:lnTo>
                  <a:pt x="88" y="115"/>
                </a:lnTo>
                <a:lnTo>
                  <a:pt x="85" y="120"/>
                </a:lnTo>
                <a:lnTo>
                  <a:pt x="79" y="126"/>
                </a:lnTo>
                <a:lnTo>
                  <a:pt x="73" y="131"/>
                </a:lnTo>
                <a:lnTo>
                  <a:pt x="66" y="134"/>
                </a:lnTo>
                <a:lnTo>
                  <a:pt x="58" y="135"/>
                </a:lnTo>
                <a:lnTo>
                  <a:pt x="49" y="137"/>
                </a:lnTo>
                <a:lnTo>
                  <a:pt x="43" y="137"/>
                </a:lnTo>
                <a:lnTo>
                  <a:pt x="38" y="135"/>
                </a:lnTo>
                <a:lnTo>
                  <a:pt x="34" y="133"/>
                </a:lnTo>
                <a:lnTo>
                  <a:pt x="31" y="131"/>
                </a:lnTo>
                <a:lnTo>
                  <a:pt x="28" y="127"/>
                </a:lnTo>
                <a:lnTo>
                  <a:pt x="27" y="123"/>
                </a:lnTo>
                <a:lnTo>
                  <a:pt x="24" y="118"/>
                </a:lnTo>
                <a:lnTo>
                  <a:pt x="24" y="113"/>
                </a:lnTo>
                <a:lnTo>
                  <a:pt x="24" y="108"/>
                </a:lnTo>
                <a:lnTo>
                  <a:pt x="25" y="103"/>
                </a:lnTo>
                <a:lnTo>
                  <a:pt x="28" y="99"/>
                </a:lnTo>
                <a:lnTo>
                  <a:pt x="30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8" y="88"/>
                </a:lnTo>
                <a:lnTo>
                  <a:pt x="59" y="85"/>
                </a:lnTo>
                <a:lnTo>
                  <a:pt x="71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6" y="156"/>
                </a:lnTo>
                <a:lnTo>
                  <a:pt x="110" y="158"/>
                </a:lnTo>
                <a:lnTo>
                  <a:pt x="116" y="158"/>
                </a:lnTo>
                <a:lnTo>
                  <a:pt x="121" y="156"/>
                </a:lnTo>
                <a:lnTo>
                  <a:pt x="129" y="155"/>
                </a:lnTo>
                <a:lnTo>
                  <a:pt x="129" y="135"/>
                </a:lnTo>
                <a:lnTo>
                  <a:pt x="123" y="137"/>
                </a:lnTo>
                <a:lnTo>
                  <a:pt x="118" y="135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7" y="18"/>
                </a:lnTo>
                <a:lnTo>
                  <a:pt x="101" y="11"/>
                </a:lnTo>
                <a:lnTo>
                  <a:pt x="94" y="6"/>
                </a:lnTo>
                <a:lnTo>
                  <a:pt x="85" y="3"/>
                </a:lnTo>
                <a:lnTo>
                  <a:pt x="74" y="2"/>
                </a:lnTo>
                <a:lnTo>
                  <a:pt x="61" y="0"/>
                </a:lnTo>
                <a:lnTo>
                  <a:pt x="49" y="2"/>
                </a:lnTo>
                <a:lnTo>
                  <a:pt x="38" y="4"/>
                </a:lnTo>
                <a:lnTo>
                  <a:pt x="29" y="7"/>
                </a:lnTo>
                <a:lnTo>
                  <a:pt x="21" y="13"/>
                </a:lnTo>
                <a:lnTo>
                  <a:pt x="15" y="20"/>
                </a:lnTo>
                <a:lnTo>
                  <a:pt x="11" y="28"/>
                </a:lnTo>
                <a:lnTo>
                  <a:pt x="8" y="38"/>
                </a:lnTo>
                <a:lnTo>
                  <a:pt x="7" y="48"/>
                </a:lnTo>
                <a:lnTo>
                  <a:pt x="7" y="49"/>
                </a:lnTo>
                <a:lnTo>
                  <a:pt x="29" y="49"/>
                </a:lnTo>
                <a:lnTo>
                  <a:pt x="29" y="43"/>
                </a:lnTo>
                <a:lnTo>
                  <a:pt x="31" y="38"/>
                </a:lnTo>
                <a:lnTo>
                  <a:pt x="33" y="33"/>
                </a:lnTo>
                <a:lnTo>
                  <a:pt x="37" y="30"/>
                </a:lnTo>
                <a:lnTo>
                  <a:pt x="41" y="26"/>
                </a:lnTo>
                <a:lnTo>
                  <a:pt x="47" y="24"/>
                </a:lnTo>
                <a:lnTo>
                  <a:pt x="53" y="23"/>
                </a:lnTo>
                <a:lnTo>
                  <a:pt x="60" y="23"/>
                </a:lnTo>
                <a:lnTo>
                  <a:pt x="68" y="23"/>
                </a:lnTo>
                <a:lnTo>
                  <a:pt x="74" y="24"/>
                </a:lnTo>
                <a:lnTo>
                  <a:pt x="79" y="26"/>
                </a:lnTo>
                <a:lnTo>
                  <a:pt x="83" y="28"/>
                </a:lnTo>
                <a:lnTo>
                  <a:pt x="87" y="31"/>
                </a:lnTo>
                <a:lnTo>
                  <a:pt x="89" y="35"/>
                </a:lnTo>
                <a:lnTo>
                  <a:pt x="91" y="39"/>
                </a:lnTo>
                <a:lnTo>
                  <a:pt x="91" y="45"/>
                </a:lnTo>
                <a:lnTo>
                  <a:pt x="91" y="50"/>
                </a:lnTo>
                <a:lnTo>
                  <a:pt x="90" y="55"/>
                </a:lnTo>
                <a:lnTo>
                  <a:pt x="89" y="57"/>
                </a:lnTo>
                <a:lnTo>
                  <a:pt x="85" y="60"/>
                </a:lnTo>
                <a:lnTo>
                  <a:pt x="79" y="62"/>
                </a:lnTo>
                <a:lnTo>
                  <a:pt x="71" y="63"/>
                </a:lnTo>
                <a:lnTo>
                  <a:pt x="60" y="64"/>
                </a:lnTo>
                <a:lnTo>
                  <a:pt x="48" y="66"/>
                </a:lnTo>
                <a:lnTo>
                  <a:pt x="36" y="68"/>
                </a:lnTo>
                <a:lnTo>
                  <a:pt x="27" y="71"/>
                </a:lnTo>
                <a:lnTo>
                  <a:pt x="18" y="75"/>
                </a:lnTo>
                <a:lnTo>
                  <a:pt x="12" y="81"/>
                </a:lnTo>
                <a:lnTo>
                  <a:pt x="7" y="87"/>
                </a:lnTo>
                <a:lnTo>
                  <a:pt x="3" y="95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7" y="140"/>
                </a:lnTo>
                <a:lnTo>
                  <a:pt x="12" y="147"/>
                </a:lnTo>
                <a:lnTo>
                  <a:pt x="18" y="152"/>
                </a:lnTo>
                <a:lnTo>
                  <a:pt x="25" y="155"/>
                </a:lnTo>
                <a:lnTo>
                  <a:pt x="35" y="158"/>
                </a:lnTo>
                <a:lnTo>
                  <a:pt x="44" y="159"/>
                </a:lnTo>
                <a:lnTo>
                  <a:pt x="58" y="158"/>
                </a:lnTo>
                <a:lnTo>
                  <a:pt x="71" y="153"/>
                </a:lnTo>
                <a:lnTo>
                  <a:pt x="82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86" name="Freeform 134"/>
          <p:cNvSpPr>
            <a:spLocks/>
          </p:cNvSpPr>
          <p:nvPr/>
        </p:nvSpPr>
        <p:spPr bwMode="auto">
          <a:xfrm>
            <a:off x="2622550" y="2366963"/>
            <a:ext cx="88900" cy="82550"/>
          </a:xfrm>
          <a:custGeom>
            <a:avLst/>
            <a:gdLst>
              <a:gd name="T0" fmla="*/ 2147483647 w 190"/>
              <a:gd name="T1" fmla="*/ 2147483647 h 155"/>
              <a:gd name="T2" fmla="*/ 2147483647 w 190"/>
              <a:gd name="T3" fmla="*/ 2147483647 h 155"/>
              <a:gd name="T4" fmla="*/ 2147483647 w 190"/>
              <a:gd name="T5" fmla="*/ 2147483647 h 155"/>
              <a:gd name="T6" fmla="*/ 2147483647 w 190"/>
              <a:gd name="T7" fmla="*/ 2147483647 h 155"/>
              <a:gd name="T8" fmla="*/ 2147483647 w 190"/>
              <a:gd name="T9" fmla="*/ 906236472 h 155"/>
              <a:gd name="T10" fmla="*/ 2147483647 w 190"/>
              <a:gd name="T11" fmla="*/ 0 h 155"/>
              <a:gd name="T12" fmla="*/ 2147483647 w 190"/>
              <a:gd name="T13" fmla="*/ 906236472 h 155"/>
              <a:gd name="T14" fmla="*/ 2147483647 w 190"/>
              <a:gd name="T15" fmla="*/ 2147483647 h 155"/>
              <a:gd name="T16" fmla="*/ 2147483647 w 190"/>
              <a:gd name="T17" fmla="*/ 1963937755 h 155"/>
              <a:gd name="T18" fmla="*/ 2147483647 w 190"/>
              <a:gd name="T19" fmla="*/ 906236472 h 155"/>
              <a:gd name="T20" fmla="*/ 2147483647 w 190"/>
              <a:gd name="T21" fmla="*/ 302078691 h 155"/>
              <a:gd name="T22" fmla="*/ 2147483647 w 190"/>
              <a:gd name="T23" fmla="*/ 0 h 155"/>
              <a:gd name="T24" fmla="*/ 2147483647 w 190"/>
              <a:gd name="T25" fmla="*/ 302078691 h 155"/>
              <a:gd name="T26" fmla="*/ 2147483647 w 190"/>
              <a:gd name="T27" fmla="*/ 906236472 h 155"/>
              <a:gd name="T28" fmla="*/ 2147483647 w 190"/>
              <a:gd name="T29" fmla="*/ 2114834835 h 155"/>
              <a:gd name="T30" fmla="*/ 2147483647 w 190"/>
              <a:gd name="T31" fmla="*/ 2147483647 h 155"/>
              <a:gd name="T32" fmla="*/ 0 w 190"/>
              <a:gd name="T33" fmla="*/ 604157915 h 155"/>
              <a:gd name="T34" fmla="*/ 2147483647 w 190"/>
              <a:gd name="T35" fmla="*/ 2147483647 h 155"/>
              <a:gd name="T36" fmla="*/ 2147483647 w 190"/>
              <a:gd name="T37" fmla="*/ 2147483647 h 155"/>
              <a:gd name="T38" fmla="*/ 2147483647 w 190"/>
              <a:gd name="T39" fmla="*/ 2147483647 h 155"/>
              <a:gd name="T40" fmla="*/ 2147483647 w 190"/>
              <a:gd name="T41" fmla="*/ 2147483647 h 155"/>
              <a:gd name="T42" fmla="*/ 2147483647 w 190"/>
              <a:gd name="T43" fmla="*/ 2147483647 h 155"/>
              <a:gd name="T44" fmla="*/ 2147483647 w 190"/>
              <a:gd name="T45" fmla="*/ 2147483647 h 155"/>
              <a:gd name="T46" fmla="*/ 2147483647 w 190"/>
              <a:gd name="T47" fmla="*/ 2147483647 h 155"/>
              <a:gd name="T48" fmla="*/ 2147483647 w 190"/>
              <a:gd name="T49" fmla="*/ 2147483647 h 155"/>
              <a:gd name="T50" fmla="*/ 2147483647 w 190"/>
              <a:gd name="T51" fmla="*/ 2147483647 h 155"/>
              <a:gd name="T52" fmla="*/ 2147483647 w 190"/>
              <a:gd name="T53" fmla="*/ 2147483647 h 155"/>
              <a:gd name="T54" fmla="*/ 2147483647 w 190"/>
              <a:gd name="T55" fmla="*/ 2147483647 h 155"/>
              <a:gd name="T56" fmla="*/ 2147483647 w 190"/>
              <a:gd name="T57" fmla="*/ 2147483647 h 155"/>
              <a:gd name="T58" fmla="*/ 2147483647 w 190"/>
              <a:gd name="T59" fmla="*/ 2147483647 h 155"/>
              <a:gd name="T60" fmla="*/ 2147483647 w 190"/>
              <a:gd name="T61" fmla="*/ 2147483647 h 155"/>
              <a:gd name="T62" fmla="*/ 2147483647 w 190"/>
              <a:gd name="T63" fmla="*/ 2147483647 h 155"/>
              <a:gd name="T64" fmla="*/ 2147483647 w 190"/>
              <a:gd name="T65" fmla="*/ 2147483647 h 155"/>
              <a:gd name="T66" fmla="*/ 2147483647 w 190"/>
              <a:gd name="T67" fmla="*/ 2147483647 h 155"/>
              <a:gd name="T68" fmla="*/ 2147483647 w 190"/>
              <a:gd name="T69" fmla="*/ 2147483647 h 155"/>
              <a:gd name="T70" fmla="*/ 2147483647 w 190"/>
              <a:gd name="T71" fmla="*/ 2147483647 h 1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0"/>
              <a:gd name="T109" fmla="*/ 0 h 155"/>
              <a:gd name="T110" fmla="*/ 190 w 190"/>
              <a:gd name="T111" fmla="*/ 155 h 15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0" h="155">
                <a:moveTo>
                  <a:pt x="167" y="155"/>
                </a:moveTo>
                <a:lnTo>
                  <a:pt x="190" y="155"/>
                </a:lnTo>
                <a:lnTo>
                  <a:pt x="190" y="64"/>
                </a:lnTo>
                <a:lnTo>
                  <a:pt x="190" y="60"/>
                </a:lnTo>
                <a:lnTo>
                  <a:pt x="190" y="48"/>
                </a:lnTo>
                <a:lnTo>
                  <a:pt x="189" y="39"/>
                </a:lnTo>
                <a:lnTo>
                  <a:pt x="188" y="30"/>
                </a:lnTo>
                <a:lnTo>
                  <a:pt x="185" y="21"/>
                </a:lnTo>
                <a:lnTo>
                  <a:pt x="178" y="12"/>
                </a:lnTo>
                <a:lnTo>
                  <a:pt x="170" y="6"/>
                </a:lnTo>
                <a:lnTo>
                  <a:pt x="159" y="2"/>
                </a:lnTo>
                <a:lnTo>
                  <a:pt x="147" y="0"/>
                </a:lnTo>
                <a:lnTo>
                  <a:pt x="133" y="2"/>
                </a:lnTo>
                <a:lnTo>
                  <a:pt x="121" y="6"/>
                </a:lnTo>
                <a:lnTo>
                  <a:pt x="112" y="13"/>
                </a:lnTo>
                <a:lnTo>
                  <a:pt x="102" y="24"/>
                </a:lnTo>
                <a:lnTo>
                  <a:pt x="99" y="18"/>
                </a:lnTo>
                <a:lnTo>
                  <a:pt x="95" y="13"/>
                </a:lnTo>
                <a:lnTo>
                  <a:pt x="91" y="10"/>
                </a:lnTo>
                <a:lnTo>
                  <a:pt x="86" y="6"/>
                </a:lnTo>
                <a:lnTo>
                  <a:pt x="82" y="4"/>
                </a:lnTo>
                <a:lnTo>
                  <a:pt x="77" y="2"/>
                </a:lnTo>
                <a:lnTo>
                  <a:pt x="71" y="0"/>
                </a:lnTo>
                <a:lnTo>
                  <a:pt x="64" y="0"/>
                </a:lnTo>
                <a:lnTo>
                  <a:pt x="58" y="0"/>
                </a:lnTo>
                <a:lnTo>
                  <a:pt x="52" y="2"/>
                </a:lnTo>
                <a:lnTo>
                  <a:pt x="45" y="4"/>
                </a:lnTo>
                <a:lnTo>
                  <a:pt x="40" y="6"/>
                </a:lnTo>
                <a:lnTo>
                  <a:pt x="35" y="10"/>
                </a:lnTo>
                <a:lnTo>
                  <a:pt x="31" y="14"/>
                </a:lnTo>
                <a:lnTo>
                  <a:pt x="26" y="19"/>
                </a:lnTo>
                <a:lnTo>
                  <a:pt x="22" y="25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6"/>
                </a:lnTo>
                <a:lnTo>
                  <a:pt x="24" y="56"/>
                </a:lnTo>
                <a:lnTo>
                  <a:pt x="25" y="47"/>
                </a:lnTo>
                <a:lnTo>
                  <a:pt x="28" y="40"/>
                </a:lnTo>
                <a:lnTo>
                  <a:pt x="33" y="34"/>
                </a:lnTo>
                <a:lnTo>
                  <a:pt x="38" y="30"/>
                </a:lnTo>
                <a:lnTo>
                  <a:pt x="43" y="26"/>
                </a:lnTo>
                <a:lnTo>
                  <a:pt x="51" y="24"/>
                </a:lnTo>
                <a:lnTo>
                  <a:pt x="58" y="23"/>
                </a:lnTo>
                <a:lnTo>
                  <a:pt x="65" y="24"/>
                </a:lnTo>
                <a:lnTo>
                  <a:pt x="71" y="25"/>
                </a:lnTo>
                <a:lnTo>
                  <a:pt x="75" y="28"/>
                </a:lnTo>
                <a:lnTo>
                  <a:pt x="78" y="32"/>
                </a:lnTo>
                <a:lnTo>
                  <a:pt x="81" y="38"/>
                </a:lnTo>
                <a:lnTo>
                  <a:pt x="82" y="45"/>
                </a:lnTo>
                <a:lnTo>
                  <a:pt x="83" y="53"/>
                </a:lnTo>
                <a:lnTo>
                  <a:pt x="83" y="62"/>
                </a:lnTo>
                <a:lnTo>
                  <a:pt x="83" y="155"/>
                </a:lnTo>
                <a:lnTo>
                  <a:pt x="106" y="155"/>
                </a:lnTo>
                <a:lnTo>
                  <a:pt x="106" y="66"/>
                </a:lnTo>
                <a:lnTo>
                  <a:pt x="108" y="56"/>
                </a:lnTo>
                <a:lnTo>
                  <a:pt x="109" y="47"/>
                </a:lnTo>
                <a:lnTo>
                  <a:pt x="112" y="40"/>
                </a:lnTo>
                <a:lnTo>
                  <a:pt x="116" y="34"/>
                </a:lnTo>
                <a:lnTo>
                  <a:pt x="121" y="30"/>
                </a:lnTo>
                <a:lnTo>
                  <a:pt x="127" y="25"/>
                </a:lnTo>
                <a:lnTo>
                  <a:pt x="134" y="24"/>
                </a:lnTo>
                <a:lnTo>
                  <a:pt x="141" y="23"/>
                </a:lnTo>
                <a:lnTo>
                  <a:pt x="149" y="24"/>
                </a:lnTo>
                <a:lnTo>
                  <a:pt x="154" y="25"/>
                </a:lnTo>
                <a:lnTo>
                  <a:pt x="158" y="28"/>
                </a:lnTo>
                <a:lnTo>
                  <a:pt x="161" y="32"/>
                </a:lnTo>
                <a:lnTo>
                  <a:pt x="164" y="38"/>
                </a:lnTo>
                <a:lnTo>
                  <a:pt x="166" y="45"/>
                </a:lnTo>
                <a:lnTo>
                  <a:pt x="167" y="53"/>
                </a:lnTo>
                <a:lnTo>
                  <a:pt x="167" y="62"/>
                </a:lnTo>
                <a:lnTo>
                  <a:pt x="167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87" name="Freeform 135"/>
          <p:cNvSpPr>
            <a:spLocks/>
          </p:cNvSpPr>
          <p:nvPr/>
        </p:nvSpPr>
        <p:spPr bwMode="auto">
          <a:xfrm>
            <a:off x="2751138" y="2339975"/>
            <a:ext cx="74612" cy="109538"/>
          </a:xfrm>
          <a:custGeom>
            <a:avLst/>
            <a:gdLst>
              <a:gd name="T0" fmla="*/ 2147483647 w 160"/>
              <a:gd name="T1" fmla="*/ 2147483647 h 207"/>
              <a:gd name="T2" fmla="*/ 2147483647 w 160"/>
              <a:gd name="T3" fmla="*/ 2147483647 h 207"/>
              <a:gd name="T4" fmla="*/ 2147483647 w 160"/>
              <a:gd name="T5" fmla="*/ 0 h 207"/>
              <a:gd name="T6" fmla="*/ 2147483647 w 160"/>
              <a:gd name="T7" fmla="*/ 0 h 207"/>
              <a:gd name="T8" fmla="*/ 2147483647 w 160"/>
              <a:gd name="T9" fmla="*/ 2147483647 h 207"/>
              <a:gd name="T10" fmla="*/ 2147483647 w 160"/>
              <a:gd name="T11" fmla="*/ 0 h 207"/>
              <a:gd name="T12" fmla="*/ 0 w 160"/>
              <a:gd name="T13" fmla="*/ 0 h 207"/>
              <a:gd name="T14" fmla="*/ 2147483647 w 160"/>
              <a:gd name="T15" fmla="*/ 2147483647 h 20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0"/>
              <a:gd name="T25" fmla="*/ 0 h 207"/>
              <a:gd name="T26" fmla="*/ 160 w 160"/>
              <a:gd name="T27" fmla="*/ 207 h 20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0" h="207">
                <a:moveTo>
                  <a:pt x="68" y="207"/>
                </a:moveTo>
                <a:lnTo>
                  <a:pt x="94" y="207"/>
                </a:lnTo>
                <a:lnTo>
                  <a:pt x="160" y="0"/>
                </a:lnTo>
                <a:lnTo>
                  <a:pt x="134" y="0"/>
                </a:lnTo>
                <a:lnTo>
                  <a:pt x="81" y="174"/>
                </a:lnTo>
                <a:lnTo>
                  <a:pt x="27" y="0"/>
                </a:lnTo>
                <a:lnTo>
                  <a:pt x="0" y="0"/>
                </a:lnTo>
                <a:lnTo>
                  <a:pt x="68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88" name="Rectangle 136"/>
          <p:cNvSpPr>
            <a:spLocks noChangeArrowheads="1"/>
          </p:cNvSpPr>
          <p:nvPr/>
        </p:nvSpPr>
        <p:spPr bwMode="auto">
          <a:xfrm>
            <a:off x="2822575" y="2433638"/>
            <a:ext cx="11113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89" name="Freeform 137"/>
          <p:cNvSpPr>
            <a:spLocks noEditPoints="1"/>
          </p:cNvSpPr>
          <p:nvPr/>
        </p:nvSpPr>
        <p:spPr bwMode="auto">
          <a:xfrm>
            <a:off x="1350963" y="2536825"/>
            <a:ext cx="58737" cy="107950"/>
          </a:xfrm>
          <a:custGeom>
            <a:avLst/>
            <a:gdLst>
              <a:gd name="T0" fmla="*/ 1722192197 w 126"/>
              <a:gd name="T1" fmla="*/ 2147483647 h 203"/>
              <a:gd name="T2" fmla="*/ 506553126 w 126"/>
              <a:gd name="T3" fmla="*/ 2147483647 h 203"/>
              <a:gd name="T4" fmla="*/ 0 w 126"/>
              <a:gd name="T5" fmla="*/ 2147483647 h 203"/>
              <a:gd name="T6" fmla="*/ 1013105320 w 126"/>
              <a:gd name="T7" fmla="*/ 2147483647 h 203"/>
              <a:gd name="T8" fmla="*/ 2147483647 w 126"/>
              <a:gd name="T9" fmla="*/ 2147483647 h 203"/>
              <a:gd name="T10" fmla="*/ 2147483647 w 126"/>
              <a:gd name="T11" fmla="*/ 2147483647 h 203"/>
              <a:gd name="T12" fmla="*/ 2147483647 w 126"/>
              <a:gd name="T13" fmla="*/ 2147483647 h 203"/>
              <a:gd name="T14" fmla="*/ 2147483647 w 126"/>
              <a:gd name="T15" fmla="*/ 2147483647 h 203"/>
              <a:gd name="T16" fmla="*/ 2147483647 w 126"/>
              <a:gd name="T17" fmla="*/ 2147483647 h 203"/>
              <a:gd name="T18" fmla="*/ 2147483647 w 126"/>
              <a:gd name="T19" fmla="*/ 2147483647 h 203"/>
              <a:gd name="T20" fmla="*/ 2147483647 w 126"/>
              <a:gd name="T21" fmla="*/ 2147483647 h 203"/>
              <a:gd name="T22" fmla="*/ 2147483647 w 126"/>
              <a:gd name="T23" fmla="*/ 2147483647 h 203"/>
              <a:gd name="T24" fmla="*/ 2147483647 w 126"/>
              <a:gd name="T25" fmla="*/ 2147483647 h 203"/>
              <a:gd name="T26" fmla="*/ 2147483647 w 126"/>
              <a:gd name="T27" fmla="*/ 2147483647 h 203"/>
              <a:gd name="T28" fmla="*/ 2147483647 w 126"/>
              <a:gd name="T29" fmla="*/ 2105318438 h 203"/>
              <a:gd name="T30" fmla="*/ 2147483647 w 126"/>
              <a:gd name="T31" fmla="*/ 150440311 h 203"/>
              <a:gd name="T32" fmla="*/ 2147483647 w 126"/>
              <a:gd name="T33" fmla="*/ 451039027 h 203"/>
              <a:gd name="T34" fmla="*/ 1519658679 w 126"/>
              <a:gd name="T35" fmla="*/ 2147483647 h 203"/>
              <a:gd name="T36" fmla="*/ 709087110 w 126"/>
              <a:gd name="T37" fmla="*/ 2147483647 h 203"/>
              <a:gd name="T38" fmla="*/ 1013105320 w 126"/>
              <a:gd name="T39" fmla="*/ 2147483647 h 203"/>
              <a:gd name="T40" fmla="*/ 2025994339 w 126"/>
              <a:gd name="T41" fmla="*/ 2147483647 h 203"/>
              <a:gd name="T42" fmla="*/ 2147483647 w 126"/>
              <a:gd name="T43" fmla="*/ 2147483647 h 203"/>
              <a:gd name="T44" fmla="*/ 2147483647 w 126"/>
              <a:gd name="T45" fmla="*/ 2147483647 h 203"/>
              <a:gd name="T46" fmla="*/ 2147483647 w 126"/>
              <a:gd name="T47" fmla="*/ 2147483647 h 203"/>
              <a:gd name="T48" fmla="*/ 2147483647 w 126"/>
              <a:gd name="T49" fmla="*/ 2147483647 h 203"/>
              <a:gd name="T50" fmla="*/ 2147483647 w 126"/>
              <a:gd name="T51" fmla="*/ 2147483647 h 203"/>
              <a:gd name="T52" fmla="*/ 2147483647 w 126"/>
              <a:gd name="T53" fmla="*/ 2147483647 h 203"/>
              <a:gd name="T54" fmla="*/ 2147483647 w 126"/>
              <a:gd name="T55" fmla="*/ 2147483647 h 203"/>
              <a:gd name="T56" fmla="*/ 2147483647 w 126"/>
              <a:gd name="T57" fmla="*/ 2147483647 h 203"/>
              <a:gd name="T58" fmla="*/ 2147483647 w 126"/>
              <a:gd name="T59" fmla="*/ 2147483647 h 203"/>
              <a:gd name="T60" fmla="*/ 2147483647 w 126"/>
              <a:gd name="T61" fmla="*/ 2147483647 h 203"/>
              <a:gd name="T62" fmla="*/ 2147483647 w 126"/>
              <a:gd name="T63" fmla="*/ 2147483647 h 203"/>
              <a:gd name="T64" fmla="*/ 2147483647 w 126"/>
              <a:gd name="T65" fmla="*/ 2147483647 h 203"/>
              <a:gd name="T66" fmla="*/ 2147483647 w 126"/>
              <a:gd name="T67" fmla="*/ 2147483647 h 203"/>
              <a:gd name="T68" fmla="*/ 2147483647 w 126"/>
              <a:gd name="T69" fmla="*/ 2147483647 h 203"/>
              <a:gd name="T70" fmla="*/ 2147483647 w 126"/>
              <a:gd name="T71" fmla="*/ 2147483647 h 203"/>
              <a:gd name="T72" fmla="*/ 2147483647 w 126"/>
              <a:gd name="T73" fmla="*/ 2147483647 h 203"/>
              <a:gd name="T74" fmla="*/ 2147483647 w 126"/>
              <a:gd name="T75" fmla="*/ 2147483647 h 203"/>
              <a:gd name="T76" fmla="*/ 2147483647 w 126"/>
              <a:gd name="T77" fmla="*/ 2147483647 h 203"/>
              <a:gd name="T78" fmla="*/ 2147483647 w 126"/>
              <a:gd name="T79" fmla="*/ 2147483647 h 203"/>
              <a:gd name="T80" fmla="*/ 2147483647 w 126"/>
              <a:gd name="T81" fmla="*/ 2147483647 h 203"/>
              <a:gd name="T82" fmla="*/ 2147483647 w 126"/>
              <a:gd name="T83" fmla="*/ 2147483647 h 203"/>
              <a:gd name="T84" fmla="*/ 2147483647 w 126"/>
              <a:gd name="T85" fmla="*/ 2147483647 h 20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26"/>
              <a:gd name="T130" fmla="*/ 0 h 203"/>
              <a:gd name="T131" fmla="*/ 126 w 126"/>
              <a:gd name="T132" fmla="*/ 203 h 20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26" h="203">
                <a:moveTo>
                  <a:pt x="31" y="89"/>
                </a:moveTo>
                <a:lnTo>
                  <a:pt x="24" y="93"/>
                </a:lnTo>
                <a:lnTo>
                  <a:pt x="17" y="97"/>
                </a:lnTo>
                <a:lnTo>
                  <a:pt x="12" y="102"/>
                </a:lnTo>
                <a:lnTo>
                  <a:pt x="8" y="108"/>
                </a:lnTo>
                <a:lnTo>
                  <a:pt x="5" y="115"/>
                </a:lnTo>
                <a:lnTo>
                  <a:pt x="2" y="123"/>
                </a:lnTo>
                <a:lnTo>
                  <a:pt x="0" y="131"/>
                </a:lnTo>
                <a:lnTo>
                  <a:pt x="0" y="139"/>
                </a:lnTo>
                <a:lnTo>
                  <a:pt x="1" y="153"/>
                </a:lnTo>
                <a:lnTo>
                  <a:pt x="5" y="166"/>
                </a:lnTo>
                <a:lnTo>
                  <a:pt x="10" y="177"/>
                </a:lnTo>
                <a:lnTo>
                  <a:pt x="17" y="186"/>
                </a:lnTo>
                <a:lnTo>
                  <a:pt x="26" y="193"/>
                </a:lnTo>
                <a:lnTo>
                  <a:pt x="36" y="199"/>
                </a:lnTo>
                <a:lnTo>
                  <a:pt x="49" y="202"/>
                </a:lnTo>
                <a:lnTo>
                  <a:pt x="63" y="203"/>
                </a:lnTo>
                <a:lnTo>
                  <a:pt x="77" y="202"/>
                </a:lnTo>
                <a:lnTo>
                  <a:pt x="89" y="199"/>
                </a:lnTo>
                <a:lnTo>
                  <a:pt x="101" y="193"/>
                </a:lnTo>
                <a:lnTo>
                  <a:pt x="109" y="186"/>
                </a:lnTo>
                <a:lnTo>
                  <a:pt x="116" y="177"/>
                </a:lnTo>
                <a:lnTo>
                  <a:pt x="122" y="166"/>
                </a:lnTo>
                <a:lnTo>
                  <a:pt x="125" y="153"/>
                </a:lnTo>
                <a:lnTo>
                  <a:pt x="126" y="139"/>
                </a:lnTo>
                <a:lnTo>
                  <a:pt x="126" y="131"/>
                </a:lnTo>
                <a:lnTo>
                  <a:pt x="124" y="123"/>
                </a:lnTo>
                <a:lnTo>
                  <a:pt x="122" y="115"/>
                </a:lnTo>
                <a:lnTo>
                  <a:pt x="118" y="108"/>
                </a:lnTo>
                <a:lnTo>
                  <a:pt x="113" y="102"/>
                </a:lnTo>
                <a:lnTo>
                  <a:pt x="108" y="97"/>
                </a:lnTo>
                <a:lnTo>
                  <a:pt x="103" y="93"/>
                </a:lnTo>
                <a:lnTo>
                  <a:pt x="95" y="89"/>
                </a:lnTo>
                <a:lnTo>
                  <a:pt x="101" y="86"/>
                </a:lnTo>
                <a:lnTo>
                  <a:pt x="106" y="82"/>
                </a:lnTo>
                <a:lnTo>
                  <a:pt x="110" y="78"/>
                </a:lnTo>
                <a:lnTo>
                  <a:pt x="113" y="73"/>
                </a:lnTo>
                <a:lnTo>
                  <a:pt x="116" y="68"/>
                </a:lnTo>
                <a:lnTo>
                  <a:pt x="118" y="63"/>
                </a:lnTo>
                <a:lnTo>
                  <a:pt x="120" y="56"/>
                </a:lnTo>
                <a:lnTo>
                  <a:pt x="120" y="49"/>
                </a:lnTo>
                <a:lnTo>
                  <a:pt x="118" y="38"/>
                </a:lnTo>
                <a:lnTo>
                  <a:pt x="115" y="29"/>
                </a:lnTo>
                <a:lnTo>
                  <a:pt x="111" y="21"/>
                </a:lnTo>
                <a:lnTo>
                  <a:pt x="104" y="14"/>
                </a:lnTo>
                <a:lnTo>
                  <a:pt x="96" y="8"/>
                </a:lnTo>
                <a:lnTo>
                  <a:pt x="87" y="3"/>
                </a:lnTo>
                <a:lnTo>
                  <a:pt x="75" y="1"/>
                </a:lnTo>
                <a:lnTo>
                  <a:pt x="63" y="0"/>
                </a:lnTo>
                <a:lnTo>
                  <a:pt x="51" y="1"/>
                </a:lnTo>
                <a:lnTo>
                  <a:pt x="39" y="3"/>
                </a:lnTo>
                <a:lnTo>
                  <a:pt x="30" y="8"/>
                </a:lnTo>
                <a:lnTo>
                  <a:pt x="21" y="14"/>
                </a:lnTo>
                <a:lnTo>
                  <a:pt x="15" y="21"/>
                </a:lnTo>
                <a:lnTo>
                  <a:pt x="11" y="29"/>
                </a:lnTo>
                <a:lnTo>
                  <a:pt x="8" y="38"/>
                </a:lnTo>
                <a:lnTo>
                  <a:pt x="7" y="49"/>
                </a:lnTo>
                <a:lnTo>
                  <a:pt x="7" y="56"/>
                </a:lnTo>
                <a:lnTo>
                  <a:pt x="8" y="63"/>
                </a:lnTo>
                <a:lnTo>
                  <a:pt x="10" y="68"/>
                </a:lnTo>
                <a:lnTo>
                  <a:pt x="13" y="73"/>
                </a:lnTo>
                <a:lnTo>
                  <a:pt x="16" y="78"/>
                </a:lnTo>
                <a:lnTo>
                  <a:pt x="20" y="82"/>
                </a:lnTo>
                <a:lnTo>
                  <a:pt x="25" y="86"/>
                </a:lnTo>
                <a:lnTo>
                  <a:pt x="31" y="89"/>
                </a:lnTo>
                <a:close/>
                <a:moveTo>
                  <a:pt x="31" y="52"/>
                </a:moveTo>
                <a:lnTo>
                  <a:pt x="32" y="45"/>
                </a:lnTo>
                <a:lnTo>
                  <a:pt x="33" y="39"/>
                </a:lnTo>
                <a:lnTo>
                  <a:pt x="36" y="35"/>
                </a:lnTo>
                <a:lnTo>
                  <a:pt x="39" y="31"/>
                </a:lnTo>
                <a:lnTo>
                  <a:pt x="44" y="28"/>
                </a:lnTo>
                <a:lnTo>
                  <a:pt x="49" y="25"/>
                </a:lnTo>
                <a:lnTo>
                  <a:pt x="55" y="23"/>
                </a:lnTo>
                <a:lnTo>
                  <a:pt x="63" y="23"/>
                </a:lnTo>
                <a:lnTo>
                  <a:pt x="70" y="23"/>
                </a:lnTo>
                <a:lnTo>
                  <a:pt x="76" y="25"/>
                </a:lnTo>
                <a:lnTo>
                  <a:pt x="82" y="28"/>
                </a:lnTo>
                <a:lnTo>
                  <a:pt x="86" y="31"/>
                </a:lnTo>
                <a:lnTo>
                  <a:pt x="89" y="35"/>
                </a:lnTo>
                <a:lnTo>
                  <a:pt x="92" y="39"/>
                </a:lnTo>
                <a:lnTo>
                  <a:pt x="93" y="45"/>
                </a:lnTo>
                <a:lnTo>
                  <a:pt x="94" y="52"/>
                </a:lnTo>
                <a:lnTo>
                  <a:pt x="93" y="58"/>
                </a:lnTo>
                <a:lnTo>
                  <a:pt x="92" y="64"/>
                </a:lnTo>
                <a:lnTo>
                  <a:pt x="89" y="68"/>
                </a:lnTo>
                <a:lnTo>
                  <a:pt x="86" y="73"/>
                </a:lnTo>
                <a:lnTo>
                  <a:pt x="82" y="77"/>
                </a:lnTo>
                <a:lnTo>
                  <a:pt x="75" y="79"/>
                </a:lnTo>
                <a:lnTo>
                  <a:pt x="70" y="81"/>
                </a:lnTo>
                <a:lnTo>
                  <a:pt x="63" y="81"/>
                </a:lnTo>
                <a:lnTo>
                  <a:pt x="55" y="81"/>
                </a:lnTo>
                <a:lnTo>
                  <a:pt x="50" y="79"/>
                </a:lnTo>
                <a:lnTo>
                  <a:pt x="44" y="77"/>
                </a:lnTo>
                <a:lnTo>
                  <a:pt x="39" y="73"/>
                </a:lnTo>
                <a:lnTo>
                  <a:pt x="36" y="68"/>
                </a:lnTo>
                <a:lnTo>
                  <a:pt x="33" y="64"/>
                </a:lnTo>
                <a:lnTo>
                  <a:pt x="32" y="58"/>
                </a:lnTo>
                <a:lnTo>
                  <a:pt x="31" y="52"/>
                </a:lnTo>
                <a:close/>
                <a:moveTo>
                  <a:pt x="26" y="139"/>
                </a:moveTo>
                <a:lnTo>
                  <a:pt x="27" y="131"/>
                </a:lnTo>
                <a:lnTo>
                  <a:pt x="28" y="124"/>
                </a:lnTo>
                <a:lnTo>
                  <a:pt x="31" y="117"/>
                </a:lnTo>
                <a:lnTo>
                  <a:pt x="35" y="113"/>
                </a:lnTo>
                <a:lnTo>
                  <a:pt x="40" y="108"/>
                </a:lnTo>
                <a:lnTo>
                  <a:pt x="48" y="104"/>
                </a:lnTo>
                <a:lnTo>
                  <a:pt x="55" y="103"/>
                </a:lnTo>
                <a:lnTo>
                  <a:pt x="63" y="102"/>
                </a:lnTo>
                <a:lnTo>
                  <a:pt x="71" y="103"/>
                </a:lnTo>
                <a:lnTo>
                  <a:pt x="78" y="104"/>
                </a:lnTo>
                <a:lnTo>
                  <a:pt x="85" y="108"/>
                </a:lnTo>
                <a:lnTo>
                  <a:pt x="91" y="113"/>
                </a:lnTo>
                <a:lnTo>
                  <a:pt x="95" y="117"/>
                </a:lnTo>
                <a:lnTo>
                  <a:pt x="98" y="124"/>
                </a:lnTo>
                <a:lnTo>
                  <a:pt x="99" y="131"/>
                </a:lnTo>
                <a:lnTo>
                  <a:pt x="101" y="139"/>
                </a:lnTo>
                <a:lnTo>
                  <a:pt x="99" y="148"/>
                </a:lnTo>
                <a:lnTo>
                  <a:pt x="98" y="156"/>
                </a:lnTo>
                <a:lnTo>
                  <a:pt x="95" y="163"/>
                </a:lnTo>
                <a:lnTo>
                  <a:pt x="91" y="169"/>
                </a:lnTo>
                <a:lnTo>
                  <a:pt x="85" y="173"/>
                </a:lnTo>
                <a:lnTo>
                  <a:pt x="78" y="177"/>
                </a:lnTo>
                <a:lnTo>
                  <a:pt x="71" y="178"/>
                </a:lnTo>
                <a:lnTo>
                  <a:pt x="63" y="179"/>
                </a:lnTo>
                <a:lnTo>
                  <a:pt x="55" y="178"/>
                </a:lnTo>
                <a:lnTo>
                  <a:pt x="48" y="177"/>
                </a:lnTo>
                <a:lnTo>
                  <a:pt x="40" y="173"/>
                </a:lnTo>
                <a:lnTo>
                  <a:pt x="35" y="169"/>
                </a:lnTo>
                <a:lnTo>
                  <a:pt x="31" y="163"/>
                </a:lnTo>
                <a:lnTo>
                  <a:pt x="28" y="156"/>
                </a:lnTo>
                <a:lnTo>
                  <a:pt x="27" y="148"/>
                </a:lnTo>
                <a:lnTo>
                  <a:pt x="26" y="13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90" name="Freeform 138"/>
          <p:cNvSpPr>
            <a:spLocks noEditPoints="1"/>
          </p:cNvSpPr>
          <p:nvPr/>
        </p:nvSpPr>
        <p:spPr bwMode="auto">
          <a:xfrm>
            <a:off x="2025650" y="2533650"/>
            <a:ext cx="79375" cy="109538"/>
          </a:xfrm>
          <a:custGeom>
            <a:avLst/>
            <a:gdLst>
              <a:gd name="T0" fmla="*/ 0 w 167"/>
              <a:gd name="T1" fmla="*/ 2147483647 h 207"/>
              <a:gd name="T2" fmla="*/ 2147483647 w 167"/>
              <a:gd name="T3" fmla="*/ 2147483647 h 207"/>
              <a:gd name="T4" fmla="*/ 2147483647 w 167"/>
              <a:gd name="T5" fmla="*/ 2147483647 h 207"/>
              <a:gd name="T6" fmla="*/ 2147483647 w 167"/>
              <a:gd name="T7" fmla="*/ 2147483647 h 207"/>
              <a:gd name="T8" fmla="*/ 2147483647 w 167"/>
              <a:gd name="T9" fmla="*/ 2147483647 h 207"/>
              <a:gd name="T10" fmla="*/ 2147483647 w 167"/>
              <a:gd name="T11" fmla="*/ 2147483647 h 207"/>
              <a:gd name="T12" fmla="*/ 2147483647 w 167"/>
              <a:gd name="T13" fmla="*/ 0 h 207"/>
              <a:gd name="T14" fmla="*/ 2147483647 w 167"/>
              <a:gd name="T15" fmla="*/ 0 h 207"/>
              <a:gd name="T16" fmla="*/ 0 w 167"/>
              <a:gd name="T17" fmla="*/ 2147483647 h 207"/>
              <a:gd name="T18" fmla="*/ 2147483647 w 167"/>
              <a:gd name="T19" fmla="*/ 2147483647 h 207"/>
              <a:gd name="T20" fmla="*/ 2147483647 w 167"/>
              <a:gd name="T21" fmla="*/ 2147483647 h 207"/>
              <a:gd name="T22" fmla="*/ 2147483647 w 167"/>
              <a:gd name="T23" fmla="*/ 2147483647 h 207"/>
              <a:gd name="T24" fmla="*/ 2147483647 w 167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7"/>
              <a:gd name="T40" fmla="*/ 0 h 207"/>
              <a:gd name="T41" fmla="*/ 167 w 167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7" h="207">
                <a:moveTo>
                  <a:pt x="0" y="207"/>
                </a:moveTo>
                <a:lnTo>
                  <a:pt x="26" y="207"/>
                </a:lnTo>
                <a:lnTo>
                  <a:pt x="46" y="145"/>
                </a:lnTo>
                <a:lnTo>
                  <a:pt x="120" y="145"/>
                </a:lnTo>
                <a:lnTo>
                  <a:pt x="140" y="207"/>
                </a:lnTo>
                <a:lnTo>
                  <a:pt x="167" y="207"/>
                </a:lnTo>
                <a:lnTo>
                  <a:pt x="98" y="0"/>
                </a:lnTo>
                <a:lnTo>
                  <a:pt x="69" y="0"/>
                </a:lnTo>
                <a:lnTo>
                  <a:pt x="0" y="207"/>
                </a:lnTo>
                <a:close/>
                <a:moveTo>
                  <a:pt x="54" y="121"/>
                </a:moveTo>
                <a:lnTo>
                  <a:pt x="84" y="30"/>
                </a:lnTo>
                <a:lnTo>
                  <a:pt x="112" y="121"/>
                </a:lnTo>
                <a:lnTo>
                  <a:pt x="54" y="12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91" name="Freeform 139"/>
          <p:cNvSpPr>
            <a:spLocks/>
          </p:cNvSpPr>
          <p:nvPr/>
        </p:nvSpPr>
        <p:spPr bwMode="auto">
          <a:xfrm>
            <a:off x="2112963" y="2560638"/>
            <a:ext cx="52387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302078691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453260169 h 155"/>
              <a:gd name="T38" fmla="*/ 2147483647 w 114"/>
              <a:gd name="T39" fmla="*/ 906236472 h 155"/>
              <a:gd name="T40" fmla="*/ 2147483647 w 114"/>
              <a:gd name="T41" fmla="*/ 1359496242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34954412 w 114"/>
              <a:gd name="T47" fmla="*/ 2147483647 h 155"/>
              <a:gd name="T48" fmla="*/ 2134954412 w 114"/>
              <a:gd name="T49" fmla="*/ 453260169 h 155"/>
              <a:gd name="T50" fmla="*/ 0 w 114"/>
              <a:gd name="T51" fmla="*/ 453260169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6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7" y="2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3"/>
                </a:lnTo>
                <a:lnTo>
                  <a:pt x="41" y="6"/>
                </a:lnTo>
                <a:lnTo>
                  <a:pt x="36" y="9"/>
                </a:lnTo>
                <a:lnTo>
                  <a:pt x="31" y="14"/>
                </a:lnTo>
                <a:lnTo>
                  <a:pt x="26" y="20"/>
                </a:lnTo>
                <a:lnTo>
                  <a:pt x="22" y="26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30" y="41"/>
                </a:lnTo>
                <a:lnTo>
                  <a:pt x="34" y="34"/>
                </a:lnTo>
                <a:lnTo>
                  <a:pt x="40" y="29"/>
                </a:lnTo>
                <a:lnTo>
                  <a:pt x="46" y="26"/>
                </a:lnTo>
                <a:lnTo>
                  <a:pt x="55" y="23"/>
                </a:lnTo>
                <a:lnTo>
                  <a:pt x="63" y="22"/>
                </a:lnTo>
                <a:lnTo>
                  <a:pt x="71" y="23"/>
                </a:lnTo>
                <a:lnTo>
                  <a:pt x="77" y="24"/>
                </a:lnTo>
                <a:lnTo>
                  <a:pt x="81" y="28"/>
                </a:lnTo>
                <a:lnTo>
                  <a:pt x="85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92" name="Freeform 140"/>
          <p:cNvSpPr>
            <a:spLocks noEditPoints="1"/>
          </p:cNvSpPr>
          <p:nvPr/>
        </p:nvSpPr>
        <p:spPr bwMode="auto">
          <a:xfrm>
            <a:off x="2178050" y="2533650"/>
            <a:ext cx="61913" cy="111125"/>
          </a:xfrm>
          <a:custGeom>
            <a:avLst/>
            <a:gdLst>
              <a:gd name="T0" fmla="*/ 2147483647 w 127"/>
              <a:gd name="T1" fmla="*/ 0 h 210"/>
              <a:gd name="T2" fmla="*/ 2147483647 w 127"/>
              <a:gd name="T3" fmla="*/ 0 h 210"/>
              <a:gd name="T4" fmla="*/ 2147483647 w 127"/>
              <a:gd name="T5" fmla="*/ 2147483647 h 210"/>
              <a:gd name="T6" fmla="*/ 2147483647 w 127"/>
              <a:gd name="T7" fmla="*/ 2147483647 h 210"/>
              <a:gd name="T8" fmla="*/ 2147483647 w 127"/>
              <a:gd name="T9" fmla="*/ 2147483647 h 210"/>
              <a:gd name="T10" fmla="*/ 2147483647 w 127"/>
              <a:gd name="T11" fmla="*/ 2147483647 h 210"/>
              <a:gd name="T12" fmla="*/ 2147483647 w 127"/>
              <a:gd name="T13" fmla="*/ 2147483647 h 210"/>
              <a:gd name="T14" fmla="*/ 2147483647 w 127"/>
              <a:gd name="T15" fmla="*/ 2147483647 h 210"/>
              <a:gd name="T16" fmla="*/ 2147483647 w 127"/>
              <a:gd name="T17" fmla="*/ 2147483647 h 210"/>
              <a:gd name="T18" fmla="*/ 2147483647 w 127"/>
              <a:gd name="T19" fmla="*/ 2147483647 h 210"/>
              <a:gd name="T20" fmla="*/ 1969727496 w 127"/>
              <a:gd name="T21" fmla="*/ 2147483647 h 210"/>
              <a:gd name="T22" fmla="*/ 1158593291 w 127"/>
              <a:gd name="T23" fmla="*/ 2147483647 h 210"/>
              <a:gd name="T24" fmla="*/ 579415596 w 127"/>
              <a:gd name="T25" fmla="*/ 2147483647 h 210"/>
              <a:gd name="T26" fmla="*/ 115978164 w 127"/>
              <a:gd name="T27" fmla="*/ 2147483647 h 210"/>
              <a:gd name="T28" fmla="*/ 0 w 127"/>
              <a:gd name="T29" fmla="*/ 2147483647 h 210"/>
              <a:gd name="T30" fmla="*/ 115978164 w 127"/>
              <a:gd name="T31" fmla="*/ 2147483647 h 210"/>
              <a:gd name="T32" fmla="*/ 579415596 w 127"/>
              <a:gd name="T33" fmla="*/ 2147483647 h 210"/>
              <a:gd name="T34" fmla="*/ 1158593291 w 127"/>
              <a:gd name="T35" fmla="*/ 2147483647 h 210"/>
              <a:gd name="T36" fmla="*/ 1969727496 w 127"/>
              <a:gd name="T37" fmla="*/ 2147483647 h 210"/>
              <a:gd name="T38" fmla="*/ 2147483647 w 127"/>
              <a:gd name="T39" fmla="*/ 2147483647 h 210"/>
              <a:gd name="T40" fmla="*/ 2147483647 w 127"/>
              <a:gd name="T41" fmla="*/ 2147483647 h 210"/>
              <a:gd name="T42" fmla="*/ 2147483647 w 127"/>
              <a:gd name="T43" fmla="*/ 2147483647 h 210"/>
              <a:gd name="T44" fmla="*/ 2147483647 w 127"/>
              <a:gd name="T45" fmla="*/ 2147483647 h 210"/>
              <a:gd name="T46" fmla="*/ 2147483647 w 127"/>
              <a:gd name="T47" fmla="*/ 2147483647 h 210"/>
              <a:gd name="T48" fmla="*/ 2147483647 w 127"/>
              <a:gd name="T49" fmla="*/ 2147483647 h 210"/>
              <a:gd name="T50" fmla="*/ 2147483647 w 127"/>
              <a:gd name="T51" fmla="*/ 2147483647 h 210"/>
              <a:gd name="T52" fmla="*/ 2147483647 w 127"/>
              <a:gd name="T53" fmla="*/ 2147483647 h 210"/>
              <a:gd name="T54" fmla="*/ 2147483647 w 127"/>
              <a:gd name="T55" fmla="*/ 2147483647 h 210"/>
              <a:gd name="T56" fmla="*/ 2147483647 w 127"/>
              <a:gd name="T57" fmla="*/ 2147483647 h 210"/>
              <a:gd name="T58" fmla="*/ 2147483647 w 127"/>
              <a:gd name="T59" fmla="*/ 0 h 210"/>
              <a:gd name="T60" fmla="*/ 2147483647 w 127"/>
              <a:gd name="T61" fmla="*/ 2147483647 h 210"/>
              <a:gd name="T62" fmla="*/ 2147483647 w 127"/>
              <a:gd name="T63" fmla="*/ 2147483647 h 210"/>
              <a:gd name="T64" fmla="*/ 2147483647 w 127"/>
              <a:gd name="T65" fmla="*/ 2147483647 h 210"/>
              <a:gd name="T66" fmla="*/ 2147483647 w 127"/>
              <a:gd name="T67" fmla="*/ 2147483647 h 210"/>
              <a:gd name="T68" fmla="*/ 2147483647 w 127"/>
              <a:gd name="T69" fmla="*/ 2147483647 h 210"/>
              <a:gd name="T70" fmla="*/ 2147483647 w 127"/>
              <a:gd name="T71" fmla="*/ 2147483647 h 210"/>
              <a:gd name="T72" fmla="*/ 2147483647 w 127"/>
              <a:gd name="T73" fmla="*/ 2147483647 h 210"/>
              <a:gd name="T74" fmla="*/ 2147483647 w 127"/>
              <a:gd name="T75" fmla="*/ 2147483647 h 210"/>
              <a:gd name="T76" fmla="*/ 2147483647 w 127"/>
              <a:gd name="T77" fmla="*/ 2147483647 h 210"/>
              <a:gd name="T78" fmla="*/ 2147483647 w 127"/>
              <a:gd name="T79" fmla="*/ 2147483647 h 210"/>
              <a:gd name="T80" fmla="*/ 2147483647 w 127"/>
              <a:gd name="T81" fmla="*/ 2147483647 h 210"/>
              <a:gd name="T82" fmla="*/ 2147483647 w 127"/>
              <a:gd name="T83" fmla="*/ 2147483647 h 210"/>
              <a:gd name="T84" fmla="*/ 2147483647 w 127"/>
              <a:gd name="T85" fmla="*/ 2147483647 h 210"/>
              <a:gd name="T86" fmla="*/ 2147483647 w 127"/>
              <a:gd name="T87" fmla="*/ 2147483647 h 210"/>
              <a:gd name="T88" fmla="*/ 2147483647 w 127"/>
              <a:gd name="T89" fmla="*/ 2147483647 h 210"/>
              <a:gd name="T90" fmla="*/ 2147483647 w 127"/>
              <a:gd name="T91" fmla="*/ 2147483647 h 210"/>
              <a:gd name="T92" fmla="*/ 2147483647 w 127"/>
              <a:gd name="T93" fmla="*/ 2147483647 h 210"/>
              <a:gd name="T94" fmla="*/ 2147483647 w 127"/>
              <a:gd name="T95" fmla="*/ 2147483647 h 210"/>
              <a:gd name="T96" fmla="*/ 2147483647 w 127"/>
              <a:gd name="T97" fmla="*/ 2147483647 h 210"/>
              <a:gd name="T98" fmla="*/ 2147483647 w 127"/>
              <a:gd name="T99" fmla="*/ 2147483647 h 210"/>
              <a:gd name="T100" fmla="*/ 2147483647 w 127"/>
              <a:gd name="T101" fmla="*/ 2147483647 h 210"/>
              <a:gd name="T102" fmla="*/ 2147483647 w 127"/>
              <a:gd name="T103" fmla="*/ 2147483647 h 210"/>
              <a:gd name="T104" fmla="*/ 2147483647 w 127"/>
              <a:gd name="T105" fmla="*/ 2147483647 h 210"/>
              <a:gd name="T106" fmla="*/ 2147483647 w 127"/>
              <a:gd name="T107" fmla="*/ 2147483647 h 210"/>
              <a:gd name="T108" fmla="*/ 2147483647 w 127"/>
              <a:gd name="T109" fmla="*/ 2147483647 h 210"/>
              <a:gd name="T110" fmla="*/ 2147483647 w 127"/>
              <a:gd name="T111" fmla="*/ 2147483647 h 210"/>
              <a:gd name="T112" fmla="*/ 2147483647 w 127"/>
              <a:gd name="T113" fmla="*/ 2147483647 h 210"/>
              <a:gd name="T114" fmla="*/ 2147483647 w 127"/>
              <a:gd name="T115" fmla="*/ 2147483647 h 210"/>
              <a:gd name="T116" fmla="*/ 2147483647 w 127"/>
              <a:gd name="T117" fmla="*/ 2147483647 h 210"/>
              <a:gd name="T118" fmla="*/ 2147483647 w 127"/>
              <a:gd name="T119" fmla="*/ 2147483647 h 210"/>
              <a:gd name="T120" fmla="*/ 2147483647 w 127"/>
              <a:gd name="T121" fmla="*/ 2147483647 h 210"/>
              <a:gd name="T122" fmla="*/ 2147483647 w 127"/>
              <a:gd name="T123" fmla="*/ 2147483647 h 210"/>
              <a:gd name="T124" fmla="*/ 2147483647 w 127"/>
              <a:gd name="T125" fmla="*/ 2147483647 h 2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7"/>
              <a:gd name="T190" fmla="*/ 0 h 210"/>
              <a:gd name="T191" fmla="*/ 127 w 127"/>
              <a:gd name="T192" fmla="*/ 210 h 21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7" h="210">
                <a:moveTo>
                  <a:pt x="127" y="0"/>
                </a:moveTo>
                <a:lnTo>
                  <a:pt x="105" y="0"/>
                </a:lnTo>
                <a:lnTo>
                  <a:pt x="105" y="75"/>
                </a:lnTo>
                <a:lnTo>
                  <a:pt x="96" y="65"/>
                </a:lnTo>
                <a:lnTo>
                  <a:pt x="86" y="58"/>
                </a:lnTo>
                <a:lnTo>
                  <a:pt x="74" y="53"/>
                </a:lnTo>
                <a:lnTo>
                  <a:pt x="60" y="52"/>
                </a:lnTo>
                <a:lnTo>
                  <a:pt x="48" y="53"/>
                </a:lnTo>
                <a:lnTo>
                  <a:pt x="36" y="58"/>
                </a:lnTo>
                <a:lnTo>
                  <a:pt x="26" y="64"/>
                </a:lnTo>
                <a:lnTo>
                  <a:pt x="17" y="73"/>
                </a:lnTo>
                <a:lnTo>
                  <a:pt x="10" y="85"/>
                </a:lnTo>
                <a:lnTo>
                  <a:pt x="5" y="98"/>
                </a:lnTo>
                <a:lnTo>
                  <a:pt x="1" y="114"/>
                </a:lnTo>
                <a:lnTo>
                  <a:pt x="0" y="131"/>
                </a:lnTo>
                <a:lnTo>
                  <a:pt x="1" y="149"/>
                </a:lnTo>
                <a:lnTo>
                  <a:pt x="5" y="165"/>
                </a:lnTo>
                <a:lnTo>
                  <a:pt x="10" y="178"/>
                </a:lnTo>
                <a:lnTo>
                  <a:pt x="17" y="189"/>
                </a:lnTo>
                <a:lnTo>
                  <a:pt x="26" y="199"/>
                </a:lnTo>
                <a:lnTo>
                  <a:pt x="36" y="204"/>
                </a:lnTo>
                <a:lnTo>
                  <a:pt x="48" y="209"/>
                </a:lnTo>
                <a:lnTo>
                  <a:pt x="60" y="210"/>
                </a:lnTo>
                <a:lnTo>
                  <a:pt x="73" y="209"/>
                </a:lnTo>
                <a:lnTo>
                  <a:pt x="85" y="204"/>
                </a:lnTo>
                <a:lnTo>
                  <a:pt x="95" y="197"/>
                </a:lnTo>
                <a:lnTo>
                  <a:pt x="105" y="187"/>
                </a:lnTo>
                <a:lnTo>
                  <a:pt x="105" y="207"/>
                </a:lnTo>
                <a:lnTo>
                  <a:pt x="127" y="207"/>
                </a:lnTo>
                <a:lnTo>
                  <a:pt x="127" y="0"/>
                </a:lnTo>
                <a:close/>
                <a:moveTo>
                  <a:pt x="106" y="131"/>
                </a:moveTo>
                <a:lnTo>
                  <a:pt x="105" y="144"/>
                </a:lnTo>
                <a:lnTo>
                  <a:pt x="103" y="156"/>
                </a:lnTo>
                <a:lnTo>
                  <a:pt x="99" y="165"/>
                </a:lnTo>
                <a:lnTo>
                  <a:pt x="95" y="173"/>
                </a:lnTo>
                <a:lnTo>
                  <a:pt x="89" y="180"/>
                </a:lnTo>
                <a:lnTo>
                  <a:pt x="83" y="185"/>
                </a:lnTo>
                <a:lnTo>
                  <a:pt x="74" y="187"/>
                </a:lnTo>
                <a:lnTo>
                  <a:pt x="66" y="188"/>
                </a:lnTo>
                <a:lnTo>
                  <a:pt x="56" y="187"/>
                </a:lnTo>
                <a:lnTo>
                  <a:pt x="49" y="185"/>
                </a:lnTo>
                <a:lnTo>
                  <a:pt x="41" y="180"/>
                </a:lnTo>
                <a:lnTo>
                  <a:pt x="35" y="174"/>
                </a:lnTo>
                <a:lnTo>
                  <a:pt x="31" y="166"/>
                </a:lnTo>
                <a:lnTo>
                  <a:pt x="28" y="157"/>
                </a:lnTo>
                <a:lnTo>
                  <a:pt x="26" y="146"/>
                </a:lnTo>
                <a:lnTo>
                  <a:pt x="25" y="133"/>
                </a:lnTo>
                <a:lnTo>
                  <a:pt x="26" y="121"/>
                </a:lnTo>
                <a:lnTo>
                  <a:pt x="28" y="109"/>
                </a:lnTo>
                <a:lnTo>
                  <a:pt x="31" y="98"/>
                </a:lnTo>
                <a:lnTo>
                  <a:pt x="35" y="90"/>
                </a:lnTo>
                <a:lnTo>
                  <a:pt x="41" y="83"/>
                </a:lnTo>
                <a:lnTo>
                  <a:pt x="48" y="79"/>
                </a:lnTo>
                <a:lnTo>
                  <a:pt x="56" y="76"/>
                </a:lnTo>
                <a:lnTo>
                  <a:pt x="65" y="75"/>
                </a:lnTo>
                <a:lnTo>
                  <a:pt x="74" y="76"/>
                </a:lnTo>
                <a:lnTo>
                  <a:pt x="83" y="79"/>
                </a:lnTo>
                <a:lnTo>
                  <a:pt x="90" y="83"/>
                </a:lnTo>
                <a:lnTo>
                  <a:pt x="95" y="89"/>
                </a:lnTo>
                <a:lnTo>
                  <a:pt x="101" y="97"/>
                </a:lnTo>
                <a:lnTo>
                  <a:pt x="104" y="107"/>
                </a:lnTo>
                <a:lnTo>
                  <a:pt x="105" y="118"/>
                </a:lnTo>
                <a:lnTo>
                  <a:pt x="106" y="13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93" name="Freeform 141"/>
          <p:cNvSpPr>
            <a:spLocks/>
          </p:cNvSpPr>
          <p:nvPr/>
        </p:nvSpPr>
        <p:spPr bwMode="auto">
          <a:xfrm>
            <a:off x="2254250" y="2560638"/>
            <a:ext cx="31750" cy="82550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302078691 h 155"/>
              <a:gd name="T32" fmla="*/ 2147483647 w 66"/>
              <a:gd name="T33" fmla="*/ 755338860 h 155"/>
              <a:gd name="T34" fmla="*/ 2147483647 w 66"/>
              <a:gd name="T35" fmla="*/ 1057417418 h 155"/>
              <a:gd name="T36" fmla="*/ 2147483647 w 66"/>
              <a:gd name="T37" fmla="*/ 1812756277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147483647 w 66"/>
              <a:gd name="T43" fmla="*/ 2147483647 h 155"/>
              <a:gd name="T44" fmla="*/ 2147483647 w 66"/>
              <a:gd name="T45" fmla="*/ 453260169 h 155"/>
              <a:gd name="T46" fmla="*/ 0 w 66"/>
              <a:gd name="T47" fmla="*/ 453260169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0"/>
                </a:lnTo>
                <a:lnTo>
                  <a:pt x="25" y="51"/>
                </a:lnTo>
                <a:lnTo>
                  <a:pt x="28" y="44"/>
                </a:lnTo>
                <a:lnTo>
                  <a:pt x="32" y="38"/>
                </a:lnTo>
                <a:lnTo>
                  <a:pt x="38" y="33"/>
                </a:lnTo>
                <a:lnTo>
                  <a:pt x="44" y="29"/>
                </a:lnTo>
                <a:lnTo>
                  <a:pt x="52" y="28"/>
                </a:lnTo>
                <a:lnTo>
                  <a:pt x="61" y="27"/>
                </a:lnTo>
                <a:lnTo>
                  <a:pt x="66" y="27"/>
                </a:lnTo>
                <a:lnTo>
                  <a:pt x="66" y="0"/>
                </a:lnTo>
                <a:lnTo>
                  <a:pt x="60" y="0"/>
                </a:lnTo>
                <a:lnTo>
                  <a:pt x="53" y="0"/>
                </a:lnTo>
                <a:lnTo>
                  <a:pt x="47" y="2"/>
                </a:lnTo>
                <a:lnTo>
                  <a:pt x="42" y="5"/>
                </a:lnTo>
                <a:lnTo>
                  <a:pt x="37" y="7"/>
                </a:lnTo>
                <a:lnTo>
                  <a:pt x="32" y="12"/>
                </a:lnTo>
                <a:lnTo>
                  <a:pt x="28" y="17"/>
                </a:lnTo>
                <a:lnTo>
                  <a:pt x="25" y="23"/>
                </a:lnTo>
                <a:lnTo>
                  <a:pt x="22" y="30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94" name="Freeform 142"/>
          <p:cNvSpPr>
            <a:spLocks noEditPoints="1"/>
          </p:cNvSpPr>
          <p:nvPr/>
        </p:nvSpPr>
        <p:spPr bwMode="auto">
          <a:xfrm>
            <a:off x="2292350" y="2525713"/>
            <a:ext cx="58738" cy="119062"/>
          </a:xfrm>
          <a:custGeom>
            <a:avLst/>
            <a:gdLst>
              <a:gd name="T0" fmla="*/ 2147483647 w 123"/>
              <a:gd name="T1" fmla="*/ 2147483647 h 223"/>
              <a:gd name="T2" fmla="*/ 2147483647 w 123"/>
              <a:gd name="T3" fmla="*/ 2147483647 h 223"/>
              <a:gd name="T4" fmla="*/ 2147483647 w 123"/>
              <a:gd name="T5" fmla="*/ 2147483647 h 223"/>
              <a:gd name="T6" fmla="*/ 2147483647 w 123"/>
              <a:gd name="T7" fmla="*/ 2147483647 h 223"/>
              <a:gd name="T8" fmla="*/ 2147483647 w 123"/>
              <a:gd name="T9" fmla="*/ 2147483647 h 223"/>
              <a:gd name="T10" fmla="*/ 2147483647 w 123"/>
              <a:gd name="T11" fmla="*/ 2147483647 h 223"/>
              <a:gd name="T12" fmla="*/ 2147483647 w 123"/>
              <a:gd name="T13" fmla="*/ 2147483647 h 223"/>
              <a:gd name="T14" fmla="*/ 2147483647 w 123"/>
              <a:gd name="T15" fmla="*/ 2147483647 h 223"/>
              <a:gd name="T16" fmla="*/ 2147483647 w 123"/>
              <a:gd name="T17" fmla="*/ 2147483647 h 223"/>
              <a:gd name="T18" fmla="*/ 2147483647 w 123"/>
              <a:gd name="T19" fmla="*/ 2147483647 h 223"/>
              <a:gd name="T20" fmla="*/ 2147483647 w 123"/>
              <a:gd name="T21" fmla="*/ 2147483647 h 223"/>
              <a:gd name="T22" fmla="*/ 2147483647 w 123"/>
              <a:gd name="T23" fmla="*/ 2147483647 h 223"/>
              <a:gd name="T24" fmla="*/ 2147483647 w 123"/>
              <a:gd name="T25" fmla="*/ 2147483647 h 223"/>
              <a:gd name="T26" fmla="*/ 2147483647 w 123"/>
              <a:gd name="T27" fmla="*/ 2147483647 h 223"/>
              <a:gd name="T28" fmla="*/ 2147483647 w 123"/>
              <a:gd name="T29" fmla="*/ 2147483647 h 223"/>
              <a:gd name="T30" fmla="*/ 980154794 w 123"/>
              <a:gd name="T31" fmla="*/ 2147483647 h 223"/>
              <a:gd name="T32" fmla="*/ 109007225 w 123"/>
              <a:gd name="T33" fmla="*/ 2147483647 h 223"/>
              <a:gd name="T34" fmla="*/ 109007225 w 123"/>
              <a:gd name="T35" fmla="*/ 2147483647 h 223"/>
              <a:gd name="T36" fmla="*/ 980154794 w 123"/>
              <a:gd name="T37" fmla="*/ 2147483647 h 223"/>
              <a:gd name="T38" fmla="*/ 2147483647 w 123"/>
              <a:gd name="T39" fmla="*/ 2147483647 h 223"/>
              <a:gd name="T40" fmla="*/ 2147483647 w 123"/>
              <a:gd name="T41" fmla="*/ 2147483647 h 223"/>
              <a:gd name="T42" fmla="*/ 2147483647 w 123"/>
              <a:gd name="T43" fmla="*/ 2147483647 h 223"/>
              <a:gd name="T44" fmla="*/ 2147483647 w 123"/>
              <a:gd name="T45" fmla="*/ 2147483647 h 223"/>
              <a:gd name="T46" fmla="*/ 2147483647 w 123"/>
              <a:gd name="T47" fmla="*/ 2147483647 h 223"/>
              <a:gd name="T48" fmla="*/ 2147483647 w 123"/>
              <a:gd name="T49" fmla="*/ 2147483647 h 223"/>
              <a:gd name="T50" fmla="*/ 2147483647 w 123"/>
              <a:gd name="T51" fmla="*/ 2147483647 h 223"/>
              <a:gd name="T52" fmla="*/ 2147483647 w 123"/>
              <a:gd name="T53" fmla="*/ 2147483647 h 223"/>
              <a:gd name="T54" fmla="*/ 2147483647 w 123"/>
              <a:gd name="T55" fmla="*/ 2147483647 h 223"/>
              <a:gd name="T56" fmla="*/ 2147483647 w 123"/>
              <a:gd name="T57" fmla="*/ 2147483647 h 223"/>
              <a:gd name="T58" fmla="*/ 2147483647 w 123"/>
              <a:gd name="T59" fmla="*/ 2147483647 h 223"/>
              <a:gd name="T60" fmla="*/ 2147483647 w 123"/>
              <a:gd name="T61" fmla="*/ 2147483647 h 223"/>
              <a:gd name="T62" fmla="*/ 2147483647 w 123"/>
              <a:gd name="T63" fmla="*/ 2147483647 h 223"/>
              <a:gd name="T64" fmla="*/ 2147483647 w 123"/>
              <a:gd name="T65" fmla="*/ 2147483647 h 223"/>
              <a:gd name="T66" fmla="*/ 2147483647 w 123"/>
              <a:gd name="T67" fmla="*/ 2147483647 h 223"/>
              <a:gd name="T68" fmla="*/ 2147483647 w 123"/>
              <a:gd name="T69" fmla="*/ 2147483647 h 223"/>
              <a:gd name="T70" fmla="*/ 2147483647 w 123"/>
              <a:gd name="T71" fmla="*/ 2147483647 h 223"/>
              <a:gd name="T72" fmla="*/ 2147483647 w 123"/>
              <a:gd name="T73" fmla="*/ 0 h 2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"/>
              <a:gd name="T112" fmla="*/ 0 h 223"/>
              <a:gd name="T113" fmla="*/ 123 w 123"/>
              <a:gd name="T114" fmla="*/ 223 h 22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" h="223">
                <a:moveTo>
                  <a:pt x="99" y="172"/>
                </a:moveTo>
                <a:lnTo>
                  <a:pt x="97" y="178"/>
                </a:lnTo>
                <a:lnTo>
                  <a:pt x="94" y="184"/>
                </a:lnTo>
                <a:lnTo>
                  <a:pt x="90" y="188"/>
                </a:lnTo>
                <a:lnTo>
                  <a:pt x="86" y="193"/>
                </a:lnTo>
                <a:lnTo>
                  <a:pt x="82" y="195"/>
                </a:lnTo>
                <a:lnTo>
                  <a:pt x="77" y="198"/>
                </a:lnTo>
                <a:lnTo>
                  <a:pt x="70" y="200"/>
                </a:lnTo>
                <a:lnTo>
                  <a:pt x="63" y="200"/>
                </a:lnTo>
                <a:lnTo>
                  <a:pt x="55" y="199"/>
                </a:lnTo>
                <a:lnTo>
                  <a:pt x="47" y="197"/>
                </a:lnTo>
                <a:lnTo>
                  <a:pt x="41" y="193"/>
                </a:lnTo>
                <a:lnTo>
                  <a:pt x="35" y="187"/>
                </a:lnTo>
                <a:lnTo>
                  <a:pt x="30" y="181"/>
                </a:lnTo>
                <a:lnTo>
                  <a:pt x="27" y="173"/>
                </a:lnTo>
                <a:lnTo>
                  <a:pt x="25" y="163"/>
                </a:lnTo>
                <a:lnTo>
                  <a:pt x="24" y="152"/>
                </a:lnTo>
                <a:lnTo>
                  <a:pt x="123" y="152"/>
                </a:lnTo>
                <a:lnTo>
                  <a:pt x="123" y="141"/>
                </a:lnTo>
                <a:lnTo>
                  <a:pt x="122" y="124"/>
                </a:lnTo>
                <a:lnTo>
                  <a:pt x="119" y="108"/>
                </a:lnTo>
                <a:lnTo>
                  <a:pt x="114" y="95"/>
                </a:lnTo>
                <a:lnTo>
                  <a:pt x="107" y="85"/>
                </a:lnTo>
                <a:lnTo>
                  <a:pt x="98" y="77"/>
                </a:lnTo>
                <a:lnTo>
                  <a:pt x="87" y="70"/>
                </a:lnTo>
                <a:lnTo>
                  <a:pt x="76" y="66"/>
                </a:lnTo>
                <a:lnTo>
                  <a:pt x="61" y="65"/>
                </a:lnTo>
                <a:lnTo>
                  <a:pt x="48" y="66"/>
                </a:lnTo>
                <a:lnTo>
                  <a:pt x="36" y="71"/>
                </a:lnTo>
                <a:lnTo>
                  <a:pt x="25" y="77"/>
                </a:lnTo>
                <a:lnTo>
                  <a:pt x="17" y="86"/>
                </a:lnTo>
                <a:lnTo>
                  <a:pt x="9" y="98"/>
                </a:lnTo>
                <a:lnTo>
                  <a:pt x="4" y="111"/>
                </a:lnTo>
                <a:lnTo>
                  <a:pt x="1" y="128"/>
                </a:lnTo>
                <a:lnTo>
                  <a:pt x="0" y="145"/>
                </a:lnTo>
                <a:lnTo>
                  <a:pt x="1" y="163"/>
                </a:lnTo>
                <a:lnTo>
                  <a:pt x="4" y="178"/>
                </a:lnTo>
                <a:lnTo>
                  <a:pt x="9" y="192"/>
                </a:lnTo>
                <a:lnTo>
                  <a:pt x="17" y="202"/>
                </a:lnTo>
                <a:lnTo>
                  <a:pt x="25" y="212"/>
                </a:lnTo>
                <a:lnTo>
                  <a:pt x="36" y="217"/>
                </a:lnTo>
                <a:lnTo>
                  <a:pt x="48" y="222"/>
                </a:lnTo>
                <a:lnTo>
                  <a:pt x="61" y="223"/>
                </a:lnTo>
                <a:lnTo>
                  <a:pt x="73" y="222"/>
                </a:lnTo>
                <a:lnTo>
                  <a:pt x="84" y="220"/>
                </a:lnTo>
                <a:lnTo>
                  <a:pt x="94" y="215"/>
                </a:lnTo>
                <a:lnTo>
                  <a:pt x="102" y="209"/>
                </a:lnTo>
                <a:lnTo>
                  <a:pt x="108" y="202"/>
                </a:lnTo>
                <a:lnTo>
                  <a:pt x="115" y="193"/>
                </a:lnTo>
                <a:lnTo>
                  <a:pt x="119" y="184"/>
                </a:lnTo>
                <a:lnTo>
                  <a:pt x="121" y="172"/>
                </a:lnTo>
                <a:lnTo>
                  <a:pt x="99" y="172"/>
                </a:lnTo>
                <a:close/>
                <a:moveTo>
                  <a:pt x="24" y="131"/>
                </a:moveTo>
                <a:lnTo>
                  <a:pt x="25" y="121"/>
                </a:lnTo>
                <a:lnTo>
                  <a:pt x="27" y="113"/>
                </a:lnTo>
                <a:lnTo>
                  <a:pt x="31" y="105"/>
                </a:lnTo>
                <a:lnTo>
                  <a:pt x="36" y="99"/>
                </a:lnTo>
                <a:lnTo>
                  <a:pt x="41" y="93"/>
                </a:lnTo>
                <a:lnTo>
                  <a:pt x="47" y="89"/>
                </a:lnTo>
                <a:lnTo>
                  <a:pt x="54" y="88"/>
                </a:lnTo>
                <a:lnTo>
                  <a:pt x="62" y="87"/>
                </a:lnTo>
                <a:lnTo>
                  <a:pt x="70" y="88"/>
                </a:lnTo>
                <a:lnTo>
                  <a:pt x="78" y="89"/>
                </a:lnTo>
                <a:lnTo>
                  <a:pt x="84" y="94"/>
                </a:lnTo>
                <a:lnTo>
                  <a:pt x="89" y="99"/>
                </a:lnTo>
                <a:lnTo>
                  <a:pt x="94" y="105"/>
                </a:lnTo>
                <a:lnTo>
                  <a:pt x="97" y="113"/>
                </a:lnTo>
                <a:lnTo>
                  <a:pt x="98" y="121"/>
                </a:lnTo>
                <a:lnTo>
                  <a:pt x="99" y="131"/>
                </a:lnTo>
                <a:lnTo>
                  <a:pt x="24" y="131"/>
                </a:lnTo>
                <a:close/>
                <a:moveTo>
                  <a:pt x="44" y="49"/>
                </a:moveTo>
                <a:lnTo>
                  <a:pt x="60" y="49"/>
                </a:lnTo>
                <a:lnTo>
                  <a:pt x="96" y="0"/>
                </a:lnTo>
                <a:lnTo>
                  <a:pt x="70" y="0"/>
                </a:lnTo>
                <a:lnTo>
                  <a:pt x="44" y="4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95" name="Freeform 143"/>
          <p:cNvSpPr>
            <a:spLocks noEditPoints="1"/>
          </p:cNvSpPr>
          <p:nvPr/>
        </p:nvSpPr>
        <p:spPr bwMode="auto">
          <a:xfrm>
            <a:off x="2395538" y="2533650"/>
            <a:ext cx="73025" cy="109538"/>
          </a:xfrm>
          <a:custGeom>
            <a:avLst/>
            <a:gdLst>
              <a:gd name="T0" fmla="*/ 0 w 153"/>
              <a:gd name="T1" fmla="*/ 2147483647 h 207"/>
              <a:gd name="T2" fmla="*/ 2147483647 w 153"/>
              <a:gd name="T3" fmla="*/ 2147483647 h 207"/>
              <a:gd name="T4" fmla="*/ 2147483647 w 153"/>
              <a:gd name="T5" fmla="*/ 2147483647 h 207"/>
              <a:gd name="T6" fmla="*/ 2147483647 w 153"/>
              <a:gd name="T7" fmla="*/ 2147483647 h 207"/>
              <a:gd name="T8" fmla="*/ 2147483647 w 153"/>
              <a:gd name="T9" fmla="*/ 2147483647 h 207"/>
              <a:gd name="T10" fmla="*/ 2147483647 w 153"/>
              <a:gd name="T11" fmla="*/ 2147483647 h 207"/>
              <a:gd name="T12" fmla="*/ 2147483647 w 153"/>
              <a:gd name="T13" fmla="*/ 2147483647 h 207"/>
              <a:gd name="T14" fmla="*/ 2147483647 w 153"/>
              <a:gd name="T15" fmla="*/ 2147483647 h 207"/>
              <a:gd name="T16" fmla="*/ 2147483647 w 153"/>
              <a:gd name="T17" fmla="*/ 2147483647 h 207"/>
              <a:gd name="T18" fmla="*/ 2147483647 w 153"/>
              <a:gd name="T19" fmla="*/ 2147483647 h 207"/>
              <a:gd name="T20" fmla="*/ 2147483647 w 153"/>
              <a:gd name="T21" fmla="*/ 2147483647 h 207"/>
              <a:gd name="T22" fmla="*/ 2147483647 w 153"/>
              <a:gd name="T23" fmla="*/ 2147483647 h 207"/>
              <a:gd name="T24" fmla="*/ 2147483647 w 153"/>
              <a:gd name="T25" fmla="*/ 2147483647 h 207"/>
              <a:gd name="T26" fmla="*/ 2147483647 w 153"/>
              <a:gd name="T27" fmla="*/ 2147483647 h 207"/>
              <a:gd name="T28" fmla="*/ 2147483647 w 153"/>
              <a:gd name="T29" fmla="*/ 2147483647 h 207"/>
              <a:gd name="T30" fmla="*/ 2147483647 w 153"/>
              <a:gd name="T31" fmla="*/ 2147483647 h 207"/>
              <a:gd name="T32" fmla="*/ 2147483647 w 153"/>
              <a:gd name="T33" fmla="*/ 2147483647 h 207"/>
              <a:gd name="T34" fmla="*/ 2147483647 w 153"/>
              <a:gd name="T35" fmla="*/ 2147483647 h 207"/>
              <a:gd name="T36" fmla="*/ 2147483647 w 153"/>
              <a:gd name="T37" fmla="*/ 2147483647 h 207"/>
              <a:gd name="T38" fmla="*/ 2147483647 w 153"/>
              <a:gd name="T39" fmla="*/ 2147483647 h 207"/>
              <a:gd name="T40" fmla="*/ 2147483647 w 153"/>
              <a:gd name="T41" fmla="*/ 2147483647 h 207"/>
              <a:gd name="T42" fmla="*/ 2147483647 w 153"/>
              <a:gd name="T43" fmla="*/ 2147483647 h 207"/>
              <a:gd name="T44" fmla="*/ 2147483647 w 153"/>
              <a:gd name="T45" fmla="*/ 2147483647 h 207"/>
              <a:gd name="T46" fmla="*/ 2147483647 w 153"/>
              <a:gd name="T47" fmla="*/ 2147483647 h 207"/>
              <a:gd name="T48" fmla="*/ 2147483647 w 153"/>
              <a:gd name="T49" fmla="*/ 2147483647 h 207"/>
              <a:gd name="T50" fmla="*/ 2147483647 w 153"/>
              <a:gd name="T51" fmla="*/ 2147483647 h 207"/>
              <a:gd name="T52" fmla="*/ 2147483647 w 153"/>
              <a:gd name="T53" fmla="*/ 2147483647 h 207"/>
              <a:gd name="T54" fmla="*/ 2147483647 w 153"/>
              <a:gd name="T55" fmla="*/ 2147483647 h 207"/>
              <a:gd name="T56" fmla="*/ 2147483647 w 153"/>
              <a:gd name="T57" fmla="*/ 1481865081 h 207"/>
              <a:gd name="T58" fmla="*/ 2147483647 w 153"/>
              <a:gd name="T59" fmla="*/ 889063327 h 207"/>
              <a:gd name="T60" fmla="*/ 2147483647 w 153"/>
              <a:gd name="T61" fmla="*/ 444671893 h 207"/>
              <a:gd name="T62" fmla="*/ 2147483647 w 153"/>
              <a:gd name="T63" fmla="*/ 148130324 h 207"/>
              <a:gd name="T64" fmla="*/ 2147483647 w 153"/>
              <a:gd name="T65" fmla="*/ 0 h 207"/>
              <a:gd name="T66" fmla="*/ 2147483647 w 153"/>
              <a:gd name="T67" fmla="*/ 0 h 207"/>
              <a:gd name="T68" fmla="*/ 0 w 153"/>
              <a:gd name="T69" fmla="*/ 0 h 207"/>
              <a:gd name="T70" fmla="*/ 0 w 153"/>
              <a:gd name="T71" fmla="*/ 2147483647 h 207"/>
              <a:gd name="T72" fmla="*/ 2147483647 w 153"/>
              <a:gd name="T73" fmla="*/ 2147483647 h 207"/>
              <a:gd name="T74" fmla="*/ 2147483647 w 153"/>
              <a:gd name="T75" fmla="*/ 2147483647 h 207"/>
              <a:gd name="T76" fmla="*/ 2147483647 w 153"/>
              <a:gd name="T77" fmla="*/ 2147483647 h 207"/>
              <a:gd name="T78" fmla="*/ 2147483647 w 153"/>
              <a:gd name="T79" fmla="*/ 2147483647 h 207"/>
              <a:gd name="T80" fmla="*/ 2147483647 w 153"/>
              <a:gd name="T81" fmla="*/ 2147483647 h 207"/>
              <a:gd name="T82" fmla="*/ 2147483647 w 153"/>
              <a:gd name="T83" fmla="*/ 2147483647 h 207"/>
              <a:gd name="T84" fmla="*/ 2147483647 w 153"/>
              <a:gd name="T85" fmla="*/ 2147483647 h 207"/>
              <a:gd name="T86" fmla="*/ 2147483647 w 153"/>
              <a:gd name="T87" fmla="*/ 2147483647 h 207"/>
              <a:gd name="T88" fmla="*/ 2147483647 w 153"/>
              <a:gd name="T89" fmla="*/ 2147483647 h 207"/>
              <a:gd name="T90" fmla="*/ 2147483647 w 153"/>
              <a:gd name="T91" fmla="*/ 2147483647 h 207"/>
              <a:gd name="T92" fmla="*/ 2147483647 w 153"/>
              <a:gd name="T93" fmla="*/ 2147483647 h 207"/>
              <a:gd name="T94" fmla="*/ 2147483647 w 153"/>
              <a:gd name="T95" fmla="*/ 2147483647 h 207"/>
              <a:gd name="T96" fmla="*/ 2147483647 w 153"/>
              <a:gd name="T97" fmla="*/ 2147483647 h 207"/>
              <a:gd name="T98" fmla="*/ 2147483647 w 153"/>
              <a:gd name="T99" fmla="*/ 2147483647 h 207"/>
              <a:gd name="T100" fmla="*/ 2147483647 w 153"/>
              <a:gd name="T101" fmla="*/ 2147483647 h 207"/>
              <a:gd name="T102" fmla="*/ 2147483647 w 153"/>
              <a:gd name="T103" fmla="*/ 2147483647 h 207"/>
              <a:gd name="T104" fmla="*/ 2147483647 w 153"/>
              <a:gd name="T105" fmla="*/ 2147483647 h 207"/>
              <a:gd name="T106" fmla="*/ 2147483647 w 153"/>
              <a:gd name="T107" fmla="*/ 2147483647 h 207"/>
              <a:gd name="T108" fmla="*/ 2147483647 w 153"/>
              <a:gd name="T109" fmla="*/ 2147483647 h 207"/>
              <a:gd name="T110" fmla="*/ 2147483647 w 153"/>
              <a:gd name="T111" fmla="*/ 2147483647 h 20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3"/>
              <a:gd name="T169" fmla="*/ 0 h 207"/>
              <a:gd name="T170" fmla="*/ 153 w 153"/>
              <a:gd name="T171" fmla="*/ 207 h 20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3" h="207">
                <a:moveTo>
                  <a:pt x="0" y="207"/>
                </a:moveTo>
                <a:lnTo>
                  <a:pt x="71" y="207"/>
                </a:lnTo>
                <a:lnTo>
                  <a:pt x="80" y="207"/>
                </a:lnTo>
                <a:lnTo>
                  <a:pt x="89" y="204"/>
                </a:lnTo>
                <a:lnTo>
                  <a:pt x="97" y="203"/>
                </a:lnTo>
                <a:lnTo>
                  <a:pt x="106" y="200"/>
                </a:lnTo>
                <a:lnTo>
                  <a:pt x="113" y="196"/>
                </a:lnTo>
                <a:lnTo>
                  <a:pt x="119" y="190"/>
                </a:lnTo>
                <a:lnTo>
                  <a:pt x="126" y="186"/>
                </a:lnTo>
                <a:lnTo>
                  <a:pt x="131" y="179"/>
                </a:lnTo>
                <a:lnTo>
                  <a:pt x="136" y="172"/>
                </a:lnTo>
                <a:lnTo>
                  <a:pt x="140" y="164"/>
                </a:lnTo>
                <a:lnTo>
                  <a:pt x="145" y="156"/>
                </a:lnTo>
                <a:lnTo>
                  <a:pt x="148" y="145"/>
                </a:lnTo>
                <a:lnTo>
                  <a:pt x="150" y="136"/>
                </a:lnTo>
                <a:lnTo>
                  <a:pt x="152" y="124"/>
                </a:lnTo>
                <a:lnTo>
                  <a:pt x="153" y="112"/>
                </a:lnTo>
                <a:lnTo>
                  <a:pt x="153" y="100"/>
                </a:lnTo>
                <a:lnTo>
                  <a:pt x="153" y="88"/>
                </a:lnTo>
                <a:lnTo>
                  <a:pt x="152" y="78"/>
                </a:lnTo>
                <a:lnTo>
                  <a:pt x="150" y="67"/>
                </a:lnTo>
                <a:lnTo>
                  <a:pt x="148" y="57"/>
                </a:lnTo>
                <a:lnTo>
                  <a:pt x="145" y="48"/>
                </a:lnTo>
                <a:lnTo>
                  <a:pt x="142" y="39"/>
                </a:lnTo>
                <a:lnTo>
                  <a:pt x="137" y="32"/>
                </a:lnTo>
                <a:lnTo>
                  <a:pt x="132" y="25"/>
                </a:lnTo>
                <a:lnTo>
                  <a:pt x="127" y="19"/>
                </a:lnTo>
                <a:lnTo>
                  <a:pt x="120" y="15"/>
                </a:lnTo>
                <a:lnTo>
                  <a:pt x="114" y="10"/>
                </a:lnTo>
                <a:lnTo>
                  <a:pt x="107" y="6"/>
                </a:lnTo>
                <a:lnTo>
                  <a:pt x="99" y="3"/>
                </a:lnTo>
                <a:lnTo>
                  <a:pt x="91" y="1"/>
                </a:lnTo>
                <a:lnTo>
                  <a:pt x="81" y="0"/>
                </a:lnTo>
                <a:lnTo>
                  <a:pt x="72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70" y="24"/>
                </a:moveTo>
                <a:lnTo>
                  <a:pt x="82" y="25"/>
                </a:lnTo>
                <a:lnTo>
                  <a:pt x="94" y="29"/>
                </a:lnTo>
                <a:lnTo>
                  <a:pt x="104" y="36"/>
                </a:lnTo>
                <a:lnTo>
                  <a:pt x="112" y="44"/>
                </a:lnTo>
                <a:lnTo>
                  <a:pt x="118" y="55"/>
                </a:lnTo>
                <a:lnTo>
                  <a:pt x="123" y="68"/>
                </a:lnTo>
                <a:lnTo>
                  <a:pt x="126" y="83"/>
                </a:lnTo>
                <a:lnTo>
                  <a:pt x="127" y="102"/>
                </a:lnTo>
                <a:lnTo>
                  <a:pt x="126" y="121"/>
                </a:lnTo>
                <a:lnTo>
                  <a:pt x="124" y="136"/>
                </a:lnTo>
                <a:lnTo>
                  <a:pt x="118" y="150"/>
                </a:lnTo>
                <a:lnTo>
                  <a:pt x="112" y="161"/>
                </a:lnTo>
                <a:lnTo>
                  <a:pt x="105" y="170"/>
                </a:lnTo>
                <a:lnTo>
                  <a:pt x="94" y="177"/>
                </a:lnTo>
                <a:lnTo>
                  <a:pt x="82" y="180"/>
                </a:lnTo>
                <a:lnTo>
                  <a:pt x="70" y="181"/>
                </a:lnTo>
                <a:lnTo>
                  <a:pt x="26" y="181"/>
                </a:lnTo>
                <a:lnTo>
                  <a:pt x="26" y="24"/>
                </a:lnTo>
                <a:lnTo>
                  <a:pt x="70" y="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96" name="Rectangle 144"/>
          <p:cNvSpPr>
            <a:spLocks noChangeArrowheads="1"/>
          </p:cNvSpPr>
          <p:nvPr/>
        </p:nvSpPr>
        <p:spPr bwMode="auto">
          <a:xfrm>
            <a:off x="2482850" y="2625725"/>
            <a:ext cx="12700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97" name="Freeform 145"/>
          <p:cNvSpPr>
            <a:spLocks noEditPoints="1"/>
          </p:cNvSpPr>
          <p:nvPr/>
        </p:nvSpPr>
        <p:spPr bwMode="auto">
          <a:xfrm>
            <a:off x="1350963" y="2730500"/>
            <a:ext cx="58737" cy="107950"/>
          </a:xfrm>
          <a:custGeom>
            <a:avLst/>
            <a:gdLst>
              <a:gd name="T0" fmla="*/ 289959766 w 128"/>
              <a:gd name="T1" fmla="*/ 2147483647 h 204"/>
              <a:gd name="T2" fmla="*/ 1062974454 w 128"/>
              <a:gd name="T3" fmla="*/ 2147483647 h 204"/>
              <a:gd name="T4" fmla="*/ 2147483647 w 128"/>
              <a:gd name="T5" fmla="*/ 2147483647 h 204"/>
              <a:gd name="T6" fmla="*/ 2147483647 w 128"/>
              <a:gd name="T7" fmla="*/ 2147483647 h 204"/>
              <a:gd name="T8" fmla="*/ 2147483647 w 128"/>
              <a:gd name="T9" fmla="*/ 2147483647 h 204"/>
              <a:gd name="T10" fmla="*/ 2147483647 w 128"/>
              <a:gd name="T11" fmla="*/ 2147483647 h 204"/>
              <a:gd name="T12" fmla="*/ 2147483647 w 128"/>
              <a:gd name="T13" fmla="*/ 2147483647 h 204"/>
              <a:gd name="T14" fmla="*/ 2147483647 w 128"/>
              <a:gd name="T15" fmla="*/ 2147483647 h 204"/>
              <a:gd name="T16" fmla="*/ 2147483647 w 128"/>
              <a:gd name="T17" fmla="*/ 2147483647 h 204"/>
              <a:gd name="T18" fmla="*/ 2147483647 w 128"/>
              <a:gd name="T19" fmla="*/ 2147483647 h 204"/>
              <a:gd name="T20" fmla="*/ 2147483647 w 128"/>
              <a:gd name="T21" fmla="*/ 2147483647 h 204"/>
              <a:gd name="T22" fmla="*/ 2147483647 w 128"/>
              <a:gd name="T23" fmla="*/ 2147483647 h 204"/>
              <a:gd name="T24" fmla="*/ 2147483647 w 128"/>
              <a:gd name="T25" fmla="*/ 2147483647 h 204"/>
              <a:gd name="T26" fmla="*/ 2147483647 w 128"/>
              <a:gd name="T27" fmla="*/ 2147483647 h 204"/>
              <a:gd name="T28" fmla="*/ 2147483647 w 128"/>
              <a:gd name="T29" fmla="*/ 2147483647 h 204"/>
              <a:gd name="T30" fmla="*/ 2147483647 w 128"/>
              <a:gd name="T31" fmla="*/ 2147483647 h 204"/>
              <a:gd name="T32" fmla="*/ 2147483647 w 128"/>
              <a:gd name="T33" fmla="*/ 2147483647 h 204"/>
              <a:gd name="T34" fmla="*/ 2147483647 w 128"/>
              <a:gd name="T35" fmla="*/ 1333722380 h 204"/>
              <a:gd name="T36" fmla="*/ 2147483647 w 128"/>
              <a:gd name="T37" fmla="*/ 592796929 h 204"/>
              <a:gd name="T38" fmla="*/ 2147483647 w 128"/>
              <a:gd name="T39" fmla="*/ 0 h 204"/>
              <a:gd name="T40" fmla="*/ 2147483647 w 128"/>
              <a:gd name="T41" fmla="*/ 148129118 h 204"/>
              <a:gd name="T42" fmla="*/ 2147483647 w 128"/>
              <a:gd name="T43" fmla="*/ 1629980483 h 204"/>
              <a:gd name="T44" fmla="*/ 966320931 w 128"/>
              <a:gd name="T45" fmla="*/ 2147483647 h 204"/>
              <a:gd name="T46" fmla="*/ 96653093 w 128"/>
              <a:gd name="T47" fmla="*/ 2147483647 h 204"/>
              <a:gd name="T48" fmla="*/ 96653093 w 128"/>
              <a:gd name="T49" fmla="*/ 2147483647 h 204"/>
              <a:gd name="T50" fmla="*/ 966320931 w 128"/>
              <a:gd name="T51" fmla="*/ 2147483647 h 204"/>
              <a:gd name="T52" fmla="*/ 2147483647 w 128"/>
              <a:gd name="T53" fmla="*/ 2147483647 h 204"/>
              <a:gd name="T54" fmla="*/ 2147483647 w 128"/>
              <a:gd name="T55" fmla="*/ 2147483647 h 204"/>
              <a:gd name="T56" fmla="*/ 2147483647 w 128"/>
              <a:gd name="T57" fmla="*/ 2147483647 h 204"/>
              <a:gd name="T58" fmla="*/ 2147483647 w 128"/>
              <a:gd name="T59" fmla="*/ 2147483647 h 204"/>
              <a:gd name="T60" fmla="*/ 2147483647 w 128"/>
              <a:gd name="T61" fmla="*/ 2147483647 h 204"/>
              <a:gd name="T62" fmla="*/ 2147483647 w 128"/>
              <a:gd name="T63" fmla="*/ 2147483647 h 204"/>
              <a:gd name="T64" fmla="*/ 2147483647 w 128"/>
              <a:gd name="T65" fmla="*/ 2147483647 h 204"/>
              <a:gd name="T66" fmla="*/ 2147483647 w 128"/>
              <a:gd name="T67" fmla="*/ 2147483647 h 204"/>
              <a:gd name="T68" fmla="*/ 2147483647 w 128"/>
              <a:gd name="T69" fmla="*/ 2147483647 h 204"/>
              <a:gd name="T70" fmla="*/ 2147483647 w 128"/>
              <a:gd name="T71" fmla="*/ 2147483647 h 204"/>
              <a:gd name="T72" fmla="*/ 2147483647 w 128"/>
              <a:gd name="T73" fmla="*/ 2147483647 h 204"/>
              <a:gd name="T74" fmla="*/ 2147483647 w 128"/>
              <a:gd name="T75" fmla="*/ 2147483647 h 204"/>
              <a:gd name="T76" fmla="*/ 193306185 w 128"/>
              <a:gd name="T77" fmla="*/ 2147483647 h 204"/>
              <a:gd name="T78" fmla="*/ 2147483647 w 128"/>
              <a:gd name="T79" fmla="*/ 2147483647 h 204"/>
              <a:gd name="T80" fmla="*/ 2147483647 w 128"/>
              <a:gd name="T81" fmla="*/ 2147483647 h 204"/>
              <a:gd name="T82" fmla="*/ 2147483647 w 128"/>
              <a:gd name="T83" fmla="*/ 2147483647 h 204"/>
              <a:gd name="T84" fmla="*/ 2147483647 w 128"/>
              <a:gd name="T85" fmla="*/ 2147483647 h 204"/>
              <a:gd name="T86" fmla="*/ 2147483647 w 128"/>
              <a:gd name="T87" fmla="*/ 2147483647 h 204"/>
              <a:gd name="T88" fmla="*/ 2147483647 w 128"/>
              <a:gd name="T89" fmla="*/ 2147483647 h 204"/>
              <a:gd name="T90" fmla="*/ 2147483647 w 128"/>
              <a:gd name="T91" fmla="*/ 2147483647 h 204"/>
              <a:gd name="T92" fmla="*/ 2147483647 w 128"/>
              <a:gd name="T93" fmla="*/ 2147483647 h 204"/>
              <a:gd name="T94" fmla="*/ 2147483647 w 128"/>
              <a:gd name="T95" fmla="*/ 2147483647 h 204"/>
              <a:gd name="T96" fmla="*/ 2147483647 w 128"/>
              <a:gd name="T97" fmla="*/ 2147483647 h 204"/>
              <a:gd name="T98" fmla="*/ 2147483647 w 128"/>
              <a:gd name="T99" fmla="*/ 2147483647 h 204"/>
              <a:gd name="T100" fmla="*/ 2147483647 w 128"/>
              <a:gd name="T101" fmla="*/ 2147483647 h 204"/>
              <a:gd name="T102" fmla="*/ 2147483647 w 128"/>
              <a:gd name="T103" fmla="*/ 2147483647 h 204"/>
              <a:gd name="T104" fmla="*/ 2147483647 w 128"/>
              <a:gd name="T105" fmla="*/ 2147483647 h 204"/>
              <a:gd name="T106" fmla="*/ 2147483647 w 128"/>
              <a:gd name="T107" fmla="*/ 2147483647 h 204"/>
              <a:gd name="T108" fmla="*/ 2147483647 w 128"/>
              <a:gd name="T109" fmla="*/ 2147483647 h 2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204"/>
              <a:gd name="T167" fmla="*/ 128 w 128"/>
              <a:gd name="T168" fmla="*/ 204 h 20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204">
                <a:moveTo>
                  <a:pt x="2" y="152"/>
                </a:moveTo>
                <a:lnTo>
                  <a:pt x="3" y="163"/>
                </a:lnTo>
                <a:lnTo>
                  <a:pt x="6" y="173"/>
                </a:lnTo>
                <a:lnTo>
                  <a:pt x="11" y="182"/>
                </a:lnTo>
                <a:lnTo>
                  <a:pt x="17" y="190"/>
                </a:lnTo>
                <a:lnTo>
                  <a:pt x="26" y="196"/>
                </a:lnTo>
                <a:lnTo>
                  <a:pt x="35" y="200"/>
                </a:lnTo>
                <a:lnTo>
                  <a:pt x="46" y="203"/>
                </a:lnTo>
                <a:lnTo>
                  <a:pt x="58" y="204"/>
                </a:lnTo>
                <a:lnTo>
                  <a:pt x="67" y="204"/>
                </a:lnTo>
                <a:lnTo>
                  <a:pt x="74" y="202"/>
                </a:lnTo>
                <a:lnTo>
                  <a:pt x="81" y="200"/>
                </a:lnTo>
                <a:lnTo>
                  <a:pt x="88" y="197"/>
                </a:lnTo>
                <a:lnTo>
                  <a:pt x="94" y="192"/>
                </a:lnTo>
                <a:lnTo>
                  <a:pt x="99" y="188"/>
                </a:lnTo>
                <a:lnTo>
                  <a:pt x="105" y="182"/>
                </a:lnTo>
                <a:lnTo>
                  <a:pt x="110" y="176"/>
                </a:lnTo>
                <a:lnTo>
                  <a:pt x="114" y="168"/>
                </a:lnTo>
                <a:lnTo>
                  <a:pt x="117" y="160"/>
                </a:lnTo>
                <a:lnTo>
                  <a:pt x="120" y="150"/>
                </a:lnTo>
                <a:lnTo>
                  <a:pt x="124" y="141"/>
                </a:lnTo>
                <a:lnTo>
                  <a:pt x="126" y="131"/>
                </a:lnTo>
                <a:lnTo>
                  <a:pt x="127" y="119"/>
                </a:lnTo>
                <a:lnTo>
                  <a:pt x="128" y="106"/>
                </a:lnTo>
                <a:lnTo>
                  <a:pt x="128" y="93"/>
                </a:lnTo>
                <a:lnTo>
                  <a:pt x="128" y="82"/>
                </a:lnTo>
                <a:lnTo>
                  <a:pt x="127" y="71"/>
                </a:lnTo>
                <a:lnTo>
                  <a:pt x="126" y="62"/>
                </a:lnTo>
                <a:lnTo>
                  <a:pt x="124" y="53"/>
                </a:lnTo>
                <a:lnTo>
                  <a:pt x="122" y="44"/>
                </a:lnTo>
                <a:lnTo>
                  <a:pt x="118" y="37"/>
                </a:lnTo>
                <a:lnTo>
                  <a:pt x="114" y="30"/>
                </a:lnTo>
                <a:lnTo>
                  <a:pt x="111" y="23"/>
                </a:lnTo>
                <a:lnTo>
                  <a:pt x="106" y="19"/>
                </a:lnTo>
                <a:lnTo>
                  <a:pt x="101" y="14"/>
                </a:lnTo>
                <a:lnTo>
                  <a:pt x="96" y="9"/>
                </a:lnTo>
                <a:lnTo>
                  <a:pt x="90" y="6"/>
                </a:lnTo>
                <a:lnTo>
                  <a:pt x="84" y="4"/>
                </a:lnTo>
                <a:lnTo>
                  <a:pt x="77" y="1"/>
                </a:lnTo>
                <a:lnTo>
                  <a:pt x="70" y="0"/>
                </a:lnTo>
                <a:lnTo>
                  <a:pt x="61" y="0"/>
                </a:lnTo>
                <a:lnTo>
                  <a:pt x="49" y="1"/>
                </a:lnTo>
                <a:lnTo>
                  <a:pt x="36" y="5"/>
                </a:lnTo>
                <a:lnTo>
                  <a:pt x="26" y="11"/>
                </a:lnTo>
                <a:lnTo>
                  <a:pt x="17" y="19"/>
                </a:lnTo>
                <a:lnTo>
                  <a:pt x="10" y="29"/>
                </a:lnTo>
                <a:lnTo>
                  <a:pt x="4" y="40"/>
                </a:lnTo>
                <a:lnTo>
                  <a:pt x="1" y="54"/>
                </a:lnTo>
                <a:lnTo>
                  <a:pt x="0" y="68"/>
                </a:lnTo>
                <a:lnTo>
                  <a:pt x="1" y="82"/>
                </a:lnTo>
                <a:lnTo>
                  <a:pt x="4" y="95"/>
                </a:lnTo>
                <a:lnTo>
                  <a:pt x="10" y="106"/>
                </a:lnTo>
                <a:lnTo>
                  <a:pt x="16" y="115"/>
                </a:lnTo>
                <a:lnTo>
                  <a:pt x="24" y="124"/>
                </a:lnTo>
                <a:lnTo>
                  <a:pt x="35" y="129"/>
                </a:lnTo>
                <a:lnTo>
                  <a:pt x="46" y="133"/>
                </a:lnTo>
                <a:lnTo>
                  <a:pt x="58" y="134"/>
                </a:lnTo>
                <a:lnTo>
                  <a:pt x="71" y="133"/>
                </a:lnTo>
                <a:lnTo>
                  <a:pt x="82" y="128"/>
                </a:lnTo>
                <a:lnTo>
                  <a:pt x="93" y="121"/>
                </a:lnTo>
                <a:lnTo>
                  <a:pt x="101" y="112"/>
                </a:lnTo>
                <a:lnTo>
                  <a:pt x="100" y="128"/>
                </a:lnTo>
                <a:lnTo>
                  <a:pt x="97" y="142"/>
                </a:lnTo>
                <a:lnTo>
                  <a:pt x="94" y="154"/>
                </a:lnTo>
                <a:lnTo>
                  <a:pt x="89" y="163"/>
                </a:lnTo>
                <a:lnTo>
                  <a:pt x="84" y="171"/>
                </a:lnTo>
                <a:lnTo>
                  <a:pt x="76" y="176"/>
                </a:lnTo>
                <a:lnTo>
                  <a:pt x="68" y="180"/>
                </a:lnTo>
                <a:lnTo>
                  <a:pt x="58" y="181"/>
                </a:lnTo>
                <a:lnTo>
                  <a:pt x="52" y="181"/>
                </a:lnTo>
                <a:lnTo>
                  <a:pt x="46" y="178"/>
                </a:lnTo>
                <a:lnTo>
                  <a:pt x="39" y="176"/>
                </a:lnTo>
                <a:lnTo>
                  <a:pt x="35" y="173"/>
                </a:lnTo>
                <a:lnTo>
                  <a:pt x="31" y="169"/>
                </a:lnTo>
                <a:lnTo>
                  <a:pt x="29" y="163"/>
                </a:lnTo>
                <a:lnTo>
                  <a:pt x="27" y="157"/>
                </a:lnTo>
                <a:lnTo>
                  <a:pt x="26" y="152"/>
                </a:lnTo>
                <a:lnTo>
                  <a:pt x="2" y="152"/>
                </a:lnTo>
                <a:close/>
                <a:moveTo>
                  <a:pt x="26" y="68"/>
                </a:moveTo>
                <a:lnTo>
                  <a:pt x="27" y="57"/>
                </a:lnTo>
                <a:lnTo>
                  <a:pt x="29" y="49"/>
                </a:lnTo>
                <a:lnTo>
                  <a:pt x="32" y="42"/>
                </a:lnTo>
                <a:lnTo>
                  <a:pt x="36" y="35"/>
                </a:lnTo>
                <a:lnTo>
                  <a:pt x="41" y="30"/>
                </a:lnTo>
                <a:lnTo>
                  <a:pt x="47" y="27"/>
                </a:lnTo>
                <a:lnTo>
                  <a:pt x="54" y="25"/>
                </a:lnTo>
                <a:lnTo>
                  <a:pt x="62" y="23"/>
                </a:lnTo>
                <a:lnTo>
                  <a:pt x="70" y="25"/>
                </a:lnTo>
                <a:lnTo>
                  <a:pt x="77" y="27"/>
                </a:lnTo>
                <a:lnTo>
                  <a:pt x="84" y="30"/>
                </a:lnTo>
                <a:lnTo>
                  <a:pt x="89" y="35"/>
                </a:lnTo>
                <a:lnTo>
                  <a:pt x="93" y="42"/>
                </a:lnTo>
                <a:lnTo>
                  <a:pt x="96" y="49"/>
                </a:lnTo>
                <a:lnTo>
                  <a:pt x="98" y="57"/>
                </a:lnTo>
                <a:lnTo>
                  <a:pt x="99" y="67"/>
                </a:lnTo>
                <a:lnTo>
                  <a:pt x="98" y="77"/>
                </a:lnTo>
                <a:lnTo>
                  <a:pt x="96" y="85"/>
                </a:lnTo>
                <a:lnTo>
                  <a:pt x="93" y="92"/>
                </a:lnTo>
                <a:lnTo>
                  <a:pt x="89" y="98"/>
                </a:lnTo>
                <a:lnTo>
                  <a:pt x="84" y="103"/>
                </a:lnTo>
                <a:lnTo>
                  <a:pt x="77" y="107"/>
                </a:lnTo>
                <a:lnTo>
                  <a:pt x="70" y="108"/>
                </a:lnTo>
                <a:lnTo>
                  <a:pt x="61" y="110"/>
                </a:lnTo>
                <a:lnTo>
                  <a:pt x="53" y="108"/>
                </a:lnTo>
                <a:lnTo>
                  <a:pt x="47" y="107"/>
                </a:lnTo>
                <a:lnTo>
                  <a:pt x="40" y="103"/>
                </a:lnTo>
                <a:lnTo>
                  <a:pt x="35" y="98"/>
                </a:lnTo>
                <a:lnTo>
                  <a:pt x="31" y="92"/>
                </a:lnTo>
                <a:lnTo>
                  <a:pt x="28" y="85"/>
                </a:lnTo>
                <a:lnTo>
                  <a:pt x="27" y="77"/>
                </a:lnTo>
                <a:lnTo>
                  <a:pt x="26" y="68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98" name="Freeform 146"/>
          <p:cNvSpPr>
            <a:spLocks/>
          </p:cNvSpPr>
          <p:nvPr/>
        </p:nvSpPr>
        <p:spPr bwMode="auto">
          <a:xfrm>
            <a:off x="2028825" y="2725738"/>
            <a:ext cx="50800" cy="112712"/>
          </a:xfrm>
          <a:custGeom>
            <a:avLst/>
            <a:gdLst>
              <a:gd name="T0" fmla="*/ 0 w 108"/>
              <a:gd name="T1" fmla="*/ 2147483647 h 212"/>
              <a:gd name="T2" fmla="*/ 0 w 108"/>
              <a:gd name="T3" fmla="*/ 2147483647 h 212"/>
              <a:gd name="T4" fmla="*/ 103986659 w 108"/>
              <a:gd name="T5" fmla="*/ 2147483647 h 212"/>
              <a:gd name="T6" fmla="*/ 312181552 w 108"/>
              <a:gd name="T7" fmla="*/ 2147483647 h 212"/>
              <a:gd name="T8" fmla="*/ 728570807 w 108"/>
              <a:gd name="T9" fmla="*/ 2147483647 h 212"/>
              <a:gd name="T10" fmla="*/ 1456919599 w 108"/>
              <a:gd name="T11" fmla="*/ 2147483647 h 212"/>
              <a:gd name="T12" fmla="*/ 2147483647 w 108"/>
              <a:gd name="T13" fmla="*/ 2147483647 h 212"/>
              <a:gd name="T14" fmla="*/ 2147483647 w 108"/>
              <a:gd name="T15" fmla="*/ 2147483647 h 212"/>
              <a:gd name="T16" fmla="*/ 2147483647 w 108"/>
              <a:gd name="T17" fmla="*/ 2147483647 h 212"/>
              <a:gd name="T18" fmla="*/ 2147483647 w 108"/>
              <a:gd name="T19" fmla="*/ 2147483647 h 212"/>
              <a:gd name="T20" fmla="*/ 2147483647 w 108"/>
              <a:gd name="T21" fmla="*/ 2147483647 h 212"/>
              <a:gd name="T22" fmla="*/ 2147483647 w 108"/>
              <a:gd name="T23" fmla="*/ 2147483647 h 212"/>
              <a:gd name="T24" fmla="*/ 2147483647 w 108"/>
              <a:gd name="T25" fmla="*/ 2147483647 h 212"/>
              <a:gd name="T26" fmla="*/ 2147483647 w 108"/>
              <a:gd name="T27" fmla="*/ 2147483647 h 212"/>
              <a:gd name="T28" fmla="*/ 2147483647 w 108"/>
              <a:gd name="T29" fmla="*/ 2147483647 h 212"/>
              <a:gd name="T30" fmla="*/ 2147483647 w 108"/>
              <a:gd name="T31" fmla="*/ 2147483647 h 212"/>
              <a:gd name="T32" fmla="*/ 2147483647 w 108"/>
              <a:gd name="T33" fmla="*/ 2147483647 h 212"/>
              <a:gd name="T34" fmla="*/ 2147483647 w 108"/>
              <a:gd name="T35" fmla="*/ 2147483647 h 212"/>
              <a:gd name="T36" fmla="*/ 2147483647 w 108"/>
              <a:gd name="T37" fmla="*/ 0 h 212"/>
              <a:gd name="T38" fmla="*/ 2147483647 w 108"/>
              <a:gd name="T39" fmla="*/ 0 h 212"/>
              <a:gd name="T40" fmla="*/ 2147483647 w 108"/>
              <a:gd name="T41" fmla="*/ 2147483647 h 212"/>
              <a:gd name="T42" fmla="*/ 2147483647 w 108"/>
              <a:gd name="T43" fmla="*/ 2147483647 h 212"/>
              <a:gd name="T44" fmla="*/ 2147483647 w 108"/>
              <a:gd name="T45" fmla="*/ 2147483647 h 212"/>
              <a:gd name="T46" fmla="*/ 2147483647 w 108"/>
              <a:gd name="T47" fmla="*/ 2147483647 h 212"/>
              <a:gd name="T48" fmla="*/ 2147483647 w 108"/>
              <a:gd name="T49" fmla="*/ 2147483647 h 212"/>
              <a:gd name="T50" fmla="*/ 2147483647 w 108"/>
              <a:gd name="T51" fmla="*/ 2147483647 h 212"/>
              <a:gd name="T52" fmla="*/ 2147483647 w 108"/>
              <a:gd name="T53" fmla="*/ 2147483647 h 212"/>
              <a:gd name="T54" fmla="*/ 2147483647 w 108"/>
              <a:gd name="T55" fmla="*/ 2147483647 h 212"/>
              <a:gd name="T56" fmla="*/ 2147483647 w 108"/>
              <a:gd name="T57" fmla="*/ 2147483647 h 212"/>
              <a:gd name="T58" fmla="*/ 2147483647 w 108"/>
              <a:gd name="T59" fmla="*/ 2147483647 h 212"/>
              <a:gd name="T60" fmla="*/ 2147483647 w 108"/>
              <a:gd name="T61" fmla="*/ 2147483647 h 212"/>
              <a:gd name="T62" fmla="*/ 2147483647 w 108"/>
              <a:gd name="T63" fmla="*/ 2147483647 h 212"/>
              <a:gd name="T64" fmla="*/ 2147483647 w 108"/>
              <a:gd name="T65" fmla="*/ 2147483647 h 212"/>
              <a:gd name="T66" fmla="*/ 2147483647 w 108"/>
              <a:gd name="T67" fmla="*/ 2147483647 h 212"/>
              <a:gd name="T68" fmla="*/ 2147483647 w 108"/>
              <a:gd name="T69" fmla="*/ 2147483647 h 212"/>
              <a:gd name="T70" fmla="*/ 2147483647 w 108"/>
              <a:gd name="T71" fmla="*/ 2147483647 h 212"/>
              <a:gd name="T72" fmla="*/ 2147483647 w 108"/>
              <a:gd name="T73" fmla="*/ 2147483647 h 212"/>
              <a:gd name="T74" fmla="*/ 2147483647 w 108"/>
              <a:gd name="T75" fmla="*/ 2147483647 h 212"/>
              <a:gd name="T76" fmla="*/ 0 w 108"/>
              <a:gd name="T77" fmla="*/ 2147483647 h 2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8"/>
              <a:gd name="T118" fmla="*/ 0 h 212"/>
              <a:gd name="T119" fmla="*/ 108 w 108"/>
              <a:gd name="T120" fmla="*/ 212 h 2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8" h="212">
                <a:moveTo>
                  <a:pt x="0" y="140"/>
                </a:moveTo>
                <a:lnTo>
                  <a:pt x="0" y="149"/>
                </a:lnTo>
                <a:lnTo>
                  <a:pt x="1" y="163"/>
                </a:lnTo>
                <a:lnTo>
                  <a:pt x="3" y="177"/>
                </a:lnTo>
                <a:lnTo>
                  <a:pt x="7" y="188"/>
                </a:lnTo>
                <a:lnTo>
                  <a:pt x="14" y="196"/>
                </a:lnTo>
                <a:lnTo>
                  <a:pt x="21" y="203"/>
                </a:lnTo>
                <a:lnTo>
                  <a:pt x="30" y="208"/>
                </a:lnTo>
                <a:lnTo>
                  <a:pt x="42" y="211"/>
                </a:lnTo>
                <a:lnTo>
                  <a:pt x="55" y="212"/>
                </a:lnTo>
                <a:lnTo>
                  <a:pt x="67" y="211"/>
                </a:lnTo>
                <a:lnTo>
                  <a:pt x="79" y="208"/>
                </a:lnTo>
                <a:lnTo>
                  <a:pt x="87" y="204"/>
                </a:lnTo>
                <a:lnTo>
                  <a:pt x="96" y="197"/>
                </a:lnTo>
                <a:lnTo>
                  <a:pt x="101" y="188"/>
                </a:lnTo>
                <a:lnTo>
                  <a:pt x="105" y="177"/>
                </a:lnTo>
                <a:lnTo>
                  <a:pt x="107" y="164"/>
                </a:lnTo>
                <a:lnTo>
                  <a:pt x="108" y="149"/>
                </a:lnTo>
                <a:lnTo>
                  <a:pt x="108" y="0"/>
                </a:lnTo>
                <a:lnTo>
                  <a:pt x="83" y="0"/>
                </a:lnTo>
                <a:lnTo>
                  <a:pt x="83" y="139"/>
                </a:lnTo>
                <a:lnTo>
                  <a:pt x="83" y="149"/>
                </a:lnTo>
                <a:lnTo>
                  <a:pt x="83" y="158"/>
                </a:lnTo>
                <a:lnTo>
                  <a:pt x="82" y="165"/>
                </a:lnTo>
                <a:lnTo>
                  <a:pt x="80" y="171"/>
                </a:lnTo>
                <a:lnTo>
                  <a:pt x="76" y="178"/>
                </a:lnTo>
                <a:lnTo>
                  <a:pt x="69" y="183"/>
                </a:lnTo>
                <a:lnTo>
                  <a:pt x="63" y="185"/>
                </a:lnTo>
                <a:lnTo>
                  <a:pt x="54" y="186"/>
                </a:lnTo>
                <a:lnTo>
                  <a:pt x="46" y="186"/>
                </a:lnTo>
                <a:lnTo>
                  <a:pt x="40" y="184"/>
                </a:lnTo>
                <a:lnTo>
                  <a:pt x="35" y="182"/>
                </a:lnTo>
                <a:lnTo>
                  <a:pt x="31" y="177"/>
                </a:lnTo>
                <a:lnTo>
                  <a:pt x="28" y="172"/>
                </a:lnTo>
                <a:lnTo>
                  <a:pt x="26" y="165"/>
                </a:lnTo>
                <a:lnTo>
                  <a:pt x="24" y="157"/>
                </a:lnTo>
                <a:lnTo>
                  <a:pt x="24" y="148"/>
                </a:lnTo>
                <a:lnTo>
                  <a:pt x="24" y="140"/>
                </a:lnTo>
                <a:lnTo>
                  <a:pt x="0" y="140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699" name="Freeform 147"/>
          <p:cNvSpPr>
            <a:spLocks noEditPoints="1"/>
          </p:cNvSpPr>
          <p:nvPr/>
        </p:nvSpPr>
        <p:spPr bwMode="auto">
          <a:xfrm>
            <a:off x="2093913" y="2752725"/>
            <a:ext cx="58737" cy="84138"/>
          </a:xfrm>
          <a:custGeom>
            <a:avLst/>
            <a:gdLst>
              <a:gd name="T0" fmla="*/ 2147483647 w 123"/>
              <a:gd name="T1" fmla="*/ 2147483647 h 159"/>
              <a:gd name="T2" fmla="*/ 2147483647 w 123"/>
              <a:gd name="T3" fmla="*/ 2147483647 h 159"/>
              <a:gd name="T4" fmla="*/ 2147483647 w 123"/>
              <a:gd name="T5" fmla="*/ 2147483647 h 159"/>
              <a:gd name="T6" fmla="*/ 2147483647 w 123"/>
              <a:gd name="T7" fmla="*/ 2147483647 h 159"/>
              <a:gd name="T8" fmla="*/ 2147483647 w 123"/>
              <a:gd name="T9" fmla="*/ 2147483647 h 159"/>
              <a:gd name="T10" fmla="*/ 2147483647 w 123"/>
              <a:gd name="T11" fmla="*/ 2147483647 h 159"/>
              <a:gd name="T12" fmla="*/ 2147483647 w 123"/>
              <a:gd name="T13" fmla="*/ 2147483647 h 159"/>
              <a:gd name="T14" fmla="*/ 2147483647 w 123"/>
              <a:gd name="T15" fmla="*/ 2147483647 h 159"/>
              <a:gd name="T16" fmla="*/ 2147483647 w 123"/>
              <a:gd name="T17" fmla="*/ 2147483647 h 159"/>
              <a:gd name="T18" fmla="*/ 2147483647 w 123"/>
              <a:gd name="T19" fmla="*/ 2147483647 h 159"/>
              <a:gd name="T20" fmla="*/ 2147483647 w 123"/>
              <a:gd name="T21" fmla="*/ 2147483647 h 159"/>
              <a:gd name="T22" fmla="*/ 2147483647 w 123"/>
              <a:gd name="T23" fmla="*/ 1778131063 h 159"/>
              <a:gd name="T24" fmla="*/ 2147483647 w 123"/>
              <a:gd name="T25" fmla="*/ 296262087 h 159"/>
              <a:gd name="T26" fmla="*/ 2147483647 w 123"/>
              <a:gd name="T27" fmla="*/ 296262087 h 159"/>
              <a:gd name="T28" fmla="*/ 2147483647 w 123"/>
              <a:gd name="T29" fmla="*/ 1778131063 h 159"/>
              <a:gd name="T30" fmla="*/ 980121393 w 123"/>
              <a:gd name="T31" fmla="*/ 2147483647 h 159"/>
              <a:gd name="T32" fmla="*/ 109003459 w 123"/>
              <a:gd name="T33" fmla="*/ 2147483647 h 159"/>
              <a:gd name="T34" fmla="*/ 109003459 w 123"/>
              <a:gd name="T35" fmla="*/ 2147483647 h 159"/>
              <a:gd name="T36" fmla="*/ 980121393 w 123"/>
              <a:gd name="T37" fmla="*/ 2147483647 h 159"/>
              <a:gd name="T38" fmla="*/ 2147483647 w 123"/>
              <a:gd name="T39" fmla="*/ 2147483647 h 159"/>
              <a:gd name="T40" fmla="*/ 2147483647 w 123"/>
              <a:gd name="T41" fmla="*/ 2147483647 h 159"/>
              <a:gd name="T42" fmla="*/ 2147483647 w 123"/>
              <a:gd name="T43" fmla="*/ 2147483647 h 159"/>
              <a:gd name="T44" fmla="*/ 2147483647 w 123"/>
              <a:gd name="T45" fmla="*/ 2147483647 h 159"/>
              <a:gd name="T46" fmla="*/ 2147483647 w 123"/>
              <a:gd name="T47" fmla="*/ 2147483647 h 159"/>
              <a:gd name="T48" fmla="*/ 2147483647 w 123"/>
              <a:gd name="T49" fmla="*/ 2147483647 h 159"/>
              <a:gd name="T50" fmla="*/ 2147483647 w 123"/>
              <a:gd name="T51" fmla="*/ 2147483647 h 159"/>
              <a:gd name="T52" fmla="*/ 2147483647 w 123"/>
              <a:gd name="T53" fmla="*/ 2147483647 h 159"/>
              <a:gd name="T54" fmla="*/ 2147483647 w 123"/>
              <a:gd name="T55" fmla="*/ 2147483647 h 159"/>
              <a:gd name="T56" fmla="*/ 2147483647 w 123"/>
              <a:gd name="T57" fmla="*/ 2147483647 h 159"/>
              <a:gd name="T58" fmla="*/ 2147483647 w 123"/>
              <a:gd name="T59" fmla="*/ 2147483647 h 159"/>
              <a:gd name="T60" fmla="*/ 2147483647 w 123"/>
              <a:gd name="T61" fmla="*/ 2147483647 h 159"/>
              <a:gd name="T62" fmla="*/ 2147483647 w 123"/>
              <a:gd name="T63" fmla="*/ 2147483647 h 159"/>
              <a:gd name="T64" fmla="*/ 2147483647 w 123"/>
              <a:gd name="T65" fmla="*/ 2147483647 h 159"/>
              <a:gd name="T66" fmla="*/ 2147483647 w 123"/>
              <a:gd name="T67" fmla="*/ 2147483647 h 159"/>
              <a:gd name="T68" fmla="*/ 2147483647 w 123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9"/>
              <a:gd name="T107" fmla="*/ 123 w 123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9">
                <a:moveTo>
                  <a:pt x="99" y="108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6" y="129"/>
                </a:lnTo>
                <a:lnTo>
                  <a:pt x="82" y="131"/>
                </a:lnTo>
                <a:lnTo>
                  <a:pt x="77" y="133"/>
                </a:lnTo>
                <a:lnTo>
                  <a:pt x="71" y="136"/>
                </a:lnTo>
                <a:lnTo>
                  <a:pt x="63" y="136"/>
                </a:lnTo>
                <a:lnTo>
                  <a:pt x="55" y="134"/>
                </a:lnTo>
                <a:lnTo>
                  <a:pt x="47" y="132"/>
                </a:lnTo>
                <a:lnTo>
                  <a:pt x="41" y="129"/>
                </a:lnTo>
                <a:lnTo>
                  <a:pt x="35" y="123"/>
                </a:lnTo>
                <a:lnTo>
                  <a:pt x="31" y="117"/>
                </a:lnTo>
                <a:lnTo>
                  <a:pt x="27" y="109"/>
                </a:lnTo>
                <a:lnTo>
                  <a:pt x="25" y="98"/>
                </a:lnTo>
                <a:lnTo>
                  <a:pt x="24" y="88"/>
                </a:lnTo>
                <a:lnTo>
                  <a:pt x="123" y="88"/>
                </a:lnTo>
                <a:lnTo>
                  <a:pt x="123" y="76"/>
                </a:lnTo>
                <a:lnTo>
                  <a:pt x="122" y="60"/>
                </a:lnTo>
                <a:lnTo>
                  <a:pt x="119" y="44"/>
                </a:lnTo>
                <a:lnTo>
                  <a:pt x="114" y="31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2"/>
                </a:lnTo>
                <a:lnTo>
                  <a:pt x="61" y="0"/>
                </a:lnTo>
                <a:lnTo>
                  <a:pt x="48" y="2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8" y="158"/>
                </a:lnTo>
                <a:lnTo>
                  <a:pt x="61" y="159"/>
                </a:lnTo>
                <a:lnTo>
                  <a:pt x="73" y="158"/>
                </a:lnTo>
                <a:lnTo>
                  <a:pt x="84" y="155"/>
                </a:lnTo>
                <a:lnTo>
                  <a:pt x="94" y="151"/>
                </a:lnTo>
                <a:lnTo>
                  <a:pt x="102" y="145"/>
                </a:lnTo>
                <a:lnTo>
                  <a:pt x="109" y="138"/>
                </a:lnTo>
                <a:lnTo>
                  <a:pt x="115" y="129"/>
                </a:lnTo>
                <a:lnTo>
                  <a:pt x="119" y="119"/>
                </a:lnTo>
                <a:lnTo>
                  <a:pt x="121" y="108"/>
                </a:lnTo>
                <a:lnTo>
                  <a:pt x="99" y="108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7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7" y="25"/>
                </a:lnTo>
                <a:lnTo>
                  <a:pt x="54" y="24"/>
                </a:lnTo>
                <a:lnTo>
                  <a:pt x="62" y="23"/>
                </a:lnTo>
                <a:lnTo>
                  <a:pt x="71" y="24"/>
                </a:lnTo>
                <a:lnTo>
                  <a:pt x="78" y="25"/>
                </a:lnTo>
                <a:lnTo>
                  <a:pt x="84" y="30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00" name="Freeform 148"/>
          <p:cNvSpPr>
            <a:spLocks/>
          </p:cNvSpPr>
          <p:nvPr/>
        </p:nvSpPr>
        <p:spPr bwMode="auto">
          <a:xfrm>
            <a:off x="2165350" y="2752725"/>
            <a:ext cx="30163" cy="82550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453260169 h 155"/>
              <a:gd name="T32" fmla="*/ 2147483647 w 66"/>
              <a:gd name="T33" fmla="*/ 755338860 h 155"/>
              <a:gd name="T34" fmla="*/ 2147483647 w 66"/>
              <a:gd name="T35" fmla="*/ 1057417418 h 155"/>
              <a:gd name="T36" fmla="*/ 2147483647 w 66"/>
              <a:gd name="T37" fmla="*/ 1812756277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099905958 w 66"/>
              <a:gd name="T43" fmla="*/ 2147483647 h 155"/>
              <a:gd name="T44" fmla="*/ 2099905958 w 66"/>
              <a:gd name="T45" fmla="*/ 604157915 h 155"/>
              <a:gd name="T46" fmla="*/ 0 w 66"/>
              <a:gd name="T47" fmla="*/ 604157915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1"/>
                </a:lnTo>
                <a:lnTo>
                  <a:pt x="25" y="52"/>
                </a:lnTo>
                <a:lnTo>
                  <a:pt x="28" y="45"/>
                </a:lnTo>
                <a:lnTo>
                  <a:pt x="32" y="39"/>
                </a:lnTo>
                <a:lnTo>
                  <a:pt x="38" y="33"/>
                </a:lnTo>
                <a:lnTo>
                  <a:pt x="44" y="30"/>
                </a:lnTo>
                <a:lnTo>
                  <a:pt x="52" y="28"/>
                </a:lnTo>
                <a:lnTo>
                  <a:pt x="61" y="27"/>
                </a:lnTo>
                <a:lnTo>
                  <a:pt x="66" y="27"/>
                </a:lnTo>
                <a:lnTo>
                  <a:pt x="66" y="0"/>
                </a:lnTo>
                <a:lnTo>
                  <a:pt x="60" y="0"/>
                </a:lnTo>
                <a:lnTo>
                  <a:pt x="53" y="0"/>
                </a:lnTo>
                <a:lnTo>
                  <a:pt x="47" y="3"/>
                </a:lnTo>
                <a:lnTo>
                  <a:pt x="42" y="5"/>
                </a:lnTo>
                <a:lnTo>
                  <a:pt x="37" y="7"/>
                </a:lnTo>
                <a:lnTo>
                  <a:pt x="32" y="12"/>
                </a:lnTo>
                <a:lnTo>
                  <a:pt x="28" y="18"/>
                </a:lnTo>
                <a:lnTo>
                  <a:pt x="25" y="24"/>
                </a:lnTo>
                <a:lnTo>
                  <a:pt x="22" y="31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01" name="Freeform 149"/>
          <p:cNvSpPr>
            <a:spLocks noEditPoints="1"/>
          </p:cNvSpPr>
          <p:nvPr/>
        </p:nvSpPr>
        <p:spPr bwMode="auto">
          <a:xfrm>
            <a:off x="2201863" y="2752725"/>
            <a:ext cx="57150" cy="84138"/>
          </a:xfrm>
          <a:custGeom>
            <a:avLst/>
            <a:gdLst>
              <a:gd name="T0" fmla="*/ 2147483647 w 123"/>
              <a:gd name="T1" fmla="*/ 2147483647 h 159"/>
              <a:gd name="T2" fmla="*/ 2147483647 w 123"/>
              <a:gd name="T3" fmla="*/ 2147483647 h 159"/>
              <a:gd name="T4" fmla="*/ 2147483647 w 123"/>
              <a:gd name="T5" fmla="*/ 2147483647 h 159"/>
              <a:gd name="T6" fmla="*/ 2147483647 w 123"/>
              <a:gd name="T7" fmla="*/ 2147483647 h 159"/>
              <a:gd name="T8" fmla="*/ 2147483647 w 123"/>
              <a:gd name="T9" fmla="*/ 2147483647 h 159"/>
              <a:gd name="T10" fmla="*/ 2147483647 w 123"/>
              <a:gd name="T11" fmla="*/ 2147483647 h 159"/>
              <a:gd name="T12" fmla="*/ 2147483647 w 123"/>
              <a:gd name="T13" fmla="*/ 2147483647 h 159"/>
              <a:gd name="T14" fmla="*/ 2147483647 w 123"/>
              <a:gd name="T15" fmla="*/ 2147483647 h 159"/>
              <a:gd name="T16" fmla="*/ 2147483647 w 123"/>
              <a:gd name="T17" fmla="*/ 2147483647 h 159"/>
              <a:gd name="T18" fmla="*/ 2147483647 w 123"/>
              <a:gd name="T19" fmla="*/ 2147483647 h 159"/>
              <a:gd name="T20" fmla="*/ 2147483647 w 123"/>
              <a:gd name="T21" fmla="*/ 2147483647 h 159"/>
              <a:gd name="T22" fmla="*/ 2147483647 w 123"/>
              <a:gd name="T23" fmla="*/ 1778131063 h 159"/>
              <a:gd name="T24" fmla="*/ 2147483647 w 123"/>
              <a:gd name="T25" fmla="*/ 296262087 h 159"/>
              <a:gd name="T26" fmla="*/ 2147483647 w 123"/>
              <a:gd name="T27" fmla="*/ 296262087 h 159"/>
              <a:gd name="T28" fmla="*/ 2147483647 w 123"/>
              <a:gd name="T29" fmla="*/ 1778131063 h 159"/>
              <a:gd name="T30" fmla="*/ 902830618 w 123"/>
              <a:gd name="T31" fmla="*/ 2147483647 h 159"/>
              <a:gd name="T32" fmla="*/ 100386535 w 123"/>
              <a:gd name="T33" fmla="*/ 2147483647 h 159"/>
              <a:gd name="T34" fmla="*/ 100386535 w 123"/>
              <a:gd name="T35" fmla="*/ 2147483647 h 159"/>
              <a:gd name="T36" fmla="*/ 902830618 w 123"/>
              <a:gd name="T37" fmla="*/ 2147483647 h 159"/>
              <a:gd name="T38" fmla="*/ 2147483647 w 123"/>
              <a:gd name="T39" fmla="*/ 2147483647 h 159"/>
              <a:gd name="T40" fmla="*/ 2147483647 w 123"/>
              <a:gd name="T41" fmla="*/ 2147483647 h 159"/>
              <a:gd name="T42" fmla="*/ 2147483647 w 123"/>
              <a:gd name="T43" fmla="*/ 2147483647 h 159"/>
              <a:gd name="T44" fmla="*/ 2147483647 w 123"/>
              <a:gd name="T45" fmla="*/ 2147483647 h 159"/>
              <a:gd name="T46" fmla="*/ 2147483647 w 123"/>
              <a:gd name="T47" fmla="*/ 2147483647 h 159"/>
              <a:gd name="T48" fmla="*/ 2147483647 w 123"/>
              <a:gd name="T49" fmla="*/ 2147483647 h 159"/>
              <a:gd name="T50" fmla="*/ 2147483647 w 123"/>
              <a:gd name="T51" fmla="*/ 2147483647 h 159"/>
              <a:gd name="T52" fmla="*/ 2147483647 w 123"/>
              <a:gd name="T53" fmla="*/ 2147483647 h 159"/>
              <a:gd name="T54" fmla="*/ 2147483647 w 123"/>
              <a:gd name="T55" fmla="*/ 2147483647 h 159"/>
              <a:gd name="T56" fmla="*/ 2147483647 w 123"/>
              <a:gd name="T57" fmla="*/ 2147483647 h 159"/>
              <a:gd name="T58" fmla="*/ 2147483647 w 123"/>
              <a:gd name="T59" fmla="*/ 2147483647 h 159"/>
              <a:gd name="T60" fmla="*/ 2147483647 w 123"/>
              <a:gd name="T61" fmla="*/ 2147483647 h 159"/>
              <a:gd name="T62" fmla="*/ 2147483647 w 123"/>
              <a:gd name="T63" fmla="*/ 2147483647 h 159"/>
              <a:gd name="T64" fmla="*/ 2147483647 w 123"/>
              <a:gd name="T65" fmla="*/ 2147483647 h 159"/>
              <a:gd name="T66" fmla="*/ 2147483647 w 123"/>
              <a:gd name="T67" fmla="*/ 2147483647 h 159"/>
              <a:gd name="T68" fmla="*/ 2147483647 w 123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9"/>
              <a:gd name="T107" fmla="*/ 123 w 123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9">
                <a:moveTo>
                  <a:pt x="99" y="108"/>
                </a:moveTo>
                <a:lnTo>
                  <a:pt x="97" y="113"/>
                </a:lnTo>
                <a:lnTo>
                  <a:pt x="94" y="119"/>
                </a:lnTo>
                <a:lnTo>
                  <a:pt x="90" y="124"/>
                </a:lnTo>
                <a:lnTo>
                  <a:pt x="86" y="129"/>
                </a:lnTo>
                <a:lnTo>
                  <a:pt x="82" y="131"/>
                </a:lnTo>
                <a:lnTo>
                  <a:pt x="77" y="133"/>
                </a:lnTo>
                <a:lnTo>
                  <a:pt x="70" y="136"/>
                </a:lnTo>
                <a:lnTo>
                  <a:pt x="63" y="136"/>
                </a:lnTo>
                <a:lnTo>
                  <a:pt x="55" y="134"/>
                </a:lnTo>
                <a:lnTo>
                  <a:pt x="47" y="132"/>
                </a:lnTo>
                <a:lnTo>
                  <a:pt x="41" y="129"/>
                </a:lnTo>
                <a:lnTo>
                  <a:pt x="35" y="123"/>
                </a:lnTo>
                <a:lnTo>
                  <a:pt x="30" y="117"/>
                </a:lnTo>
                <a:lnTo>
                  <a:pt x="27" y="109"/>
                </a:lnTo>
                <a:lnTo>
                  <a:pt x="25" y="98"/>
                </a:lnTo>
                <a:lnTo>
                  <a:pt x="24" y="88"/>
                </a:lnTo>
                <a:lnTo>
                  <a:pt x="123" y="88"/>
                </a:lnTo>
                <a:lnTo>
                  <a:pt x="123" y="76"/>
                </a:lnTo>
                <a:lnTo>
                  <a:pt x="122" y="60"/>
                </a:lnTo>
                <a:lnTo>
                  <a:pt x="119" y="44"/>
                </a:lnTo>
                <a:lnTo>
                  <a:pt x="114" y="31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2"/>
                </a:lnTo>
                <a:lnTo>
                  <a:pt x="61" y="0"/>
                </a:lnTo>
                <a:lnTo>
                  <a:pt x="48" y="2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8" y="158"/>
                </a:lnTo>
                <a:lnTo>
                  <a:pt x="61" y="159"/>
                </a:lnTo>
                <a:lnTo>
                  <a:pt x="73" y="158"/>
                </a:lnTo>
                <a:lnTo>
                  <a:pt x="84" y="155"/>
                </a:lnTo>
                <a:lnTo>
                  <a:pt x="94" y="151"/>
                </a:lnTo>
                <a:lnTo>
                  <a:pt x="102" y="145"/>
                </a:lnTo>
                <a:lnTo>
                  <a:pt x="108" y="138"/>
                </a:lnTo>
                <a:lnTo>
                  <a:pt x="115" y="129"/>
                </a:lnTo>
                <a:lnTo>
                  <a:pt x="119" y="119"/>
                </a:lnTo>
                <a:lnTo>
                  <a:pt x="121" y="108"/>
                </a:lnTo>
                <a:lnTo>
                  <a:pt x="99" y="108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7" y="48"/>
                </a:lnTo>
                <a:lnTo>
                  <a:pt x="31" y="40"/>
                </a:lnTo>
                <a:lnTo>
                  <a:pt x="36" y="34"/>
                </a:lnTo>
                <a:lnTo>
                  <a:pt x="41" y="28"/>
                </a:lnTo>
                <a:lnTo>
                  <a:pt x="47" y="25"/>
                </a:lnTo>
                <a:lnTo>
                  <a:pt x="54" y="24"/>
                </a:lnTo>
                <a:lnTo>
                  <a:pt x="62" y="23"/>
                </a:lnTo>
                <a:lnTo>
                  <a:pt x="70" y="24"/>
                </a:lnTo>
                <a:lnTo>
                  <a:pt x="78" y="25"/>
                </a:lnTo>
                <a:lnTo>
                  <a:pt x="84" y="30"/>
                </a:lnTo>
                <a:lnTo>
                  <a:pt x="89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02" name="Freeform 150"/>
          <p:cNvSpPr>
            <a:spLocks/>
          </p:cNvSpPr>
          <p:nvPr/>
        </p:nvSpPr>
        <p:spPr bwMode="auto">
          <a:xfrm>
            <a:off x="2271713" y="2752725"/>
            <a:ext cx="88900" cy="82550"/>
          </a:xfrm>
          <a:custGeom>
            <a:avLst/>
            <a:gdLst>
              <a:gd name="T0" fmla="*/ 2147483647 w 189"/>
              <a:gd name="T1" fmla="*/ 2147483647 h 155"/>
              <a:gd name="T2" fmla="*/ 2147483647 w 189"/>
              <a:gd name="T3" fmla="*/ 2147483647 h 155"/>
              <a:gd name="T4" fmla="*/ 2147483647 w 189"/>
              <a:gd name="T5" fmla="*/ 2147483647 h 155"/>
              <a:gd name="T6" fmla="*/ 2147483647 w 189"/>
              <a:gd name="T7" fmla="*/ 2147483647 h 155"/>
              <a:gd name="T8" fmla="*/ 2147483647 w 189"/>
              <a:gd name="T9" fmla="*/ 906236472 h 155"/>
              <a:gd name="T10" fmla="*/ 2147483647 w 189"/>
              <a:gd name="T11" fmla="*/ 0 h 155"/>
              <a:gd name="T12" fmla="*/ 2147483647 w 189"/>
              <a:gd name="T13" fmla="*/ 906236472 h 155"/>
              <a:gd name="T14" fmla="*/ 2147483647 w 189"/>
              <a:gd name="T15" fmla="*/ 2147483647 h 155"/>
              <a:gd name="T16" fmla="*/ 2147483647 w 189"/>
              <a:gd name="T17" fmla="*/ 1963937755 h 155"/>
              <a:gd name="T18" fmla="*/ 2147483647 w 189"/>
              <a:gd name="T19" fmla="*/ 906236472 h 155"/>
              <a:gd name="T20" fmla="*/ 2147483647 w 189"/>
              <a:gd name="T21" fmla="*/ 302078691 h 155"/>
              <a:gd name="T22" fmla="*/ 2147483647 w 189"/>
              <a:gd name="T23" fmla="*/ 0 h 155"/>
              <a:gd name="T24" fmla="*/ 2147483647 w 189"/>
              <a:gd name="T25" fmla="*/ 302078691 h 155"/>
              <a:gd name="T26" fmla="*/ 2147483647 w 189"/>
              <a:gd name="T27" fmla="*/ 906236472 h 155"/>
              <a:gd name="T28" fmla="*/ 2147483647 w 189"/>
              <a:gd name="T29" fmla="*/ 2114834835 h 155"/>
              <a:gd name="T30" fmla="*/ 2147483647 w 189"/>
              <a:gd name="T31" fmla="*/ 2147483647 h 155"/>
              <a:gd name="T32" fmla="*/ 0 w 189"/>
              <a:gd name="T33" fmla="*/ 604157915 h 155"/>
              <a:gd name="T34" fmla="*/ 2147483647 w 189"/>
              <a:gd name="T35" fmla="*/ 2147483647 h 155"/>
              <a:gd name="T36" fmla="*/ 2147483647 w 189"/>
              <a:gd name="T37" fmla="*/ 2147483647 h 155"/>
              <a:gd name="T38" fmla="*/ 2147483647 w 189"/>
              <a:gd name="T39" fmla="*/ 2147483647 h 155"/>
              <a:gd name="T40" fmla="*/ 2147483647 w 189"/>
              <a:gd name="T41" fmla="*/ 2147483647 h 155"/>
              <a:gd name="T42" fmla="*/ 2147483647 w 189"/>
              <a:gd name="T43" fmla="*/ 2147483647 h 155"/>
              <a:gd name="T44" fmla="*/ 2147483647 w 189"/>
              <a:gd name="T45" fmla="*/ 2147483647 h 155"/>
              <a:gd name="T46" fmla="*/ 2147483647 w 189"/>
              <a:gd name="T47" fmla="*/ 2147483647 h 155"/>
              <a:gd name="T48" fmla="*/ 2147483647 w 189"/>
              <a:gd name="T49" fmla="*/ 2147483647 h 155"/>
              <a:gd name="T50" fmla="*/ 2147483647 w 189"/>
              <a:gd name="T51" fmla="*/ 2147483647 h 155"/>
              <a:gd name="T52" fmla="*/ 2147483647 w 189"/>
              <a:gd name="T53" fmla="*/ 2147483647 h 155"/>
              <a:gd name="T54" fmla="*/ 2147483647 w 189"/>
              <a:gd name="T55" fmla="*/ 2147483647 h 155"/>
              <a:gd name="T56" fmla="*/ 2147483647 w 189"/>
              <a:gd name="T57" fmla="*/ 2147483647 h 155"/>
              <a:gd name="T58" fmla="*/ 2147483647 w 189"/>
              <a:gd name="T59" fmla="*/ 2147483647 h 155"/>
              <a:gd name="T60" fmla="*/ 2147483647 w 189"/>
              <a:gd name="T61" fmla="*/ 2147483647 h 155"/>
              <a:gd name="T62" fmla="*/ 2147483647 w 189"/>
              <a:gd name="T63" fmla="*/ 2147483647 h 155"/>
              <a:gd name="T64" fmla="*/ 2147483647 w 189"/>
              <a:gd name="T65" fmla="*/ 2147483647 h 155"/>
              <a:gd name="T66" fmla="*/ 2147483647 w 189"/>
              <a:gd name="T67" fmla="*/ 2147483647 h 155"/>
              <a:gd name="T68" fmla="*/ 2147483647 w 189"/>
              <a:gd name="T69" fmla="*/ 2147483647 h 155"/>
              <a:gd name="T70" fmla="*/ 2147483647 w 189"/>
              <a:gd name="T71" fmla="*/ 2147483647 h 1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89"/>
              <a:gd name="T109" fmla="*/ 0 h 155"/>
              <a:gd name="T110" fmla="*/ 189 w 189"/>
              <a:gd name="T111" fmla="*/ 155 h 15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89" h="155">
                <a:moveTo>
                  <a:pt x="166" y="155"/>
                </a:moveTo>
                <a:lnTo>
                  <a:pt x="189" y="155"/>
                </a:lnTo>
                <a:lnTo>
                  <a:pt x="189" y="64"/>
                </a:lnTo>
                <a:lnTo>
                  <a:pt x="189" y="60"/>
                </a:lnTo>
                <a:lnTo>
                  <a:pt x="189" y="48"/>
                </a:lnTo>
                <a:lnTo>
                  <a:pt x="188" y="39"/>
                </a:lnTo>
                <a:lnTo>
                  <a:pt x="187" y="30"/>
                </a:lnTo>
                <a:lnTo>
                  <a:pt x="184" y="21"/>
                </a:lnTo>
                <a:lnTo>
                  <a:pt x="178" y="12"/>
                </a:lnTo>
                <a:lnTo>
                  <a:pt x="169" y="6"/>
                </a:lnTo>
                <a:lnTo>
                  <a:pt x="159" y="2"/>
                </a:lnTo>
                <a:lnTo>
                  <a:pt x="146" y="0"/>
                </a:lnTo>
                <a:lnTo>
                  <a:pt x="132" y="2"/>
                </a:lnTo>
                <a:lnTo>
                  <a:pt x="121" y="6"/>
                </a:lnTo>
                <a:lnTo>
                  <a:pt x="111" y="13"/>
                </a:lnTo>
                <a:lnTo>
                  <a:pt x="102" y="24"/>
                </a:lnTo>
                <a:lnTo>
                  <a:pt x="99" y="18"/>
                </a:lnTo>
                <a:lnTo>
                  <a:pt x="94" y="13"/>
                </a:lnTo>
                <a:lnTo>
                  <a:pt x="90" y="10"/>
                </a:lnTo>
                <a:lnTo>
                  <a:pt x="86" y="6"/>
                </a:lnTo>
                <a:lnTo>
                  <a:pt x="82" y="4"/>
                </a:lnTo>
                <a:lnTo>
                  <a:pt x="76" y="2"/>
                </a:lnTo>
                <a:lnTo>
                  <a:pt x="70" y="0"/>
                </a:lnTo>
                <a:lnTo>
                  <a:pt x="64" y="0"/>
                </a:lnTo>
                <a:lnTo>
                  <a:pt x="58" y="0"/>
                </a:lnTo>
                <a:lnTo>
                  <a:pt x="51" y="2"/>
                </a:lnTo>
                <a:lnTo>
                  <a:pt x="45" y="4"/>
                </a:lnTo>
                <a:lnTo>
                  <a:pt x="40" y="6"/>
                </a:lnTo>
                <a:lnTo>
                  <a:pt x="34" y="10"/>
                </a:lnTo>
                <a:lnTo>
                  <a:pt x="30" y="14"/>
                </a:lnTo>
                <a:lnTo>
                  <a:pt x="26" y="19"/>
                </a:lnTo>
                <a:lnTo>
                  <a:pt x="22" y="25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6"/>
                </a:lnTo>
                <a:lnTo>
                  <a:pt x="24" y="56"/>
                </a:lnTo>
                <a:lnTo>
                  <a:pt x="25" y="47"/>
                </a:lnTo>
                <a:lnTo>
                  <a:pt x="28" y="40"/>
                </a:lnTo>
                <a:lnTo>
                  <a:pt x="32" y="34"/>
                </a:lnTo>
                <a:lnTo>
                  <a:pt x="37" y="30"/>
                </a:lnTo>
                <a:lnTo>
                  <a:pt x="43" y="26"/>
                </a:lnTo>
                <a:lnTo>
                  <a:pt x="50" y="24"/>
                </a:lnTo>
                <a:lnTo>
                  <a:pt x="58" y="23"/>
                </a:lnTo>
                <a:lnTo>
                  <a:pt x="65" y="24"/>
                </a:lnTo>
                <a:lnTo>
                  <a:pt x="70" y="25"/>
                </a:lnTo>
                <a:lnTo>
                  <a:pt x="74" y="28"/>
                </a:lnTo>
                <a:lnTo>
                  <a:pt x="78" y="32"/>
                </a:lnTo>
                <a:lnTo>
                  <a:pt x="81" y="38"/>
                </a:lnTo>
                <a:lnTo>
                  <a:pt x="82" y="45"/>
                </a:lnTo>
                <a:lnTo>
                  <a:pt x="83" y="53"/>
                </a:lnTo>
                <a:lnTo>
                  <a:pt x="83" y="62"/>
                </a:lnTo>
                <a:lnTo>
                  <a:pt x="83" y="155"/>
                </a:lnTo>
                <a:lnTo>
                  <a:pt x="106" y="155"/>
                </a:lnTo>
                <a:lnTo>
                  <a:pt x="106" y="66"/>
                </a:lnTo>
                <a:lnTo>
                  <a:pt x="107" y="56"/>
                </a:lnTo>
                <a:lnTo>
                  <a:pt x="108" y="47"/>
                </a:lnTo>
                <a:lnTo>
                  <a:pt x="111" y="40"/>
                </a:lnTo>
                <a:lnTo>
                  <a:pt x="116" y="34"/>
                </a:lnTo>
                <a:lnTo>
                  <a:pt x="121" y="30"/>
                </a:lnTo>
                <a:lnTo>
                  <a:pt x="126" y="25"/>
                </a:lnTo>
                <a:lnTo>
                  <a:pt x="133" y="24"/>
                </a:lnTo>
                <a:lnTo>
                  <a:pt x="141" y="23"/>
                </a:lnTo>
                <a:lnTo>
                  <a:pt x="148" y="24"/>
                </a:lnTo>
                <a:lnTo>
                  <a:pt x="153" y="25"/>
                </a:lnTo>
                <a:lnTo>
                  <a:pt x="158" y="28"/>
                </a:lnTo>
                <a:lnTo>
                  <a:pt x="161" y="32"/>
                </a:lnTo>
                <a:lnTo>
                  <a:pt x="164" y="38"/>
                </a:lnTo>
                <a:lnTo>
                  <a:pt x="165" y="45"/>
                </a:lnTo>
                <a:lnTo>
                  <a:pt x="166" y="53"/>
                </a:lnTo>
                <a:lnTo>
                  <a:pt x="166" y="62"/>
                </a:lnTo>
                <a:lnTo>
                  <a:pt x="166" y="155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03" name="Freeform 151"/>
          <p:cNvSpPr>
            <a:spLocks/>
          </p:cNvSpPr>
          <p:nvPr/>
        </p:nvSpPr>
        <p:spPr bwMode="auto">
          <a:xfrm>
            <a:off x="2368550" y="2755900"/>
            <a:ext cx="61913" cy="112713"/>
          </a:xfrm>
          <a:custGeom>
            <a:avLst/>
            <a:gdLst>
              <a:gd name="T0" fmla="*/ 2147483647 w 128"/>
              <a:gd name="T1" fmla="*/ 0 h 214"/>
              <a:gd name="T2" fmla="*/ 2147483647 w 128"/>
              <a:gd name="T3" fmla="*/ 2147483647 h 214"/>
              <a:gd name="T4" fmla="*/ 2147483647 w 128"/>
              <a:gd name="T5" fmla="*/ 0 h 214"/>
              <a:gd name="T6" fmla="*/ 0 w 128"/>
              <a:gd name="T7" fmla="*/ 0 h 214"/>
              <a:gd name="T8" fmla="*/ 2147483647 w 128"/>
              <a:gd name="T9" fmla="*/ 2147483647 h 214"/>
              <a:gd name="T10" fmla="*/ 2147483647 w 128"/>
              <a:gd name="T11" fmla="*/ 2147483647 h 214"/>
              <a:gd name="T12" fmla="*/ 2147483647 w 128"/>
              <a:gd name="T13" fmla="*/ 2147483647 h 214"/>
              <a:gd name="T14" fmla="*/ 2147483647 w 128"/>
              <a:gd name="T15" fmla="*/ 2147483647 h 214"/>
              <a:gd name="T16" fmla="*/ 2147483647 w 128"/>
              <a:gd name="T17" fmla="*/ 2147483647 h 214"/>
              <a:gd name="T18" fmla="*/ 2147483647 w 128"/>
              <a:gd name="T19" fmla="*/ 2147483647 h 214"/>
              <a:gd name="T20" fmla="*/ 2147483647 w 128"/>
              <a:gd name="T21" fmla="*/ 2147483647 h 214"/>
              <a:gd name="T22" fmla="*/ 1810624023 w 128"/>
              <a:gd name="T23" fmla="*/ 2147483647 h 214"/>
              <a:gd name="T24" fmla="*/ 1810624023 w 128"/>
              <a:gd name="T25" fmla="*/ 2147483647 h 214"/>
              <a:gd name="T26" fmla="*/ 2147483647 w 128"/>
              <a:gd name="T27" fmla="*/ 2147483647 h 214"/>
              <a:gd name="T28" fmla="*/ 2147483647 w 128"/>
              <a:gd name="T29" fmla="*/ 2147483647 h 214"/>
              <a:gd name="T30" fmla="*/ 2147483647 w 128"/>
              <a:gd name="T31" fmla="*/ 2147483647 h 214"/>
              <a:gd name="T32" fmla="*/ 2147483647 w 128"/>
              <a:gd name="T33" fmla="*/ 2147483647 h 214"/>
              <a:gd name="T34" fmla="*/ 2147483647 w 128"/>
              <a:gd name="T35" fmla="*/ 2147483647 h 214"/>
              <a:gd name="T36" fmla="*/ 2147483647 w 128"/>
              <a:gd name="T37" fmla="*/ 2147483647 h 214"/>
              <a:gd name="T38" fmla="*/ 2147483647 w 128"/>
              <a:gd name="T39" fmla="*/ 2147483647 h 214"/>
              <a:gd name="T40" fmla="*/ 2147483647 w 128"/>
              <a:gd name="T41" fmla="*/ 2147483647 h 214"/>
              <a:gd name="T42" fmla="*/ 2147483647 w 128"/>
              <a:gd name="T43" fmla="*/ 2147483647 h 214"/>
              <a:gd name="T44" fmla="*/ 2147483647 w 128"/>
              <a:gd name="T45" fmla="*/ 2147483647 h 214"/>
              <a:gd name="T46" fmla="*/ 2147483647 w 128"/>
              <a:gd name="T47" fmla="*/ 0 h 214"/>
              <a:gd name="T48" fmla="*/ 2147483647 w 128"/>
              <a:gd name="T49" fmla="*/ 0 h 21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8"/>
              <a:gd name="T76" fmla="*/ 0 h 214"/>
              <a:gd name="T77" fmla="*/ 128 w 128"/>
              <a:gd name="T78" fmla="*/ 214 h 21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8" h="214">
                <a:moveTo>
                  <a:pt x="103" y="0"/>
                </a:moveTo>
                <a:lnTo>
                  <a:pt x="65" y="122"/>
                </a:lnTo>
                <a:lnTo>
                  <a:pt x="26" y="0"/>
                </a:lnTo>
                <a:lnTo>
                  <a:pt x="0" y="0"/>
                </a:lnTo>
                <a:lnTo>
                  <a:pt x="52" y="159"/>
                </a:lnTo>
                <a:lnTo>
                  <a:pt x="47" y="177"/>
                </a:lnTo>
                <a:lnTo>
                  <a:pt x="43" y="183"/>
                </a:lnTo>
                <a:lnTo>
                  <a:pt x="40" y="187"/>
                </a:lnTo>
                <a:lnTo>
                  <a:pt x="35" y="189"/>
                </a:lnTo>
                <a:lnTo>
                  <a:pt x="29" y="190"/>
                </a:lnTo>
                <a:lnTo>
                  <a:pt x="22" y="189"/>
                </a:lnTo>
                <a:lnTo>
                  <a:pt x="16" y="187"/>
                </a:lnTo>
                <a:lnTo>
                  <a:pt x="16" y="212"/>
                </a:lnTo>
                <a:lnTo>
                  <a:pt x="22" y="213"/>
                </a:lnTo>
                <a:lnTo>
                  <a:pt x="30" y="214"/>
                </a:lnTo>
                <a:lnTo>
                  <a:pt x="38" y="214"/>
                </a:lnTo>
                <a:lnTo>
                  <a:pt x="45" y="212"/>
                </a:lnTo>
                <a:lnTo>
                  <a:pt x="51" y="210"/>
                </a:lnTo>
                <a:lnTo>
                  <a:pt x="55" y="205"/>
                </a:lnTo>
                <a:lnTo>
                  <a:pt x="59" y="199"/>
                </a:lnTo>
                <a:lnTo>
                  <a:pt x="64" y="192"/>
                </a:lnTo>
                <a:lnTo>
                  <a:pt x="67" y="184"/>
                </a:lnTo>
                <a:lnTo>
                  <a:pt x="70" y="175"/>
                </a:lnTo>
                <a:lnTo>
                  <a:pt x="128" y="0"/>
                </a:lnTo>
                <a:lnTo>
                  <a:pt x="103" y="0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04" name="Freeform 152"/>
          <p:cNvSpPr>
            <a:spLocks/>
          </p:cNvSpPr>
          <p:nvPr/>
        </p:nvSpPr>
        <p:spPr bwMode="auto">
          <a:xfrm>
            <a:off x="2463800" y="2725738"/>
            <a:ext cx="109538" cy="109537"/>
          </a:xfrm>
          <a:custGeom>
            <a:avLst/>
            <a:gdLst>
              <a:gd name="T0" fmla="*/ 2147483647 w 233"/>
              <a:gd name="T1" fmla="*/ 2147483647 h 207"/>
              <a:gd name="T2" fmla="*/ 2147483647 w 233"/>
              <a:gd name="T3" fmla="*/ 2147483647 h 207"/>
              <a:gd name="T4" fmla="*/ 2147483647 w 233"/>
              <a:gd name="T5" fmla="*/ 2147483647 h 207"/>
              <a:gd name="T6" fmla="*/ 2147483647 w 233"/>
              <a:gd name="T7" fmla="*/ 2147483647 h 207"/>
              <a:gd name="T8" fmla="*/ 2147483647 w 233"/>
              <a:gd name="T9" fmla="*/ 2147483647 h 207"/>
              <a:gd name="T10" fmla="*/ 2147483647 w 233"/>
              <a:gd name="T11" fmla="*/ 0 h 207"/>
              <a:gd name="T12" fmla="*/ 2147483647 w 233"/>
              <a:gd name="T13" fmla="*/ 0 h 207"/>
              <a:gd name="T14" fmla="*/ 2147483647 w 233"/>
              <a:gd name="T15" fmla="*/ 2147483647 h 207"/>
              <a:gd name="T16" fmla="*/ 2147483647 w 233"/>
              <a:gd name="T17" fmla="*/ 0 h 207"/>
              <a:gd name="T18" fmla="*/ 2147483647 w 233"/>
              <a:gd name="T19" fmla="*/ 0 h 207"/>
              <a:gd name="T20" fmla="*/ 2147483647 w 233"/>
              <a:gd name="T21" fmla="*/ 2147483647 h 207"/>
              <a:gd name="T22" fmla="*/ 2147483647 w 233"/>
              <a:gd name="T23" fmla="*/ 0 h 207"/>
              <a:gd name="T24" fmla="*/ 0 w 233"/>
              <a:gd name="T25" fmla="*/ 0 h 207"/>
              <a:gd name="T26" fmla="*/ 2147483647 w 233"/>
              <a:gd name="T27" fmla="*/ 2147483647 h 20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33"/>
              <a:gd name="T43" fmla="*/ 0 h 207"/>
              <a:gd name="T44" fmla="*/ 233 w 233"/>
              <a:gd name="T45" fmla="*/ 207 h 20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33" h="207">
                <a:moveTo>
                  <a:pt x="48" y="207"/>
                </a:moveTo>
                <a:lnTo>
                  <a:pt x="75" y="207"/>
                </a:lnTo>
                <a:lnTo>
                  <a:pt x="116" y="36"/>
                </a:lnTo>
                <a:lnTo>
                  <a:pt x="158" y="207"/>
                </a:lnTo>
                <a:lnTo>
                  <a:pt x="183" y="207"/>
                </a:lnTo>
                <a:lnTo>
                  <a:pt x="233" y="0"/>
                </a:lnTo>
                <a:lnTo>
                  <a:pt x="208" y="0"/>
                </a:lnTo>
                <a:lnTo>
                  <a:pt x="169" y="164"/>
                </a:lnTo>
                <a:lnTo>
                  <a:pt x="128" y="0"/>
                </a:lnTo>
                <a:lnTo>
                  <a:pt x="102" y="0"/>
                </a:lnTo>
                <a:lnTo>
                  <a:pt x="63" y="165"/>
                </a:lnTo>
                <a:lnTo>
                  <a:pt x="24" y="0"/>
                </a:lnTo>
                <a:lnTo>
                  <a:pt x="0" y="0"/>
                </a:lnTo>
                <a:lnTo>
                  <a:pt x="48" y="207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05" name="Rectangle 153"/>
          <p:cNvSpPr>
            <a:spLocks noChangeArrowheads="1"/>
          </p:cNvSpPr>
          <p:nvPr/>
        </p:nvSpPr>
        <p:spPr bwMode="auto">
          <a:xfrm>
            <a:off x="2576513" y="2819400"/>
            <a:ext cx="12700" cy="1587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06" name="Freeform 154"/>
          <p:cNvSpPr>
            <a:spLocks/>
          </p:cNvSpPr>
          <p:nvPr/>
        </p:nvSpPr>
        <p:spPr bwMode="auto">
          <a:xfrm>
            <a:off x="1357313" y="2922588"/>
            <a:ext cx="33337" cy="106362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374079567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2147483647 w 67"/>
              <a:gd name="T19" fmla="*/ 2147483647 h 199"/>
              <a:gd name="T20" fmla="*/ 1354966821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2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9"/>
                </a:lnTo>
                <a:lnTo>
                  <a:pt x="44" y="17"/>
                </a:lnTo>
                <a:lnTo>
                  <a:pt x="40" y="23"/>
                </a:lnTo>
                <a:lnTo>
                  <a:pt x="35" y="29"/>
                </a:lnTo>
                <a:lnTo>
                  <a:pt x="28" y="33"/>
                </a:lnTo>
                <a:lnTo>
                  <a:pt x="20" y="36"/>
                </a:lnTo>
                <a:lnTo>
                  <a:pt x="11" y="37"/>
                </a:lnTo>
                <a:lnTo>
                  <a:pt x="0" y="38"/>
                </a:lnTo>
                <a:lnTo>
                  <a:pt x="0" y="59"/>
                </a:lnTo>
                <a:lnTo>
                  <a:pt x="42" y="59"/>
                </a:lnTo>
                <a:lnTo>
                  <a:pt x="42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07" name="Freeform 155"/>
          <p:cNvSpPr>
            <a:spLocks noEditPoints="1"/>
          </p:cNvSpPr>
          <p:nvPr/>
        </p:nvSpPr>
        <p:spPr bwMode="auto">
          <a:xfrm>
            <a:off x="1417638" y="2922588"/>
            <a:ext cx="58737" cy="107950"/>
          </a:xfrm>
          <a:custGeom>
            <a:avLst/>
            <a:gdLst>
              <a:gd name="T0" fmla="*/ 0 w 125"/>
              <a:gd name="T1" fmla="*/ 2147483647 h 203"/>
              <a:gd name="T2" fmla="*/ 207554011 w 125"/>
              <a:gd name="T3" fmla="*/ 2147483647 h 203"/>
              <a:gd name="T4" fmla="*/ 622441711 w 125"/>
              <a:gd name="T5" fmla="*/ 2147483647 h 203"/>
              <a:gd name="T6" fmla="*/ 1245104273 w 125"/>
              <a:gd name="T7" fmla="*/ 2147483647 h 203"/>
              <a:gd name="T8" fmla="*/ 2075098761 w 125"/>
              <a:gd name="T9" fmla="*/ 2147483647 h 203"/>
              <a:gd name="T10" fmla="*/ 2147483647 w 125"/>
              <a:gd name="T11" fmla="*/ 2147483647 h 203"/>
              <a:gd name="T12" fmla="*/ 2147483647 w 125"/>
              <a:gd name="T13" fmla="*/ 2147483647 h 203"/>
              <a:gd name="T14" fmla="*/ 2147483647 w 125"/>
              <a:gd name="T15" fmla="*/ 2147483647 h 203"/>
              <a:gd name="T16" fmla="*/ 2147483647 w 125"/>
              <a:gd name="T17" fmla="*/ 2147483647 h 203"/>
              <a:gd name="T18" fmla="*/ 2147483647 w 125"/>
              <a:gd name="T19" fmla="*/ 2147483647 h 203"/>
              <a:gd name="T20" fmla="*/ 2147483647 w 125"/>
              <a:gd name="T21" fmla="*/ 2147483647 h 203"/>
              <a:gd name="T22" fmla="*/ 2147483647 w 125"/>
              <a:gd name="T23" fmla="*/ 2147483647 h 203"/>
              <a:gd name="T24" fmla="*/ 2147483647 w 125"/>
              <a:gd name="T25" fmla="*/ 2147483647 h 203"/>
              <a:gd name="T26" fmla="*/ 2147483647 w 125"/>
              <a:gd name="T27" fmla="*/ 2147483647 h 203"/>
              <a:gd name="T28" fmla="*/ 2147483647 w 125"/>
              <a:gd name="T29" fmla="*/ 2147483647 h 203"/>
              <a:gd name="T30" fmla="*/ 2147483647 w 125"/>
              <a:gd name="T31" fmla="*/ 2147483647 h 203"/>
              <a:gd name="T32" fmla="*/ 2147483647 w 125"/>
              <a:gd name="T33" fmla="*/ 2147483647 h 203"/>
              <a:gd name="T34" fmla="*/ 2147483647 w 125"/>
              <a:gd name="T35" fmla="*/ 2147483647 h 203"/>
              <a:gd name="T36" fmla="*/ 2147483647 w 125"/>
              <a:gd name="T37" fmla="*/ 2147483647 h 203"/>
              <a:gd name="T38" fmla="*/ 2147483647 w 125"/>
              <a:gd name="T39" fmla="*/ 2147483647 h 203"/>
              <a:gd name="T40" fmla="*/ 2147483647 w 125"/>
              <a:gd name="T41" fmla="*/ 2147483647 h 203"/>
              <a:gd name="T42" fmla="*/ 2147483647 w 125"/>
              <a:gd name="T43" fmla="*/ 1503839299 h 203"/>
              <a:gd name="T44" fmla="*/ 2147483647 w 125"/>
              <a:gd name="T45" fmla="*/ 451039027 h 203"/>
              <a:gd name="T46" fmla="*/ 2147483647 w 125"/>
              <a:gd name="T47" fmla="*/ 0 h 203"/>
              <a:gd name="T48" fmla="*/ 2147483647 w 125"/>
              <a:gd name="T49" fmla="*/ 0 h 203"/>
              <a:gd name="T50" fmla="*/ 2147483647 w 125"/>
              <a:gd name="T51" fmla="*/ 451039027 h 203"/>
              <a:gd name="T52" fmla="*/ 2147483647 w 125"/>
              <a:gd name="T53" fmla="*/ 1503839299 h 203"/>
              <a:gd name="T54" fmla="*/ 2075098761 w 125"/>
              <a:gd name="T55" fmla="*/ 2147483647 h 203"/>
              <a:gd name="T56" fmla="*/ 1245104273 w 125"/>
              <a:gd name="T57" fmla="*/ 2147483647 h 203"/>
              <a:gd name="T58" fmla="*/ 622441711 w 125"/>
              <a:gd name="T59" fmla="*/ 2147483647 h 203"/>
              <a:gd name="T60" fmla="*/ 207554011 w 125"/>
              <a:gd name="T61" fmla="*/ 2147483647 h 203"/>
              <a:gd name="T62" fmla="*/ 0 w 125"/>
              <a:gd name="T63" fmla="*/ 2147483647 h 203"/>
              <a:gd name="T64" fmla="*/ 2147483647 w 125"/>
              <a:gd name="T65" fmla="*/ 2147483647 h 203"/>
              <a:gd name="T66" fmla="*/ 2147483647 w 125"/>
              <a:gd name="T67" fmla="*/ 2147483647 h 203"/>
              <a:gd name="T68" fmla="*/ 2147483647 w 125"/>
              <a:gd name="T69" fmla="*/ 2147483647 h 203"/>
              <a:gd name="T70" fmla="*/ 2147483647 w 125"/>
              <a:gd name="T71" fmla="*/ 2147483647 h 203"/>
              <a:gd name="T72" fmla="*/ 2147483647 w 125"/>
              <a:gd name="T73" fmla="*/ 2147483647 h 203"/>
              <a:gd name="T74" fmla="*/ 2147483647 w 125"/>
              <a:gd name="T75" fmla="*/ 2147483647 h 203"/>
              <a:gd name="T76" fmla="*/ 2147483647 w 125"/>
              <a:gd name="T77" fmla="*/ 2147483647 h 203"/>
              <a:gd name="T78" fmla="*/ 2147483647 w 125"/>
              <a:gd name="T79" fmla="*/ 2147483647 h 203"/>
              <a:gd name="T80" fmla="*/ 2147483647 w 125"/>
              <a:gd name="T81" fmla="*/ 2147483647 h 203"/>
              <a:gd name="T82" fmla="*/ 2147483647 w 125"/>
              <a:gd name="T83" fmla="*/ 2147483647 h 203"/>
              <a:gd name="T84" fmla="*/ 2147483647 w 125"/>
              <a:gd name="T85" fmla="*/ 2147483647 h 203"/>
              <a:gd name="T86" fmla="*/ 2147483647 w 125"/>
              <a:gd name="T87" fmla="*/ 2147483647 h 203"/>
              <a:gd name="T88" fmla="*/ 2147483647 w 125"/>
              <a:gd name="T89" fmla="*/ 2147483647 h 203"/>
              <a:gd name="T90" fmla="*/ 2147483647 w 125"/>
              <a:gd name="T91" fmla="*/ 2147483647 h 203"/>
              <a:gd name="T92" fmla="*/ 2147483647 w 125"/>
              <a:gd name="T93" fmla="*/ 2147483647 h 203"/>
              <a:gd name="T94" fmla="*/ 2147483647 w 125"/>
              <a:gd name="T95" fmla="*/ 2147483647 h 203"/>
              <a:gd name="T96" fmla="*/ 2147483647 w 125"/>
              <a:gd name="T97" fmla="*/ 2147483647 h 20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5"/>
              <a:gd name="T148" fmla="*/ 0 h 203"/>
              <a:gd name="T149" fmla="*/ 125 w 125"/>
              <a:gd name="T150" fmla="*/ 203 h 20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5" h="203">
                <a:moveTo>
                  <a:pt x="0" y="102"/>
                </a:moveTo>
                <a:lnTo>
                  <a:pt x="0" y="114"/>
                </a:lnTo>
                <a:lnTo>
                  <a:pt x="1" y="125"/>
                </a:lnTo>
                <a:lnTo>
                  <a:pt x="2" y="136"/>
                </a:lnTo>
                <a:lnTo>
                  <a:pt x="4" y="146"/>
                </a:lnTo>
                <a:lnTo>
                  <a:pt x="6" y="155"/>
                </a:lnTo>
                <a:lnTo>
                  <a:pt x="9" y="164"/>
                </a:lnTo>
                <a:lnTo>
                  <a:pt x="12" y="171"/>
                </a:lnTo>
                <a:lnTo>
                  <a:pt x="15" y="178"/>
                </a:lnTo>
                <a:lnTo>
                  <a:pt x="20" y="184"/>
                </a:lnTo>
                <a:lnTo>
                  <a:pt x="25" y="190"/>
                </a:lnTo>
                <a:lnTo>
                  <a:pt x="30" y="193"/>
                </a:lnTo>
                <a:lnTo>
                  <a:pt x="36" y="196"/>
                </a:lnTo>
                <a:lnTo>
                  <a:pt x="42" y="200"/>
                </a:lnTo>
                <a:lnTo>
                  <a:pt x="48" y="202"/>
                </a:lnTo>
                <a:lnTo>
                  <a:pt x="54" y="203"/>
                </a:lnTo>
                <a:lnTo>
                  <a:pt x="62" y="203"/>
                </a:lnTo>
                <a:lnTo>
                  <a:pt x="69" y="203"/>
                </a:lnTo>
                <a:lnTo>
                  <a:pt x="77" y="202"/>
                </a:lnTo>
                <a:lnTo>
                  <a:pt x="83" y="200"/>
                </a:lnTo>
                <a:lnTo>
                  <a:pt x="89" y="196"/>
                </a:lnTo>
                <a:lnTo>
                  <a:pt x="95" y="193"/>
                </a:lnTo>
                <a:lnTo>
                  <a:pt x="100" y="190"/>
                </a:lnTo>
                <a:lnTo>
                  <a:pt x="105" y="184"/>
                </a:lnTo>
                <a:lnTo>
                  <a:pt x="109" y="178"/>
                </a:lnTo>
                <a:lnTo>
                  <a:pt x="112" y="171"/>
                </a:lnTo>
                <a:lnTo>
                  <a:pt x="116" y="164"/>
                </a:lnTo>
                <a:lnTo>
                  <a:pt x="119" y="155"/>
                </a:lnTo>
                <a:lnTo>
                  <a:pt x="121" y="146"/>
                </a:lnTo>
                <a:lnTo>
                  <a:pt x="123" y="136"/>
                </a:lnTo>
                <a:lnTo>
                  <a:pt x="124" y="125"/>
                </a:lnTo>
                <a:lnTo>
                  <a:pt x="125" y="114"/>
                </a:lnTo>
                <a:lnTo>
                  <a:pt x="125" y="102"/>
                </a:lnTo>
                <a:lnTo>
                  <a:pt x="125" y="89"/>
                </a:lnTo>
                <a:lnTo>
                  <a:pt x="124" y="78"/>
                </a:lnTo>
                <a:lnTo>
                  <a:pt x="123" y="67"/>
                </a:lnTo>
                <a:lnTo>
                  <a:pt x="121" y="58"/>
                </a:lnTo>
                <a:lnTo>
                  <a:pt x="119" y="49"/>
                </a:lnTo>
                <a:lnTo>
                  <a:pt x="116" y="40"/>
                </a:lnTo>
                <a:lnTo>
                  <a:pt x="112" y="32"/>
                </a:lnTo>
                <a:lnTo>
                  <a:pt x="109" y="25"/>
                </a:lnTo>
                <a:lnTo>
                  <a:pt x="105" y="19"/>
                </a:lnTo>
                <a:lnTo>
                  <a:pt x="100" y="15"/>
                </a:lnTo>
                <a:lnTo>
                  <a:pt x="95" y="10"/>
                </a:lnTo>
                <a:lnTo>
                  <a:pt x="89" y="7"/>
                </a:lnTo>
                <a:lnTo>
                  <a:pt x="83" y="3"/>
                </a:lnTo>
                <a:lnTo>
                  <a:pt x="77" y="1"/>
                </a:lnTo>
                <a:lnTo>
                  <a:pt x="69" y="0"/>
                </a:lnTo>
                <a:lnTo>
                  <a:pt x="62" y="0"/>
                </a:lnTo>
                <a:lnTo>
                  <a:pt x="54" y="0"/>
                </a:lnTo>
                <a:lnTo>
                  <a:pt x="48" y="1"/>
                </a:lnTo>
                <a:lnTo>
                  <a:pt x="42" y="3"/>
                </a:lnTo>
                <a:lnTo>
                  <a:pt x="36" y="7"/>
                </a:lnTo>
                <a:lnTo>
                  <a:pt x="30" y="10"/>
                </a:lnTo>
                <a:lnTo>
                  <a:pt x="25" y="15"/>
                </a:lnTo>
                <a:lnTo>
                  <a:pt x="20" y="19"/>
                </a:lnTo>
                <a:lnTo>
                  <a:pt x="15" y="25"/>
                </a:lnTo>
                <a:lnTo>
                  <a:pt x="12" y="32"/>
                </a:lnTo>
                <a:lnTo>
                  <a:pt x="9" y="40"/>
                </a:lnTo>
                <a:lnTo>
                  <a:pt x="6" y="49"/>
                </a:lnTo>
                <a:lnTo>
                  <a:pt x="4" y="58"/>
                </a:lnTo>
                <a:lnTo>
                  <a:pt x="2" y="67"/>
                </a:lnTo>
                <a:lnTo>
                  <a:pt x="1" y="78"/>
                </a:lnTo>
                <a:lnTo>
                  <a:pt x="0" y="89"/>
                </a:lnTo>
                <a:lnTo>
                  <a:pt x="0" y="102"/>
                </a:lnTo>
                <a:close/>
                <a:moveTo>
                  <a:pt x="25" y="102"/>
                </a:moveTo>
                <a:lnTo>
                  <a:pt x="25" y="84"/>
                </a:lnTo>
                <a:lnTo>
                  <a:pt x="27" y="67"/>
                </a:lnTo>
                <a:lnTo>
                  <a:pt x="30" y="53"/>
                </a:lnTo>
                <a:lnTo>
                  <a:pt x="33" y="43"/>
                </a:lnTo>
                <a:lnTo>
                  <a:pt x="39" y="33"/>
                </a:lnTo>
                <a:lnTo>
                  <a:pt x="45" y="28"/>
                </a:lnTo>
                <a:lnTo>
                  <a:pt x="53" y="24"/>
                </a:lnTo>
                <a:lnTo>
                  <a:pt x="63" y="23"/>
                </a:lnTo>
                <a:lnTo>
                  <a:pt x="71" y="24"/>
                </a:lnTo>
                <a:lnTo>
                  <a:pt x="80" y="28"/>
                </a:lnTo>
                <a:lnTo>
                  <a:pt x="86" y="33"/>
                </a:lnTo>
                <a:lnTo>
                  <a:pt x="91" y="43"/>
                </a:lnTo>
                <a:lnTo>
                  <a:pt x="96" y="53"/>
                </a:lnTo>
                <a:lnTo>
                  <a:pt x="98" y="67"/>
                </a:lnTo>
                <a:lnTo>
                  <a:pt x="100" y="84"/>
                </a:lnTo>
                <a:lnTo>
                  <a:pt x="100" y="102"/>
                </a:lnTo>
                <a:lnTo>
                  <a:pt x="100" y="121"/>
                </a:lnTo>
                <a:lnTo>
                  <a:pt x="98" y="136"/>
                </a:lnTo>
                <a:lnTo>
                  <a:pt x="96" y="150"/>
                </a:lnTo>
                <a:lnTo>
                  <a:pt x="91" y="160"/>
                </a:lnTo>
                <a:lnTo>
                  <a:pt x="86" y="170"/>
                </a:lnTo>
                <a:lnTo>
                  <a:pt x="80" y="176"/>
                </a:lnTo>
                <a:lnTo>
                  <a:pt x="71" y="179"/>
                </a:lnTo>
                <a:lnTo>
                  <a:pt x="63" y="180"/>
                </a:lnTo>
                <a:lnTo>
                  <a:pt x="53" y="179"/>
                </a:lnTo>
                <a:lnTo>
                  <a:pt x="45" y="176"/>
                </a:lnTo>
                <a:lnTo>
                  <a:pt x="39" y="170"/>
                </a:lnTo>
                <a:lnTo>
                  <a:pt x="33" y="160"/>
                </a:lnTo>
                <a:lnTo>
                  <a:pt x="30" y="150"/>
                </a:lnTo>
                <a:lnTo>
                  <a:pt x="27" y="136"/>
                </a:lnTo>
                <a:lnTo>
                  <a:pt x="25" y="121"/>
                </a:lnTo>
                <a:lnTo>
                  <a:pt x="25" y="10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08" name="Freeform 156"/>
          <p:cNvSpPr>
            <a:spLocks noEditPoints="1"/>
          </p:cNvSpPr>
          <p:nvPr/>
        </p:nvSpPr>
        <p:spPr bwMode="auto">
          <a:xfrm>
            <a:off x="2025650" y="2919413"/>
            <a:ext cx="79375" cy="109537"/>
          </a:xfrm>
          <a:custGeom>
            <a:avLst/>
            <a:gdLst>
              <a:gd name="T0" fmla="*/ 0 w 167"/>
              <a:gd name="T1" fmla="*/ 2147483647 h 207"/>
              <a:gd name="T2" fmla="*/ 2147483647 w 167"/>
              <a:gd name="T3" fmla="*/ 2147483647 h 207"/>
              <a:gd name="T4" fmla="*/ 2147483647 w 167"/>
              <a:gd name="T5" fmla="*/ 2147483647 h 207"/>
              <a:gd name="T6" fmla="*/ 2147483647 w 167"/>
              <a:gd name="T7" fmla="*/ 2147483647 h 207"/>
              <a:gd name="T8" fmla="*/ 2147483647 w 167"/>
              <a:gd name="T9" fmla="*/ 2147483647 h 207"/>
              <a:gd name="T10" fmla="*/ 2147483647 w 167"/>
              <a:gd name="T11" fmla="*/ 2147483647 h 207"/>
              <a:gd name="T12" fmla="*/ 2147483647 w 167"/>
              <a:gd name="T13" fmla="*/ 0 h 207"/>
              <a:gd name="T14" fmla="*/ 2147483647 w 167"/>
              <a:gd name="T15" fmla="*/ 0 h 207"/>
              <a:gd name="T16" fmla="*/ 0 w 167"/>
              <a:gd name="T17" fmla="*/ 2147483647 h 207"/>
              <a:gd name="T18" fmla="*/ 2147483647 w 167"/>
              <a:gd name="T19" fmla="*/ 2147483647 h 207"/>
              <a:gd name="T20" fmla="*/ 2147483647 w 167"/>
              <a:gd name="T21" fmla="*/ 2147483647 h 207"/>
              <a:gd name="T22" fmla="*/ 2147483647 w 167"/>
              <a:gd name="T23" fmla="*/ 2147483647 h 207"/>
              <a:gd name="T24" fmla="*/ 2147483647 w 167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7"/>
              <a:gd name="T40" fmla="*/ 0 h 207"/>
              <a:gd name="T41" fmla="*/ 167 w 167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7" h="207">
                <a:moveTo>
                  <a:pt x="0" y="207"/>
                </a:moveTo>
                <a:lnTo>
                  <a:pt x="26" y="207"/>
                </a:lnTo>
                <a:lnTo>
                  <a:pt x="46" y="145"/>
                </a:lnTo>
                <a:lnTo>
                  <a:pt x="120" y="145"/>
                </a:lnTo>
                <a:lnTo>
                  <a:pt x="140" y="207"/>
                </a:lnTo>
                <a:lnTo>
                  <a:pt x="167" y="207"/>
                </a:lnTo>
                <a:lnTo>
                  <a:pt x="98" y="0"/>
                </a:lnTo>
                <a:lnTo>
                  <a:pt x="69" y="0"/>
                </a:lnTo>
                <a:lnTo>
                  <a:pt x="0" y="207"/>
                </a:lnTo>
                <a:close/>
                <a:moveTo>
                  <a:pt x="54" y="121"/>
                </a:moveTo>
                <a:lnTo>
                  <a:pt x="84" y="30"/>
                </a:lnTo>
                <a:lnTo>
                  <a:pt x="112" y="121"/>
                </a:lnTo>
                <a:lnTo>
                  <a:pt x="54" y="12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09" name="Freeform 157"/>
          <p:cNvSpPr>
            <a:spLocks/>
          </p:cNvSpPr>
          <p:nvPr/>
        </p:nvSpPr>
        <p:spPr bwMode="auto">
          <a:xfrm>
            <a:off x="2112963" y="2946400"/>
            <a:ext cx="52387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302078691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453260169 h 155"/>
              <a:gd name="T38" fmla="*/ 2147483647 w 114"/>
              <a:gd name="T39" fmla="*/ 906236472 h 155"/>
              <a:gd name="T40" fmla="*/ 2147483647 w 114"/>
              <a:gd name="T41" fmla="*/ 1359496242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34954412 w 114"/>
              <a:gd name="T47" fmla="*/ 2147483647 h 155"/>
              <a:gd name="T48" fmla="*/ 2134954412 w 114"/>
              <a:gd name="T49" fmla="*/ 453260169 h 155"/>
              <a:gd name="T50" fmla="*/ 0 w 114"/>
              <a:gd name="T51" fmla="*/ 453260169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7" y="2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3"/>
                </a:lnTo>
                <a:lnTo>
                  <a:pt x="41" y="6"/>
                </a:lnTo>
                <a:lnTo>
                  <a:pt x="36" y="9"/>
                </a:lnTo>
                <a:lnTo>
                  <a:pt x="31" y="14"/>
                </a:lnTo>
                <a:lnTo>
                  <a:pt x="26" y="20"/>
                </a:lnTo>
                <a:lnTo>
                  <a:pt x="22" y="26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30" y="41"/>
                </a:lnTo>
                <a:lnTo>
                  <a:pt x="34" y="34"/>
                </a:lnTo>
                <a:lnTo>
                  <a:pt x="40" y="29"/>
                </a:lnTo>
                <a:lnTo>
                  <a:pt x="46" y="26"/>
                </a:lnTo>
                <a:lnTo>
                  <a:pt x="55" y="23"/>
                </a:lnTo>
                <a:lnTo>
                  <a:pt x="63" y="22"/>
                </a:lnTo>
                <a:lnTo>
                  <a:pt x="71" y="23"/>
                </a:lnTo>
                <a:lnTo>
                  <a:pt x="77" y="24"/>
                </a:lnTo>
                <a:lnTo>
                  <a:pt x="81" y="28"/>
                </a:lnTo>
                <a:lnTo>
                  <a:pt x="85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10" name="Freeform 158"/>
          <p:cNvSpPr>
            <a:spLocks/>
          </p:cNvSpPr>
          <p:nvPr/>
        </p:nvSpPr>
        <p:spPr bwMode="auto">
          <a:xfrm>
            <a:off x="2174875" y="2925763"/>
            <a:ext cx="31750" cy="103187"/>
          </a:xfrm>
          <a:custGeom>
            <a:avLst/>
            <a:gdLst>
              <a:gd name="T0" fmla="*/ 2147483647 w 67"/>
              <a:gd name="T1" fmla="*/ 2147483647 h 195"/>
              <a:gd name="T2" fmla="*/ 2147483647 w 67"/>
              <a:gd name="T3" fmla="*/ 2147483647 h 195"/>
              <a:gd name="T4" fmla="*/ 2147483647 w 67"/>
              <a:gd name="T5" fmla="*/ 2147483647 h 195"/>
              <a:gd name="T6" fmla="*/ 2147483647 w 67"/>
              <a:gd name="T7" fmla="*/ 2147483647 h 195"/>
              <a:gd name="T8" fmla="*/ 2147483647 w 67"/>
              <a:gd name="T9" fmla="*/ 2147483647 h 195"/>
              <a:gd name="T10" fmla="*/ 2147483647 w 67"/>
              <a:gd name="T11" fmla="*/ 0 h 195"/>
              <a:gd name="T12" fmla="*/ 2128406247 w 67"/>
              <a:gd name="T13" fmla="*/ 0 h 195"/>
              <a:gd name="T14" fmla="*/ 2128406247 w 67"/>
              <a:gd name="T15" fmla="*/ 2147483647 h 195"/>
              <a:gd name="T16" fmla="*/ 0 w 67"/>
              <a:gd name="T17" fmla="*/ 2147483647 h 195"/>
              <a:gd name="T18" fmla="*/ 0 w 67"/>
              <a:gd name="T19" fmla="*/ 2147483647 h 195"/>
              <a:gd name="T20" fmla="*/ 2128406247 w 67"/>
              <a:gd name="T21" fmla="*/ 2147483647 h 195"/>
              <a:gd name="T22" fmla="*/ 2128406247 w 67"/>
              <a:gd name="T23" fmla="*/ 2147483647 h 195"/>
              <a:gd name="T24" fmla="*/ 2128406247 w 67"/>
              <a:gd name="T25" fmla="*/ 2147483647 h 195"/>
              <a:gd name="T26" fmla="*/ 2147483647 w 67"/>
              <a:gd name="T27" fmla="*/ 2147483647 h 195"/>
              <a:gd name="T28" fmla="*/ 2147483647 w 67"/>
              <a:gd name="T29" fmla="*/ 2147483647 h 195"/>
              <a:gd name="T30" fmla="*/ 2147483647 w 67"/>
              <a:gd name="T31" fmla="*/ 2147483647 h 195"/>
              <a:gd name="T32" fmla="*/ 2147483647 w 67"/>
              <a:gd name="T33" fmla="*/ 2147483647 h 195"/>
              <a:gd name="T34" fmla="*/ 2147483647 w 67"/>
              <a:gd name="T35" fmla="*/ 2147483647 h 195"/>
              <a:gd name="T36" fmla="*/ 2147483647 w 67"/>
              <a:gd name="T37" fmla="*/ 2147483647 h 195"/>
              <a:gd name="T38" fmla="*/ 2147483647 w 67"/>
              <a:gd name="T39" fmla="*/ 2147483647 h 195"/>
              <a:gd name="T40" fmla="*/ 2147483647 w 67"/>
              <a:gd name="T41" fmla="*/ 2147483647 h 195"/>
              <a:gd name="T42" fmla="*/ 2147483647 w 67"/>
              <a:gd name="T43" fmla="*/ 2147483647 h 195"/>
              <a:gd name="T44" fmla="*/ 2147483647 w 67"/>
              <a:gd name="T45" fmla="*/ 2147483647 h 195"/>
              <a:gd name="T46" fmla="*/ 2147483647 w 67"/>
              <a:gd name="T47" fmla="*/ 2147483647 h 195"/>
              <a:gd name="T48" fmla="*/ 2147483647 w 67"/>
              <a:gd name="T49" fmla="*/ 2147483647 h 195"/>
              <a:gd name="T50" fmla="*/ 2147483647 w 67"/>
              <a:gd name="T51" fmla="*/ 2147483647 h 195"/>
              <a:gd name="T52" fmla="*/ 2147483647 w 67"/>
              <a:gd name="T53" fmla="*/ 2147483647 h 195"/>
              <a:gd name="T54" fmla="*/ 2147483647 w 67"/>
              <a:gd name="T55" fmla="*/ 2147483647 h 19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7"/>
              <a:gd name="T85" fmla="*/ 0 h 195"/>
              <a:gd name="T86" fmla="*/ 67 w 67"/>
              <a:gd name="T87" fmla="*/ 195 h 19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7" h="195">
                <a:moveTo>
                  <a:pt x="43" y="154"/>
                </a:moveTo>
                <a:lnTo>
                  <a:pt x="43" y="61"/>
                </a:lnTo>
                <a:lnTo>
                  <a:pt x="67" y="61"/>
                </a:lnTo>
                <a:lnTo>
                  <a:pt x="67" y="41"/>
                </a:lnTo>
                <a:lnTo>
                  <a:pt x="43" y="41"/>
                </a:lnTo>
                <a:lnTo>
                  <a:pt x="43" y="0"/>
                </a:lnTo>
                <a:lnTo>
                  <a:pt x="20" y="0"/>
                </a:lnTo>
                <a:lnTo>
                  <a:pt x="20" y="41"/>
                </a:lnTo>
                <a:lnTo>
                  <a:pt x="0" y="41"/>
                </a:lnTo>
                <a:lnTo>
                  <a:pt x="0" y="61"/>
                </a:lnTo>
                <a:lnTo>
                  <a:pt x="20" y="61"/>
                </a:lnTo>
                <a:lnTo>
                  <a:pt x="20" y="164"/>
                </a:lnTo>
                <a:lnTo>
                  <a:pt x="20" y="172"/>
                </a:lnTo>
                <a:lnTo>
                  <a:pt x="21" y="178"/>
                </a:lnTo>
                <a:lnTo>
                  <a:pt x="23" y="184"/>
                </a:lnTo>
                <a:lnTo>
                  <a:pt x="26" y="188"/>
                </a:lnTo>
                <a:lnTo>
                  <a:pt x="30" y="192"/>
                </a:lnTo>
                <a:lnTo>
                  <a:pt x="36" y="194"/>
                </a:lnTo>
                <a:lnTo>
                  <a:pt x="42" y="195"/>
                </a:lnTo>
                <a:lnTo>
                  <a:pt x="49" y="195"/>
                </a:lnTo>
                <a:lnTo>
                  <a:pt x="58" y="194"/>
                </a:lnTo>
                <a:lnTo>
                  <a:pt x="67" y="193"/>
                </a:lnTo>
                <a:lnTo>
                  <a:pt x="67" y="171"/>
                </a:lnTo>
                <a:lnTo>
                  <a:pt x="56" y="172"/>
                </a:lnTo>
                <a:lnTo>
                  <a:pt x="49" y="171"/>
                </a:lnTo>
                <a:lnTo>
                  <a:pt x="45" y="168"/>
                </a:lnTo>
                <a:lnTo>
                  <a:pt x="43" y="163"/>
                </a:lnTo>
                <a:lnTo>
                  <a:pt x="43" y="15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11" name="Freeform 159"/>
          <p:cNvSpPr>
            <a:spLocks/>
          </p:cNvSpPr>
          <p:nvPr/>
        </p:nvSpPr>
        <p:spPr bwMode="auto">
          <a:xfrm>
            <a:off x="2216150" y="2919413"/>
            <a:ext cx="53975" cy="109537"/>
          </a:xfrm>
          <a:custGeom>
            <a:avLst/>
            <a:gdLst>
              <a:gd name="T0" fmla="*/ 2147483647 w 114"/>
              <a:gd name="T1" fmla="*/ 2147483647 h 207"/>
              <a:gd name="T2" fmla="*/ 2147483647 w 114"/>
              <a:gd name="T3" fmla="*/ 2147483647 h 207"/>
              <a:gd name="T4" fmla="*/ 2147483647 w 114"/>
              <a:gd name="T5" fmla="*/ 2147483647 h 207"/>
              <a:gd name="T6" fmla="*/ 2147483647 w 114"/>
              <a:gd name="T7" fmla="*/ 2147483647 h 207"/>
              <a:gd name="T8" fmla="*/ 2147483647 w 114"/>
              <a:gd name="T9" fmla="*/ 2147483647 h 207"/>
              <a:gd name="T10" fmla="*/ 2147483647 w 114"/>
              <a:gd name="T11" fmla="*/ 2147483647 h 207"/>
              <a:gd name="T12" fmla="*/ 2147483647 w 114"/>
              <a:gd name="T13" fmla="*/ 2147483647 h 207"/>
              <a:gd name="T14" fmla="*/ 2147483647 w 114"/>
              <a:gd name="T15" fmla="*/ 2147483647 h 207"/>
              <a:gd name="T16" fmla="*/ 2147483647 w 114"/>
              <a:gd name="T17" fmla="*/ 2147483647 h 207"/>
              <a:gd name="T18" fmla="*/ 2147483647 w 114"/>
              <a:gd name="T19" fmla="*/ 2147483647 h 207"/>
              <a:gd name="T20" fmla="*/ 2147483647 w 114"/>
              <a:gd name="T21" fmla="*/ 2147483647 h 207"/>
              <a:gd name="T22" fmla="*/ 2147483647 w 114"/>
              <a:gd name="T23" fmla="*/ 2147483647 h 207"/>
              <a:gd name="T24" fmla="*/ 2147483647 w 114"/>
              <a:gd name="T25" fmla="*/ 2147483647 h 207"/>
              <a:gd name="T26" fmla="*/ 2147483647 w 114"/>
              <a:gd name="T27" fmla="*/ 2147483647 h 207"/>
              <a:gd name="T28" fmla="*/ 2147483647 w 114"/>
              <a:gd name="T29" fmla="*/ 2147483647 h 207"/>
              <a:gd name="T30" fmla="*/ 2147483647 w 114"/>
              <a:gd name="T31" fmla="*/ 2147483647 h 207"/>
              <a:gd name="T32" fmla="*/ 2147483647 w 114"/>
              <a:gd name="T33" fmla="*/ 2147483647 h 207"/>
              <a:gd name="T34" fmla="*/ 2147483647 w 114"/>
              <a:gd name="T35" fmla="*/ 2147483647 h 207"/>
              <a:gd name="T36" fmla="*/ 2147483647 w 114"/>
              <a:gd name="T37" fmla="*/ 2147483647 h 207"/>
              <a:gd name="T38" fmla="*/ 2147483647 w 114"/>
              <a:gd name="T39" fmla="*/ 2147483647 h 207"/>
              <a:gd name="T40" fmla="*/ 2147483647 w 114"/>
              <a:gd name="T41" fmla="*/ 2147483647 h 207"/>
              <a:gd name="T42" fmla="*/ 2147483647 w 114"/>
              <a:gd name="T43" fmla="*/ 2147483647 h 207"/>
              <a:gd name="T44" fmla="*/ 2147483647 w 114"/>
              <a:gd name="T45" fmla="*/ 2147483647 h 207"/>
              <a:gd name="T46" fmla="*/ 2147483647 w 114"/>
              <a:gd name="T47" fmla="*/ 2147483647 h 207"/>
              <a:gd name="T48" fmla="*/ 2147483647 w 114"/>
              <a:gd name="T49" fmla="*/ 0 h 207"/>
              <a:gd name="T50" fmla="*/ 0 w 114"/>
              <a:gd name="T51" fmla="*/ 0 h 207"/>
              <a:gd name="T52" fmla="*/ 0 w 114"/>
              <a:gd name="T53" fmla="*/ 2147483647 h 207"/>
              <a:gd name="T54" fmla="*/ 2147483647 w 114"/>
              <a:gd name="T55" fmla="*/ 2147483647 h 207"/>
              <a:gd name="T56" fmla="*/ 2147483647 w 114"/>
              <a:gd name="T57" fmla="*/ 2147483647 h 207"/>
              <a:gd name="T58" fmla="*/ 2147483647 w 114"/>
              <a:gd name="T59" fmla="*/ 2147483647 h 207"/>
              <a:gd name="T60" fmla="*/ 2147483647 w 114"/>
              <a:gd name="T61" fmla="*/ 2147483647 h 207"/>
              <a:gd name="T62" fmla="*/ 2147483647 w 114"/>
              <a:gd name="T63" fmla="*/ 2147483647 h 207"/>
              <a:gd name="T64" fmla="*/ 2147483647 w 114"/>
              <a:gd name="T65" fmla="*/ 2147483647 h 207"/>
              <a:gd name="T66" fmla="*/ 2147483647 w 114"/>
              <a:gd name="T67" fmla="*/ 2147483647 h 207"/>
              <a:gd name="T68" fmla="*/ 2147483647 w 114"/>
              <a:gd name="T69" fmla="*/ 2147483647 h 207"/>
              <a:gd name="T70" fmla="*/ 2147483647 w 114"/>
              <a:gd name="T71" fmla="*/ 2147483647 h 207"/>
              <a:gd name="T72" fmla="*/ 2147483647 w 114"/>
              <a:gd name="T73" fmla="*/ 2147483647 h 207"/>
              <a:gd name="T74" fmla="*/ 2147483647 w 114"/>
              <a:gd name="T75" fmla="*/ 2147483647 h 207"/>
              <a:gd name="T76" fmla="*/ 2147483647 w 114"/>
              <a:gd name="T77" fmla="*/ 2147483647 h 207"/>
              <a:gd name="T78" fmla="*/ 2147483647 w 114"/>
              <a:gd name="T79" fmla="*/ 2147483647 h 207"/>
              <a:gd name="T80" fmla="*/ 2147483647 w 114"/>
              <a:gd name="T81" fmla="*/ 2147483647 h 207"/>
              <a:gd name="T82" fmla="*/ 2147483647 w 114"/>
              <a:gd name="T83" fmla="*/ 2147483647 h 207"/>
              <a:gd name="T84" fmla="*/ 2147483647 w 114"/>
              <a:gd name="T85" fmla="*/ 2147483647 h 207"/>
              <a:gd name="T86" fmla="*/ 2147483647 w 114"/>
              <a:gd name="T87" fmla="*/ 2147483647 h 207"/>
              <a:gd name="T88" fmla="*/ 2147483647 w 114"/>
              <a:gd name="T89" fmla="*/ 2147483647 h 207"/>
              <a:gd name="T90" fmla="*/ 2147483647 w 114"/>
              <a:gd name="T91" fmla="*/ 2147483647 h 20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207"/>
              <a:gd name="T140" fmla="*/ 114 w 114"/>
              <a:gd name="T141" fmla="*/ 207 h 20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207">
                <a:moveTo>
                  <a:pt x="91" y="207"/>
                </a:moveTo>
                <a:lnTo>
                  <a:pt x="114" y="207"/>
                </a:lnTo>
                <a:lnTo>
                  <a:pt x="114" y="116"/>
                </a:lnTo>
                <a:lnTo>
                  <a:pt x="114" y="109"/>
                </a:lnTo>
                <a:lnTo>
                  <a:pt x="114" y="99"/>
                </a:lnTo>
                <a:lnTo>
                  <a:pt x="113" y="89"/>
                </a:lnTo>
                <a:lnTo>
                  <a:pt x="112" y="80"/>
                </a:lnTo>
                <a:lnTo>
                  <a:pt x="108" y="73"/>
                </a:lnTo>
                <a:lnTo>
                  <a:pt x="105" y="67"/>
                </a:lnTo>
                <a:lnTo>
                  <a:pt x="102" y="64"/>
                </a:lnTo>
                <a:lnTo>
                  <a:pt x="97" y="60"/>
                </a:lnTo>
                <a:lnTo>
                  <a:pt x="92" y="57"/>
                </a:lnTo>
                <a:lnTo>
                  <a:pt x="87" y="54"/>
                </a:lnTo>
                <a:lnTo>
                  <a:pt x="81" y="53"/>
                </a:lnTo>
                <a:lnTo>
                  <a:pt x="73" y="52"/>
                </a:lnTo>
                <a:lnTo>
                  <a:pt x="66" y="52"/>
                </a:lnTo>
                <a:lnTo>
                  <a:pt x="60" y="52"/>
                </a:lnTo>
                <a:lnTo>
                  <a:pt x="52" y="53"/>
                </a:lnTo>
                <a:lnTo>
                  <a:pt x="47" y="55"/>
                </a:lnTo>
                <a:lnTo>
                  <a:pt x="41" y="58"/>
                </a:lnTo>
                <a:lnTo>
                  <a:pt x="35" y="61"/>
                </a:lnTo>
                <a:lnTo>
                  <a:pt x="31" y="66"/>
                </a:lnTo>
                <a:lnTo>
                  <a:pt x="27" y="71"/>
                </a:lnTo>
                <a:lnTo>
                  <a:pt x="24" y="76"/>
                </a:lnTo>
                <a:lnTo>
                  <a:pt x="24" y="0"/>
                </a:lnTo>
                <a:lnTo>
                  <a:pt x="0" y="0"/>
                </a:lnTo>
                <a:lnTo>
                  <a:pt x="0" y="207"/>
                </a:lnTo>
                <a:lnTo>
                  <a:pt x="24" y="207"/>
                </a:lnTo>
                <a:lnTo>
                  <a:pt x="24" y="117"/>
                </a:lnTo>
                <a:lnTo>
                  <a:pt x="25" y="108"/>
                </a:lnTo>
                <a:lnTo>
                  <a:pt x="27" y="100"/>
                </a:lnTo>
                <a:lnTo>
                  <a:pt x="30" y="92"/>
                </a:lnTo>
                <a:lnTo>
                  <a:pt x="34" y="86"/>
                </a:lnTo>
                <a:lnTo>
                  <a:pt x="41" y="81"/>
                </a:lnTo>
                <a:lnTo>
                  <a:pt x="47" y="78"/>
                </a:lnTo>
                <a:lnTo>
                  <a:pt x="55" y="75"/>
                </a:lnTo>
                <a:lnTo>
                  <a:pt x="64" y="74"/>
                </a:lnTo>
                <a:lnTo>
                  <a:pt x="71" y="75"/>
                </a:lnTo>
                <a:lnTo>
                  <a:pt x="77" y="76"/>
                </a:lnTo>
                <a:lnTo>
                  <a:pt x="83" y="80"/>
                </a:lnTo>
                <a:lnTo>
                  <a:pt x="86" y="83"/>
                </a:lnTo>
                <a:lnTo>
                  <a:pt x="88" y="89"/>
                </a:lnTo>
                <a:lnTo>
                  <a:pt x="90" y="96"/>
                </a:lnTo>
                <a:lnTo>
                  <a:pt x="91" y="104"/>
                </a:lnTo>
                <a:lnTo>
                  <a:pt x="91" y="114"/>
                </a:lnTo>
                <a:lnTo>
                  <a:pt x="91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12" name="Freeform 160"/>
          <p:cNvSpPr>
            <a:spLocks noEditPoints="1"/>
          </p:cNvSpPr>
          <p:nvPr/>
        </p:nvSpPr>
        <p:spPr bwMode="auto">
          <a:xfrm>
            <a:off x="2282825" y="2946400"/>
            <a:ext cx="61913" cy="84138"/>
          </a:xfrm>
          <a:custGeom>
            <a:avLst/>
            <a:gdLst>
              <a:gd name="T0" fmla="*/ 105652861 w 131"/>
              <a:gd name="T1" fmla="*/ 2147483647 h 158"/>
              <a:gd name="T2" fmla="*/ 950207434 w 131"/>
              <a:gd name="T3" fmla="*/ 2147483647 h 158"/>
              <a:gd name="T4" fmla="*/ 2147483647 w 131"/>
              <a:gd name="T5" fmla="*/ 2147483647 h 158"/>
              <a:gd name="T6" fmla="*/ 2147483647 w 131"/>
              <a:gd name="T7" fmla="*/ 2147483647 h 158"/>
              <a:gd name="T8" fmla="*/ 2147483647 w 131"/>
              <a:gd name="T9" fmla="*/ 2147483647 h 158"/>
              <a:gd name="T10" fmla="*/ 2147483647 w 131"/>
              <a:gd name="T11" fmla="*/ 2147483647 h 158"/>
              <a:gd name="T12" fmla="*/ 2147483647 w 131"/>
              <a:gd name="T13" fmla="*/ 2147483647 h 158"/>
              <a:gd name="T14" fmla="*/ 2147483647 w 131"/>
              <a:gd name="T15" fmla="*/ 2147483647 h 158"/>
              <a:gd name="T16" fmla="*/ 2147483647 w 131"/>
              <a:gd name="T17" fmla="*/ 2147483647 h 158"/>
              <a:gd name="T18" fmla="*/ 2147483647 w 131"/>
              <a:gd name="T19" fmla="*/ 2147483647 h 158"/>
              <a:gd name="T20" fmla="*/ 2147483647 w 131"/>
              <a:gd name="T21" fmla="*/ 1812053313 h 158"/>
              <a:gd name="T22" fmla="*/ 2147483647 w 131"/>
              <a:gd name="T23" fmla="*/ 151146470 h 158"/>
              <a:gd name="T24" fmla="*/ 2147483647 w 131"/>
              <a:gd name="T25" fmla="*/ 151146470 h 158"/>
              <a:gd name="T26" fmla="*/ 2147483647 w 131"/>
              <a:gd name="T27" fmla="*/ 1812053313 h 158"/>
              <a:gd name="T28" fmla="*/ 950207434 w 131"/>
              <a:gd name="T29" fmla="*/ 2147483647 h 158"/>
              <a:gd name="T30" fmla="*/ 105652861 w 131"/>
              <a:gd name="T31" fmla="*/ 2147483647 h 158"/>
              <a:gd name="T32" fmla="*/ 2147483647 w 131"/>
              <a:gd name="T33" fmla="*/ 2147483647 h 158"/>
              <a:gd name="T34" fmla="*/ 2147483647 w 131"/>
              <a:gd name="T35" fmla="*/ 2147483647 h 158"/>
              <a:gd name="T36" fmla="*/ 2147483647 w 131"/>
              <a:gd name="T37" fmla="*/ 2147483647 h 158"/>
              <a:gd name="T38" fmla="*/ 2147483647 w 131"/>
              <a:gd name="T39" fmla="*/ 2147483647 h 158"/>
              <a:gd name="T40" fmla="*/ 2147483647 w 131"/>
              <a:gd name="T41" fmla="*/ 2147483647 h 158"/>
              <a:gd name="T42" fmla="*/ 2147483647 w 131"/>
              <a:gd name="T43" fmla="*/ 2147483647 h 158"/>
              <a:gd name="T44" fmla="*/ 2147483647 w 131"/>
              <a:gd name="T45" fmla="*/ 2147483647 h 158"/>
              <a:gd name="T46" fmla="*/ 2147483647 w 131"/>
              <a:gd name="T47" fmla="*/ 2147483647 h 158"/>
              <a:gd name="T48" fmla="*/ 2147483647 w 131"/>
              <a:gd name="T49" fmla="*/ 2147483647 h 158"/>
              <a:gd name="T50" fmla="*/ 2147483647 w 131"/>
              <a:gd name="T51" fmla="*/ 2147483647 h 158"/>
              <a:gd name="T52" fmla="*/ 2147483647 w 131"/>
              <a:gd name="T53" fmla="*/ 2147483647 h 158"/>
              <a:gd name="T54" fmla="*/ 2147483647 w 131"/>
              <a:gd name="T55" fmla="*/ 2147483647 h 158"/>
              <a:gd name="T56" fmla="*/ 2147483647 w 131"/>
              <a:gd name="T57" fmla="*/ 2147483647 h 158"/>
              <a:gd name="T58" fmla="*/ 2147483647 w 131"/>
              <a:gd name="T59" fmla="*/ 2147483647 h 158"/>
              <a:gd name="T60" fmla="*/ 2147483647 w 131"/>
              <a:gd name="T61" fmla="*/ 2147483647 h 158"/>
              <a:gd name="T62" fmla="*/ 2147483647 w 131"/>
              <a:gd name="T63" fmla="*/ 2147483647 h 158"/>
              <a:gd name="T64" fmla="*/ 2147483647 w 131"/>
              <a:gd name="T65" fmla="*/ 2147483647 h 1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1"/>
              <a:gd name="T100" fmla="*/ 0 h 158"/>
              <a:gd name="T101" fmla="*/ 131 w 131"/>
              <a:gd name="T102" fmla="*/ 158 h 15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1" h="158">
                <a:moveTo>
                  <a:pt x="0" y="79"/>
                </a:moveTo>
                <a:lnTo>
                  <a:pt x="1" y="97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6" y="147"/>
                </a:lnTo>
                <a:lnTo>
                  <a:pt x="38" y="152"/>
                </a:lnTo>
                <a:lnTo>
                  <a:pt x="50" y="157"/>
                </a:lnTo>
                <a:lnTo>
                  <a:pt x="65" y="158"/>
                </a:lnTo>
                <a:lnTo>
                  <a:pt x="80" y="157"/>
                </a:lnTo>
                <a:lnTo>
                  <a:pt x="93" y="152"/>
                </a:lnTo>
                <a:lnTo>
                  <a:pt x="104" y="147"/>
                </a:lnTo>
                <a:lnTo>
                  <a:pt x="114" y="137"/>
                </a:lnTo>
                <a:lnTo>
                  <a:pt x="121" y="127"/>
                </a:lnTo>
                <a:lnTo>
                  <a:pt x="126" y="113"/>
                </a:lnTo>
                <a:lnTo>
                  <a:pt x="129" y="97"/>
                </a:lnTo>
                <a:lnTo>
                  <a:pt x="131" y="79"/>
                </a:lnTo>
                <a:lnTo>
                  <a:pt x="129" y="62"/>
                </a:lnTo>
                <a:lnTo>
                  <a:pt x="126" y="45"/>
                </a:lnTo>
                <a:lnTo>
                  <a:pt x="121" y="31"/>
                </a:lnTo>
                <a:lnTo>
                  <a:pt x="114" y="21"/>
                </a:lnTo>
                <a:lnTo>
                  <a:pt x="104" y="12"/>
                </a:lnTo>
                <a:lnTo>
                  <a:pt x="93" y="6"/>
                </a:lnTo>
                <a:lnTo>
                  <a:pt x="80" y="1"/>
                </a:lnTo>
                <a:lnTo>
                  <a:pt x="65" y="0"/>
                </a:lnTo>
                <a:lnTo>
                  <a:pt x="50" y="1"/>
                </a:lnTo>
                <a:lnTo>
                  <a:pt x="38" y="6"/>
                </a:lnTo>
                <a:lnTo>
                  <a:pt x="26" y="12"/>
                </a:lnTo>
                <a:lnTo>
                  <a:pt x="17" y="21"/>
                </a:lnTo>
                <a:lnTo>
                  <a:pt x="9" y="31"/>
                </a:lnTo>
                <a:lnTo>
                  <a:pt x="4" y="45"/>
                </a:lnTo>
                <a:lnTo>
                  <a:pt x="1" y="62"/>
                </a:lnTo>
                <a:lnTo>
                  <a:pt x="0" y="79"/>
                </a:lnTo>
                <a:close/>
                <a:moveTo>
                  <a:pt x="23" y="79"/>
                </a:moveTo>
                <a:lnTo>
                  <a:pt x="24" y="66"/>
                </a:lnTo>
                <a:lnTo>
                  <a:pt x="26" y="55"/>
                </a:lnTo>
                <a:lnTo>
                  <a:pt x="29" y="45"/>
                </a:lnTo>
                <a:lnTo>
                  <a:pt x="34" y="37"/>
                </a:lnTo>
                <a:lnTo>
                  <a:pt x="40" y="30"/>
                </a:lnTo>
                <a:lnTo>
                  <a:pt x="47" y="26"/>
                </a:lnTo>
                <a:lnTo>
                  <a:pt x="56" y="23"/>
                </a:lnTo>
                <a:lnTo>
                  <a:pt x="65" y="22"/>
                </a:lnTo>
                <a:lnTo>
                  <a:pt x="75" y="23"/>
                </a:lnTo>
                <a:lnTo>
                  <a:pt x="83" y="26"/>
                </a:lnTo>
                <a:lnTo>
                  <a:pt x="89" y="30"/>
                </a:lnTo>
                <a:lnTo>
                  <a:pt x="96" y="37"/>
                </a:lnTo>
                <a:lnTo>
                  <a:pt x="100" y="45"/>
                </a:lnTo>
                <a:lnTo>
                  <a:pt x="103" y="55"/>
                </a:lnTo>
                <a:lnTo>
                  <a:pt x="105" y="66"/>
                </a:lnTo>
                <a:lnTo>
                  <a:pt x="106" y="79"/>
                </a:lnTo>
                <a:lnTo>
                  <a:pt x="105" y="92"/>
                </a:lnTo>
                <a:lnTo>
                  <a:pt x="103" y="104"/>
                </a:lnTo>
                <a:lnTo>
                  <a:pt x="100" y="114"/>
                </a:lnTo>
                <a:lnTo>
                  <a:pt x="96" y="121"/>
                </a:lnTo>
                <a:lnTo>
                  <a:pt x="89" y="128"/>
                </a:lnTo>
                <a:lnTo>
                  <a:pt x="83" y="133"/>
                </a:lnTo>
                <a:lnTo>
                  <a:pt x="75" y="135"/>
                </a:lnTo>
                <a:lnTo>
                  <a:pt x="65" y="136"/>
                </a:lnTo>
                <a:lnTo>
                  <a:pt x="56" y="135"/>
                </a:lnTo>
                <a:lnTo>
                  <a:pt x="47" y="133"/>
                </a:lnTo>
                <a:lnTo>
                  <a:pt x="40" y="128"/>
                </a:lnTo>
                <a:lnTo>
                  <a:pt x="34" y="121"/>
                </a:lnTo>
                <a:lnTo>
                  <a:pt x="29" y="114"/>
                </a:lnTo>
                <a:lnTo>
                  <a:pt x="26" y="104"/>
                </a:lnTo>
                <a:lnTo>
                  <a:pt x="24" y="92"/>
                </a:lnTo>
                <a:lnTo>
                  <a:pt x="23" y="7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13" name="Freeform 161"/>
          <p:cNvSpPr>
            <a:spLocks/>
          </p:cNvSpPr>
          <p:nvPr/>
        </p:nvSpPr>
        <p:spPr bwMode="auto">
          <a:xfrm>
            <a:off x="2357438" y="2946400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302078691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453260169 h 155"/>
              <a:gd name="T38" fmla="*/ 2147483647 w 114"/>
              <a:gd name="T39" fmla="*/ 906236472 h 155"/>
              <a:gd name="T40" fmla="*/ 2147483647 w 114"/>
              <a:gd name="T41" fmla="*/ 1359496242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453260169 h 155"/>
              <a:gd name="T50" fmla="*/ 0 w 114"/>
              <a:gd name="T51" fmla="*/ 453260169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6" y="2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3"/>
                </a:lnTo>
                <a:lnTo>
                  <a:pt x="41" y="6"/>
                </a:lnTo>
                <a:lnTo>
                  <a:pt x="36" y="9"/>
                </a:lnTo>
                <a:lnTo>
                  <a:pt x="31" y="14"/>
                </a:lnTo>
                <a:lnTo>
                  <a:pt x="26" y="20"/>
                </a:lnTo>
                <a:lnTo>
                  <a:pt x="22" y="26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30" y="41"/>
                </a:lnTo>
                <a:lnTo>
                  <a:pt x="34" y="34"/>
                </a:lnTo>
                <a:lnTo>
                  <a:pt x="40" y="29"/>
                </a:lnTo>
                <a:lnTo>
                  <a:pt x="46" y="26"/>
                </a:lnTo>
                <a:lnTo>
                  <a:pt x="55" y="23"/>
                </a:lnTo>
                <a:lnTo>
                  <a:pt x="63" y="22"/>
                </a:lnTo>
                <a:lnTo>
                  <a:pt x="71" y="23"/>
                </a:lnTo>
                <a:lnTo>
                  <a:pt x="77" y="24"/>
                </a:lnTo>
                <a:lnTo>
                  <a:pt x="81" y="28"/>
                </a:lnTo>
                <a:lnTo>
                  <a:pt x="85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14" name="Freeform 162"/>
          <p:cNvSpPr>
            <a:spLocks/>
          </p:cNvSpPr>
          <p:nvPr/>
        </p:nvSpPr>
        <p:spPr bwMode="auto">
          <a:xfrm>
            <a:off x="2419350" y="2947988"/>
            <a:ext cx="61913" cy="114300"/>
          </a:xfrm>
          <a:custGeom>
            <a:avLst/>
            <a:gdLst>
              <a:gd name="T0" fmla="*/ 2147483647 w 127"/>
              <a:gd name="T1" fmla="*/ 0 h 215"/>
              <a:gd name="T2" fmla="*/ 2147483647 w 127"/>
              <a:gd name="T3" fmla="*/ 2147483647 h 215"/>
              <a:gd name="T4" fmla="*/ 2147483647 w 127"/>
              <a:gd name="T5" fmla="*/ 0 h 215"/>
              <a:gd name="T6" fmla="*/ 0 w 127"/>
              <a:gd name="T7" fmla="*/ 0 h 215"/>
              <a:gd name="T8" fmla="*/ 2147483647 w 127"/>
              <a:gd name="T9" fmla="*/ 2147483647 h 215"/>
              <a:gd name="T10" fmla="*/ 2147483647 w 127"/>
              <a:gd name="T11" fmla="*/ 2147483647 h 215"/>
              <a:gd name="T12" fmla="*/ 2147483647 w 127"/>
              <a:gd name="T13" fmla="*/ 2147483647 h 215"/>
              <a:gd name="T14" fmla="*/ 2147483647 w 127"/>
              <a:gd name="T15" fmla="*/ 2147483647 h 215"/>
              <a:gd name="T16" fmla="*/ 2147483647 w 127"/>
              <a:gd name="T17" fmla="*/ 2147483647 h 215"/>
              <a:gd name="T18" fmla="*/ 2147483647 w 127"/>
              <a:gd name="T19" fmla="*/ 2147483647 h 215"/>
              <a:gd name="T20" fmla="*/ 2147483647 w 127"/>
              <a:gd name="T21" fmla="*/ 2147483647 h 215"/>
              <a:gd name="T22" fmla="*/ 1853748388 w 127"/>
              <a:gd name="T23" fmla="*/ 2147483647 h 215"/>
              <a:gd name="T24" fmla="*/ 1853748388 w 127"/>
              <a:gd name="T25" fmla="*/ 2147483647 h 215"/>
              <a:gd name="T26" fmla="*/ 2147483647 w 127"/>
              <a:gd name="T27" fmla="*/ 2147483647 h 215"/>
              <a:gd name="T28" fmla="*/ 2147483647 w 127"/>
              <a:gd name="T29" fmla="*/ 2147483647 h 215"/>
              <a:gd name="T30" fmla="*/ 2147483647 w 127"/>
              <a:gd name="T31" fmla="*/ 2147483647 h 215"/>
              <a:gd name="T32" fmla="*/ 2147483647 w 127"/>
              <a:gd name="T33" fmla="*/ 2147483647 h 215"/>
              <a:gd name="T34" fmla="*/ 2147483647 w 127"/>
              <a:gd name="T35" fmla="*/ 2147483647 h 215"/>
              <a:gd name="T36" fmla="*/ 2147483647 w 127"/>
              <a:gd name="T37" fmla="*/ 2147483647 h 215"/>
              <a:gd name="T38" fmla="*/ 2147483647 w 127"/>
              <a:gd name="T39" fmla="*/ 2147483647 h 215"/>
              <a:gd name="T40" fmla="*/ 2147483647 w 127"/>
              <a:gd name="T41" fmla="*/ 2147483647 h 215"/>
              <a:gd name="T42" fmla="*/ 2147483647 w 127"/>
              <a:gd name="T43" fmla="*/ 2147483647 h 215"/>
              <a:gd name="T44" fmla="*/ 2147483647 w 127"/>
              <a:gd name="T45" fmla="*/ 2147483647 h 215"/>
              <a:gd name="T46" fmla="*/ 2147483647 w 127"/>
              <a:gd name="T47" fmla="*/ 0 h 215"/>
              <a:gd name="T48" fmla="*/ 2147483647 w 127"/>
              <a:gd name="T49" fmla="*/ 0 h 21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7"/>
              <a:gd name="T76" fmla="*/ 0 h 215"/>
              <a:gd name="T77" fmla="*/ 127 w 127"/>
              <a:gd name="T78" fmla="*/ 215 h 21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7" h="215">
                <a:moveTo>
                  <a:pt x="102" y="0"/>
                </a:moveTo>
                <a:lnTo>
                  <a:pt x="64" y="123"/>
                </a:lnTo>
                <a:lnTo>
                  <a:pt x="25" y="0"/>
                </a:lnTo>
                <a:lnTo>
                  <a:pt x="0" y="0"/>
                </a:lnTo>
                <a:lnTo>
                  <a:pt x="52" y="160"/>
                </a:lnTo>
                <a:lnTo>
                  <a:pt x="46" y="177"/>
                </a:lnTo>
                <a:lnTo>
                  <a:pt x="43" y="183"/>
                </a:lnTo>
                <a:lnTo>
                  <a:pt x="40" y="188"/>
                </a:lnTo>
                <a:lnTo>
                  <a:pt x="35" y="189"/>
                </a:lnTo>
                <a:lnTo>
                  <a:pt x="28" y="190"/>
                </a:lnTo>
                <a:lnTo>
                  <a:pt x="22" y="189"/>
                </a:lnTo>
                <a:lnTo>
                  <a:pt x="16" y="188"/>
                </a:lnTo>
                <a:lnTo>
                  <a:pt x="16" y="212"/>
                </a:lnTo>
                <a:lnTo>
                  <a:pt x="22" y="214"/>
                </a:lnTo>
                <a:lnTo>
                  <a:pt x="29" y="215"/>
                </a:lnTo>
                <a:lnTo>
                  <a:pt x="38" y="215"/>
                </a:lnTo>
                <a:lnTo>
                  <a:pt x="44" y="212"/>
                </a:lnTo>
                <a:lnTo>
                  <a:pt x="50" y="210"/>
                </a:lnTo>
                <a:lnTo>
                  <a:pt x="55" y="205"/>
                </a:lnTo>
                <a:lnTo>
                  <a:pt x="59" y="200"/>
                </a:lnTo>
                <a:lnTo>
                  <a:pt x="63" y="193"/>
                </a:lnTo>
                <a:lnTo>
                  <a:pt x="66" y="184"/>
                </a:lnTo>
                <a:lnTo>
                  <a:pt x="69" y="175"/>
                </a:lnTo>
                <a:lnTo>
                  <a:pt x="127" y="0"/>
                </a:lnTo>
                <a:lnTo>
                  <a:pt x="102" y="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15" name="Freeform 163"/>
          <p:cNvSpPr>
            <a:spLocks noEditPoints="1"/>
          </p:cNvSpPr>
          <p:nvPr/>
        </p:nvSpPr>
        <p:spPr bwMode="auto">
          <a:xfrm>
            <a:off x="2520950" y="2916238"/>
            <a:ext cx="82550" cy="120650"/>
          </a:xfrm>
          <a:custGeom>
            <a:avLst/>
            <a:gdLst>
              <a:gd name="T0" fmla="*/ 2147483647 w 178"/>
              <a:gd name="T1" fmla="*/ 2147483647 h 226"/>
              <a:gd name="T2" fmla="*/ 2147483647 w 178"/>
              <a:gd name="T3" fmla="*/ 2147483647 h 226"/>
              <a:gd name="T4" fmla="*/ 2147483647 w 178"/>
              <a:gd name="T5" fmla="*/ 2147483647 h 226"/>
              <a:gd name="T6" fmla="*/ 2147483647 w 178"/>
              <a:gd name="T7" fmla="*/ 2147483647 h 226"/>
              <a:gd name="T8" fmla="*/ 2147483647 w 178"/>
              <a:gd name="T9" fmla="*/ 2147483647 h 226"/>
              <a:gd name="T10" fmla="*/ 2147483647 w 178"/>
              <a:gd name="T11" fmla="*/ 2147483647 h 226"/>
              <a:gd name="T12" fmla="*/ 2147483647 w 178"/>
              <a:gd name="T13" fmla="*/ 2147483647 h 226"/>
              <a:gd name="T14" fmla="*/ 2147483647 w 178"/>
              <a:gd name="T15" fmla="*/ 2147483647 h 226"/>
              <a:gd name="T16" fmla="*/ 2147483647 w 178"/>
              <a:gd name="T17" fmla="*/ 2147483647 h 226"/>
              <a:gd name="T18" fmla="*/ 2147483647 w 178"/>
              <a:gd name="T19" fmla="*/ 2147483647 h 226"/>
              <a:gd name="T20" fmla="*/ 2147483647 w 178"/>
              <a:gd name="T21" fmla="*/ 2147483647 h 226"/>
              <a:gd name="T22" fmla="*/ 2147483647 w 178"/>
              <a:gd name="T23" fmla="*/ 1065027711 h 226"/>
              <a:gd name="T24" fmla="*/ 2147483647 w 178"/>
              <a:gd name="T25" fmla="*/ 304374910 h 226"/>
              <a:gd name="T26" fmla="*/ 2147483647 w 178"/>
              <a:gd name="T27" fmla="*/ 0 h 226"/>
              <a:gd name="T28" fmla="*/ 2147483647 w 178"/>
              <a:gd name="T29" fmla="*/ 304374910 h 226"/>
              <a:gd name="T30" fmla="*/ 2147483647 w 178"/>
              <a:gd name="T31" fmla="*/ 1065027711 h 226"/>
              <a:gd name="T32" fmla="*/ 2147483647 w 178"/>
              <a:gd name="T33" fmla="*/ 2147483647 h 226"/>
              <a:gd name="T34" fmla="*/ 2147483647 w 178"/>
              <a:gd name="T35" fmla="*/ 2147483647 h 226"/>
              <a:gd name="T36" fmla="*/ 1296699129 w 178"/>
              <a:gd name="T37" fmla="*/ 2147483647 h 226"/>
              <a:gd name="T38" fmla="*/ 598559410 w 178"/>
              <a:gd name="T39" fmla="*/ 2147483647 h 226"/>
              <a:gd name="T40" fmla="*/ 99795525 w 178"/>
              <a:gd name="T41" fmla="*/ 2147483647 h 226"/>
              <a:gd name="T42" fmla="*/ 0 w 178"/>
              <a:gd name="T43" fmla="*/ 2147483647 h 226"/>
              <a:gd name="T44" fmla="*/ 99795525 w 178"/>
              <a:gd name="T45" fmla="*/ 2147483647 h 226"/>
              <a:gd name="T46" fmla="*/ 598559410 w 178"/>
              <a:gd name="T47" fmla="*/ 2147483647 h 226"/>
              <a:gd name="T48" fmla="*/ 1296699129 w 178"/>
              <a:gd name="T49" fmla="*/ 2147483647 h 226"/>
              <a:gd name="T50" fmla="*/ 2147483647 w 178"/>
              <a:gd name="T51" fmla="*/ 2147483647 h 226"/>
              <a:gd name="T52" fmla="*/ 2147483647 w 178"/>
              <a:gd name="T53" fmla="*/ 2147483647 h 226"/>
              <a:gd name="T54" fmla="*/ 2147483647 w 178"/>
              <a:gd name="T55" fmla="*/ 2147483647 h 226"/>
              <a:gd name="T56" fmla="*/ 2147483647 w 178"/>
              <a:gd name="T57" fmla="*/ 2147483647 h 226"/>
              <a:gd name="T58" fmla="*/ 2147483647 w 178"/>
              <a:gd name="T59" fmla="*/ 2147483647 h 226"/>
              <a:gd name="T60" fmla="*/ 2147483647 w 178"/>
              <a:gd name="T61" fmla="*/ 2147483647 h 226"/>
              <a:gd name="T62" fmla="*/ 2147483647 w 178"/>
              <a:gd name="T63" fmla="*/ 2147483647 h 226"/>
              <a:gd name="T64" fmla="*/ 2147483647 w 178"/>
              <a:gd name="T65" fmla="*/ 2147483647 h 226"/>
              <a:gd name="T66" fmla="*/ 2147483647 w 178"/>
              <a:gd name="T67" fmla="*/ 2147483647 h 226"/>
              <a:gd name="T68" fmla="*/ 2147483647 w 178"/>
              <a:gd name="T69" fmla="*/ 2147483647 h 226"/>
              <a:gd name="T70" fmla="*/ 2147483647 w 178"/>
              <a:gd name="T71" fmla="*/ 2147483647 h 226"/>
              <a:gd name="T72" fmla="*/ 2147483647 w 178"/>
              <a:gd name="T73" fmla="*/ 2147483647 h 226"/>
              <a:gd name="T74" fmla="*/ 2147483647 w 178"/>
              <a:gd name="T75" fmla="*/ 2147483647 h 226"/>
              <a:gd name="T76" fmla="*/ 2147483647 w 178"/>
              <a:gd name="T77" fmla="*/ 2147483647 h 226"/>
              <a:gd name="T78" fmla="*/ 2147483647 w 178"/>
              <a:gd name="T79" fmla="*/ 2147483647 h 226"/>
              <a:gd name="T80" fmla="*/ 2147483647 w 178"/>
              <a:gd name="T81" fmla="*/ 2147483647 h 226"/>
              <a:gd name="T82" fmla="*/ 2147483647 w 178"/>
              <a:gd name="T83" fmla="*/ 2147483647 h 226"/>
              <a:gd name="T84" fmla="*/ 2147483647 w 178"/>
              <a:gd name="T85" fmla="*/ 2147483647 h 226"/>
              <a:gd name="T86" fmla="*/ 2147483647 w 178"/>
              <a:gd name="T87" fmla="*/ 2147483647 h 226"/>
              <a:gd name="T88" fmla="*/ 2147483647 w 178"/>
              <a:gd name="T89" fmla="*/ 2147483647 h 226"/>
              <a:gd name="T90" fmla="*/ 2147483647 w 178"/>
              <a:gd name="T91" fmla="*/ 2147483647 h 226"/>
              <a:gd name="T92" fmla="*/ 2147483647 w 178"/>
              <a:gd name="T93" fmla="*/ 2147483647 h 226"/>
              <a:gd name="T94" fmla="*/ 2147483647 w 178"/>
              <a:gd name="T95" fmla="*/ 2147483647 h 226"/>
              <a:gd name="T96" fmla="*/ 2147483647 w 178"/>
              <a:gd name="T97" fmla="*/ 2147483647 h 226"/>
              <a:gd name="T98" fmla="*/ 2147483647 w 178"/>
              <a:gd name="T99" fmla="*/ 2147483647 h 226"/>
              <a:gd name="T100" fmla="*/ 2147483647 w 178"/>
              <a:gd name="T101" fmla="*/ 2147483647 h 226"/>
              <a:gd name="T102" fmla="*/ 2147483647 w 178"/>
              <a:gd name="T103" fmla="*/ 2147483647 h 22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78"/>
              <a:gd name="T157" fmla="*/ 0 h 226"/>
              <a:gd name="T158" fmla="*/ 178 w 178"/>
              <a:gd name="T159" fmla="*/ 226 h 22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78" h="226">
                <a:moveTo>
                  <a:pt x="137" y="203"/>
                </a:moveTo>
                <a:lnTo>
                  <a:pt x="163" y="226"/>
                </a:lnTo>
                <a:lnTo>
                  <a:pt x="176" y="210"/>
                </a:lnTo>
                <a:lnTo>
                  <a:pt x="154" y="188"/>
                </a:lnTo>
                <a:lnTo>
                  <a:pt x="160" y="179"/>
                </a:lnTo>
                <a:lnTo>
                  <a:pt x="164" y="171"/>
                </a:lnTo>
                <a:lnTo>
                  <a:pt x="168" y="162"/>
                </a:lnTo>
                <a:lnTo>
                  <a:pt x="172" y="151"/>
                </a:lnTo>
                <a:lnTo>
                  <a:pt x="175" y="142"/>
                </a:lnTo>
                <a:lnTo>
                  <a:pt x="177" y="130"/>
                </a:lnTo>
                <a:lnTo>
                  <a:pt x="178" y="120"/>
                </a:lnTo>
                <a:lnTo>
                  <a:pt x="178" y="107"/>
                </a:lnTo>
                <a:lnTo>
                  <a:pt x="178" y="96"/>
                </a:lnTo>
                <a:lnTo>
                  <a:pt x="177" y="84"/>
                </a:lnTo>
                <a:lnTo>
                  <a:pt x="175" y="72"/>
                </a:lnTo>
                <a:lnTo>
                  <a:pt x="172" y="62"/>
                </a:lnTo>
                <a:lnTo>
                  <a:pt x="168" y="52"/>
                </a:lnTo>
                <a:lnTo>
                  <a:pt x="164" y="44"/>
                </a:lnTo>
                <a:lnTo>
                  <a:pt x="160" y="36"/>
                </a:lnTo>
                <a:lnTo>
                  <a:pt x="154" y="28"/>
                </a:lnTo>
                <a:lnTo>
                  <a:pt x="148" y="22"/>
                </a:lnTo>
                <a:lnTo>
                  <a:pt x="141" y="16"/>
                </a:lnTo>
                <a:lnTo>
                  <a:pt x="134" y="12"/>
                </a:lnTo>
                <a:lnTo>
                  <a:pt x="126" y="7"/>
                </a:lnTo>
                <a:lnTo>
                  <a:pt x="118" y="5"/>
                </a:lnTo>
                <a:lnTo>
                  <a:pt x="108" y="2"/>
                </a:lnTo>
                <a:lnTo>
                  <a:pt x="99" y="0"/>
                </a:lnTo>
                <a:lnTo>
                  <a:pt x="89" y="0"/>
                </a:lnTo>
                <a:lnTo>
                  <a:pt x="79" y="0"/>
                </a:lnTo>
                <a:lnTo>
                  <a:pt x="69" y="2"/>
                </a:lnTo>
                <a:lnTo>
                  <a:pt x="60" y="5"/>
                </a:lnTo>
                <a:lnTo>
                  <a:pt x="51" y="7"/>
                </a:lnTo>
                <a:lnTo>
                  <a:pt x="44" y="12"/>
                </a:lnTo>
                <a:lnTo>
                  <a:pt x="37" y="16"/>
                </a:lnTo>
                <a:lnTo>
                  <a:pt x="29" y="22"/>
                </a:lnTo>
                <a:lnTo>
                  <a:pt x="24" y="28"/>
                </a:lnTo>
                <a:lnTo>
                  <a:pt x="19" y="36"/>
                </a:lnTo>
                <a:lnTo>
                  <a:pt x="13" y="44"/>
                </a:lnTo>
                <a:lnTo>
                  <a:pt x="9" y="52"/>
                </a:lnTo>
                <a:lnTo>
                  <a:pt x="6" y="62"/>
                </a:lnTo>
                <a:lnTo>
                  <a:pt x="3" y="72"/>
                </a:lnTo>
                <a:lnTo>
                  <a:pt x="1" y="84"/>
                </a:lnTo>
                <a:lnTo>
                  <a:pt x="0" y="96"/>
                </a:lnTo>
                <a:lnTo>
                  <a:pt x="0" y="108"/>
                </a:lnTo>
                <a:lnTo>
                  <a:pt x="0" y="120"/>
                </a:lnTo>
                <a:lnTo>
                  <a:pt x="1" y="132"/>
                </a:lnTo>
                <a:lnTo>
                  <a:pt x="3" y="143"/>
                </a:lnTo>
                <a:lnTo>
                  <a:pt x="6" y="154"/>
                </a:lnTo>
                <a:lnTo>
                  <a:pt x="9" y="163"/>
                </a:lnTo>
                <a:lnTo>
                  <a:pt x="13" y="172"/>
                </a:lnTo>
                <a:lnTo>
                  <a:pt x="19" y="179"/>
                </a:lnTo>
                <a:lnTo>
                  <a:pt x="24" y="188"/>
                </a:lnTo>
                <a:lnTo>
                  <a:pt x="29" y="193"/>
                </a:lnTo>
                <a:lnTo>
                  <a:pt x="37" y="199"/>
                </a:lnTo>
                <a:lnTo>
                  <a:pt x="44" y="204"/>
                </a:lnTo>
                <a:lnTo>
                  <a:pt x="51" y="208"/>
                </a:lnTo>
                <a:lnTo>
                  <a:pt x="60" y="211"/>
                </a:lnTo>
                <a:lnTo>
                  <a:pt x="69" y="213"/>
                </a:lnTo>
                <a:lnTo>
                  <a:pt x="79" y="215"/>
                </a:lnTo>
                <a:lnTo>
                  <a:pt x="89" y="215"/>
                </a:lnTo>
                <a:lnTo>
                  <a:pt x="102" y="214"/>
                </a:lnTo>
                <a:lnTo>
                  <a:pt x="115" y="212"/>
                </a:lnTo>
                <a:lnTo>
                  <a:pt x="126" y="208"/>
                </a:lnTo>
                <a:lnTo>
                  <a:pt x="137" y="203"/>
                </a:lnTo>
                <a:close/>
                <a:moveTo>
                  <a:pt x="117" y="184"/>
                </a:moveTo>
                <a:lnTo>
                  <a:pt x="110" y="188"/>
                </a:lnTo>
                <a:lnTo>
                  <a:pt x="103" y="190"/>
                </a:lnTo>
                <a:lnTo>
                  <a:pt x="97" y="191"/>
                </a:lnTo>
                <a:lnTo>
                  <a:pt x="89" y="191"/>
                </a:lnTo>
                <a:lnTo>
                  <a:pt x="76" y="190"/>
                </a:lnTo>
                <a:lnTo>
                  <a:pt x="63" y="185"/>
                </a:lnTo>
                <a:lnTo>
                  <a:pt x="52" y="178"/>
                </a:lnTo>
                <a:lnTo>
                  <a:pt x="43" y="169"/>
                </a:lnTo>
                <a:lnTo>
                  <a:pt x="36" y="157"/>
                </a:lnTo>
                <a:lnTo>
                  <a:pt x="30" y="143"/>
                </a:lnTo>
                <a:lnTo>
                  <a:pt x="27" y="127"/>
                </a:lnTo>
                <a:lnTo>
                  <a:pt x="26" y="108"/>
                </a:lnTo>
                <a:lnTo>
                  <a:pt x="27" y="89"/>
                </a:lnTo>
                <a:lnTo>
                  <a:pt x="30" y="72"/>
                </a:lnTo>
                <a:lnTo>
                  <a:pt x="36" y="58"/>
                </a:lnTo>
                <a:lnTo>
                  <a:pt x="43" y="47"/>
                </a:lnTo>
                <a:lnTo>
                  <a:pt x="52" y="37"/>
                </a:lnTo>
                <a:lnTo>
                  <a:pt x="63" y="30"/>
                </a:lnTo>
                <a:lnTo>
                  <a:pt x="76" y="26"/>
                </a:lnTo>
                <a:lnTo>
                  <a:pt x="89" y="24"/>
                </a:lnTo>
                <a:lnTo>
                  <a:pt x="103" y="26"/>
                </a:lnTo>
                <a:lnTo>
                  <a:pt x="115" y="30"/>
                </a:lnTo>
                <a:lnTo>
                  <a:pt x="126" y="37"/>
                </a:lnTo>
                <a:lnTo>
                  <a:pt x="135" y="47"/>
                </a:lnTo>
                <a:lnTo>
                  <a:pt x="142" y="58"/>
                </a:lnTo>
                <a:lnTo>
                  <a:pt x="147" y="72"/>
                </a:lnTo>
                <a:lnTo>
                  <a:pt x="151" y="89"/>
                </a:lnTo>
                <a:lnTo>
                  <a:pt x="152" y="108"/>
                </a:lnTo>
                <a:lnTo>
                  <a:pt x="152" y="118"/>
                </a:lnTo>
                <a:lnTo>
                  <a:pt x="151" y="127"/>
                </a:lnTo>
                <a:lnTo>
                  <a:pt x="148" y="136"/>
                </a:lnTo>
                <a:lnTo>
                  <a:pt x="147" y="144"/>
                </a:lnTo>
                <a:lnTo>
                  <a:pt x="144" y="153"/>
                </a:lnTo>
                <a:lnTo>
                  <a:pt x="141" y="160"/>
                </a:lnTo>
                <a:lnTo>
                  <a:pt x="138" y="165"/>
                </a:lnTo>
                <a:lnTo>
                  <a:pt x="134" y="171"/>
                </a:lnTo>
                <a:lnTo>
                  <a:pt x="108" y="149"/>
                </a:lnTo>
                <a:lnTo>
                  <a:pt x="96" y="165"/>
                </a:lnTo>
                <a:lnTo>
                  <a:pt x="117" y="18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16" name="Rectangle 164"/>
          <p:cNvSpPr>
            <a:spLocks noChangeArrowheads="1"/>
          </p:cNvSpPr>
          <p:nvPr/>
        </p:nvSpPr>
        <p:spPr bwMode="auto">
          <a:xfrm>
            <a:off x="2619375" y="3011488"/>
            <a:ext cx="11113" cy="1746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17" name="Freeform 165"/>
          <p:cNvSpPr>
            <a:spLocks/>
          </p:cNvSpPr>
          <p:nvPr/>
        </p:nvSpPr>
        <p:spPr bwMode="auto">
          <a:xfrm>
            <a:off x="1357313" y="3116263"/>
            <a:ext cx="33337" cy="104775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459511617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2147483647 w 67"/>
              <a:gd name="T19" fmla="*/ 2147483647 h 199"/>
              <a:gd name="T20" fmla="*/ 1354966821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2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10"/>
                </a:lnTo>
                <a:lnTo>
                  <a:pt x="44" y="18"/>
                </a:lnTo>
                <a:lnTo>
                  <a:pt x="40" y="23"/>
                </a:lnTo>
                <a:lnTo>
                  <a:pt x="35" y="29"/>
                </a:lnTo>
                <a:lnTo>
                  <a:pt x="28" y="34"/>
                </a:lnTo>
                <a:lnTo>
                  <a:pt x="20" y="36"/>
                </a:lnTo>
                <a:lnTo>
                  <a:pt x="11" y="37"/>
                </a:lnTo>
                <a:lnTo>
                  <a:pt x="0" y="39"/>
                </a:lnTo>
                <a:lnTo>
                  <a:pt x="0" y="60"/>
                </a:lnTo>
                <a:lnTo>
                  <a:pt x="42" y="60"/>
                </a:lnTo>
                <a:lnTo>
                  <a:pt x="42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18" name="Freeform 166"/>
          <p:cNvSpPr>
            <a:spLocks/>
          </p:cNvSpPr>
          <p:nvPr/>
        </p:nvSpPr>
        <p:spPr bwMode="auto">
          <a:xfrm>
            <a:off x="1425575" y="3116263"/>
            <a:ext cx="30163" cy="104775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459511617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1916085244 w 67"/>
              <a:gd name="T19" fmla="*/ 2147483647 h 199"/>
              <a:gd name="T20" fmla="*/ 1003644555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3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10"/>
                </a:lnTo>
                <a:lnTo>
                  <a:pt x="45" y="18"/>
                </a:lnTo>
                <a:lnTo>
                  <a:pt x="41" y="23"/>
                </a:lnTo>
                <a:lnTo>
                  <a:pt x="35" y="29"/>
                </a:lnTo>
                <a:lnTo>
                  <a:pt x="28" y="34"/>
                </a:lnTo>
                <a:lnTo>
                  <a:pt x="21" y="36"/>
                </a:lnTo>
                <a:lnTo>
                  <a:pt x="11" y="37"/>
                </a:lnTo>
                <a:lnTo>
                  <a:pt x="0" y="39"/>
                </a:lnTo>
                <a:lnTo>
                  <a:pt x="0" y="60"/>
                </a:lnTo>
                <a:lnTo>
                  <a:pt x="43" y="60"/>
                </a:lnTo>
                <a:lnTo>
                  <a:pt x="43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19" name="Freeform 167"/>
          <p:cNvSpPr>
            <a:spLocks/>
          </p:cNvSpPr>
          <p:nvPr/>
        </p:nvSpPr>
        <p:spPr bwMode="auto">
          <a:xfrm>
            <a:off x="2028825" y="3111500"/>
            <a:ext cx="50800" cy="112713"/>
          </a:xfrm>
          <a:custGeom>
            <a:avLst/>
            <a:gdLst>
              <a:gd name="T0" fmla="*/ 0 w 108"/>
              <a:gd name="T1" fmla="*/ 2147483647 h 212"/>
              <a:gd name="T2" fmla="*/ 0 w 108"/>
              <a:gd name="T3" fmla="*/ 2147483647 h 212"/>
              <a:gd name="T4" fmla="*/ 103986659 w 108"/>
              <a:gd name="T5" fmla="*/ 2147483647 h 212"/>
              <a:gd name="T6" fmla="*/ 312181552 w 108"/>
              <a:gd name="T7" fmla="*/ 2147483647 h 212"/>
              <a:gd name="T8" fmla="*/ 728570807 w 108"/>
              <a:gd name="T9" fmla="*/ 2147483647 h 212"/>
              <a:gd name="T10" fmla="*/ 1456919599 w 108"/>
              <a:gd name="T11" fmla="*/ 2147483647 h 212"/>
              <a:gd name="T12" fmla="*/ 2147483647 w 108"/>
              <a:gd name="T13" fmla="*/ 2147483647 h 212"/>
              <a:gd name="T14" fmla="*/ 2147483647 w 108"/>
              <a:gd name="T15" fmla="*/ 2147483647 h 212"/>
              <a:gd name="T16" fmla="*/ 2147483647 w 108"/>
              <a:gd name="T17" fmla="*/ 2147483647 h 212"/>
              <a:gd name="T18" fmla="*/ 2147483647 w 108"/>
              <a:gd name="T19" fmla="*/ 2147483647 h 212"/>
              <a:gd name="T20" fmla="*/ 2147483647 w 108"/>
              <a:gd name="T21" fmla="*/ 2147483647 h 212"/>
              <a:gd name="T22" fmla="*/ 2147483647 w 108"/>
              <a:gd name="T23" fmla="*/ 2147483647 h 212"/>
              <a:gd name="T24" fmla="*/ 2147483647 w 108"/>
              <a:gd name="T25" fmla="*/ 2147483647 h 212"/>
              <a:gd name="T26" fmla="*/ 2147483647 w 108"/>
              <a:gd name="T27" fmla="*/ 2147483647 h 212"/>
              <a:gd name="T28" fmla="*/ 2147483647 w 108"/>
              <a:gd name="T29" fmla="*/ 2147483647 h 212"/>
              <a:gd name="T30" fmla="*/ 2147483647 w 108"/>
              <a:gd name="T31" fmla="*/ 2147483647 h 212"/>
              <a:gd name="T32" fmla="*/ 2147483647 w 108"/>
              <a:gd name="T33" fmla="*/ 2147483647 h 212"/>
              <a:gd name="T34" fmla="*/ 2147483647 w 108"/>
              <a:gd name="T35" fmla="*/ 2147483647 h 212"/>
              <a:gd name="T36" fmla="*/ 2147483647 w 108"/>
              <a:gd name="T37" fmla="*/ 0 h 212"/>
              <a:gd name="T38" fmla="*/ 2147483647 w 108"/>
              <a:gd name="T39" fmla="*/ 0 h 212"/>
              <a:gd name="T40" fmla="*/ 2147483647 w 108"/>
              <a:gd name="T41" fmla="*/ 2147483647 h 212"/>
              <a:gd name="T42" fmla="*/ 2147483647 w 108"/>
              <a:gd name="T43" fmla="*/ 2147483647 h 212"/>
              <a:gd name="T44" fmla="*/ 2147483647 w 108"/>
              <a:gd name="T45" fmla="*/ 2147483647 h 212"/>
              <a:gd name="T46" fmla="*/ 2147483647 w 108"/>
              <a:gd name="T47" fmla="*/ 2147483647 h 212"/>
              <a:gd name="T48" fmla="*/ 2147483647 w 108"/>
              <a:gd name="T49" fmla="*/ 2147483647 h 212"/>
              <a:gd name="T50" fmla="*/ 2147483647 w 108"/>
              <a:gd name="T51" fmla="*/ 2147483647 h 212"/>
              <a:gd name="T52" fmla="*/ 2147483647 w 108"/>
              <a:gd name="T53" fmla="*/ 2147483647 h 212"/>
              <a:gd name="T54" fmla="*/ 2147483647 w 108"/>
              <a:gd name="T55" fmla="*/ 2147483647 h 212"/>
              <a:gd name="T56" fmla="*/ 2147483647 w 108"/>
              <a:gd name="T57" fmla="*/ 2147483647 h 212"/>
              <a:gd name="T58" fmla="*/ 2147483647 w 108"/>
              <a:gd name="T59" fmla="*/ 2147483647 h 212"/>
              <a:gd name="T60" fmla="*/ 2147483647 w 108"/>
              <a:gd name="T61" fmla="*/ 2147483647 h 212"/>
              <a:gd name="T62" fmla="*/ 2147483647 w 108"/>
              <a:gd name="T63" fmla="*/ 2147483647 h 212"/>
              <a:gd name="T64" fmla="*/ 2147483647 w 108"/>
              <a:gd name="T65" fmla="*/ 2147483647 h 212"/>
              <a:gd name="T66" fmla="*/ 2147483647 w 108"/>
              <a:gd name="T67" fmla="*/ 2147483647 h 212"/>
              <a:gd name="T68" fmla="*/ 2147483647 w 108"/>
              <a:gd name="T69" fmla="*/ 2147483647 h 212"/>
              <a:gd name="T70" fmla="*/ 2147483647 w 108"/>
              <a:gd name="T71" fmla="*/ 2147483647 h 212"/>
              <a:gd name="T72" fmla="*/ 2147483647 w 108"/>
              <a:gd name="T73" fmla="*/ 2147483647 h 212"/>
              <a:gd name="T74" fmla="*/ 2147483647 w 108"/>
              <a:gd name="T75" fmla="*/ 2147483647 h 212"/>
              <a:gd name="T76" fmla="*/ 0 w 108"/>
              <a:gd name="T77" fmla="*/ 2147483647 h 2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8"/>
              <a:gd name="T118" fmla="*/ 0 h 212"/>
              <a:gd name="T119" fmla="*/ 108 w 108"/>
              <a:gd name="T120" fmla="*/ 212 h 2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8" h="212">
                <a:moveTo>
                  <a:pt x="0" y="140"/>
                </a:moveTo>
                <a:lnTo>
                  <a:pt x="0" y="149"/>
                </a:lnTo>
                <a:lnTo>
                  <a:pt x="1" y="163"/>
                </a:lnTo>
                <a:lnTo>
                  <a:pt x="3" y="177"/>
                </a:lnTo>
                <a:lnTo>
                  <a:pt x="7" y="188"/>
                </a:lnTo>
                <a:lnTo>
                  <a:pt x="14" y="196"/>
                </a:lnTo>
                <a:lnTo>
                  <a:pt x="21" y="203"/>
                </a:lnTo>
                <a:lnTo>
                  <a:pt x="30" y="208"/>
                </a:lnTo>
                <a:lnTo>
                  <a:pt x="42" y="211"/>
                </a:lnTo>
                <a:lnTo>
                  <a:pt x="55" y="212"/>
                </a:lnTo>
                <a:lnTo>
                  <a:pt x="67" y="211"/>
                </a:lnTo>
                <a:lnTo>
                  <a:pt x="79" y="208"/>
                </a:lnTo>
                <a:lnTo>
                  <a:pt x="87" y="204"/>
                </a:lnTo>
                <a:lnTo>
                  <a:pt x="96" y="197"/>
                </a:lnTo>
                <a:lnTo>
                  <a:pt x="101" y="188"/>
                </a:lnTo>
                <a:lnTo>
                  <a:pt x="105" y="177"/>
                </a:lnTo>
                <a:lnTo>
                  <a:pt x="107" y="164"/>
                </a:lnTo>
                <a:lnTo>
                  <a:pt x="108" y="149"/>
                </a:lnTo>
                <a:lnTo>
                  <a:pt x="108" y="0"/>
                </a:lnTo>
                <a:lnTo>
                  <a:pt x="83" y="0"/>
                </a:lnTo>
                <a:lnTo>
                  <a:pt x="83" y="139"/>
                </a:lnTo>
                <a:lnTo>
                  <a:pt x="83" y="149"/>
                </a:lnTo>
                <a:lnTo>
                  <a:pt x="83" y="158"/>
                </a:lnTo>
                <a:lnTo>
                  <a:pt x="82" y="165"/>
                </a:lnTo>
                <a:lnTo>
                  <a:pt x="80" y="171"/>
                </a:lnTo>
                <a:lnTo>
                  <a:pt x="76" y="178"/>
                </a:lnTo>
                <a:lnTo>
                  <a:pt x="69" y="183"/>
                </a:lnTo>
                <a:lnTo>
                  <a:pt x="63" y="185"/>
                </a:lnTo>
                <a:lnTo>
                  <a:pt x="54" y="186"/>
                </a:lnTo>
                <a:lnTo>
                  <a:pt x="46" y="186"/>
                </a:lnTo>
                <a:lnTo>
                  <a:pt x="40" y="184"/>
                </a:lnTo>
                <a:lnTo>
                  <a:pt x="35" y="182"/>
                </a:lnTo>
                <a:lnTo>
                  <a:pt x="31" y="177"/>
                </a:lnTo>
                <a:lnTo>
                  <a:pt x="28" y="172"/>
                </a:lnTo>
                <a:lnTo>
                  <a:pt x="26" y="165"/>
                </a:lnTo>
                <a:lnTo>
                  <a:pt x="24" y="157"/>
                </a:lnTo>
                <a:lnTo>
                  <a:pt x="24" y="148"/>
                </a:lnTo>
                <a:lnTo>
                  <a:pt x="24" y="140"/>
                </a:lnTo>
                <a:lnTo>
                  <a:pt x="0" y="14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20" name="Freeform 168"/>
          <p:cNvSpPr>
            <a:spLocks noEditPoints="1"/>
          </p:cNvSpPr>
          <p:nvPr/>
        </p:nvSpPr>
        <p:spPr bwMode="auto">
          <a:xfrm>
            <a:off x="2092325" y="3138488"/>
            <a:ext cx="60325" cy="84137"/>
          </a:xfrm>
          <a:custGeom>
            <a:avLst/>
            <a:gdLst>
              <a:gd name="T0" fmla="*/ 2147483647 w 129"/>
              <a:gd name="T1" fmla="*/ 2147483647 h 159"/>
              <a:gd name="T2" fmla="*/ 2147483647 w 129"/>
              <a:gd name="T3" fmla="*/ 2147483647 h 159"/>
              <a:gd name="T4" fmla="*/ 2147483647 w 129"/>
              <a:gd name="T5" fmla="*/ 2147483647 h 159"/>
              <a:gd name="T6" fmla="*/ 2147483647 w 129"/>
              <a:gd name="T7" fmla="*/ 2147483647 h 159"/>
              <a:gd name="T8" fmla="*/ 2147483647 w 129"/>
              <a:gd name="T9" fmla="*/ 2147483647 h 159"/>
              <a:gd name="T10" fmla="*/ 2147483647 w 129"/>
              <a:gd name="T11" fmla="*/ 2147483647 h 159"/>
              <a:gd name="T12" fmla="*/ 2147483647 w 129"/>
              <a:gd name="T13" fmla="*/ 2147483647 h 159"/>
              <a:gd name="T14" fmla="*/ 2147483647 w 129"/>
              <a:gd name="T15" fmla="*/ 2147483647 h 159"/>
              <a:gd name="T16" fmla="*/ 2147483647 w 129"/>
              <a:gd name="T17" fmla="*/ 2147483647 h 159"/>
              <a:gd name="T18" fmla="*/ 2147483647 w 129"/>
              <a:gd name="T19" fmla="*/ 2147483647 h 159"/>
              <a:gd name="T20" fmla="*/ 2147483647 w 129"/>
              <a:gd name="T21" fmla="*/ 2147483647 h 159"/>
              <a:gd name="T22" fmla="*/ 2147483647 w 129"/>
              <a:gd name="T23" fmla="*/ 2147483647 h 159"/>
              <a:gd name="T24" fmla="*/ 2147483647 w 129"/>
              <a:gd name="T25" fmla="*/ 2147483647 h 159"/>
              <a:gd name="T26" fmla="*/ 2147483647 w 129"/>
              <a:gd name="T27" fmla="*/ 2147483647 h 159"/>
              <a:gd name="T28" fmla="*/ 2147483647 w 129"/>
              <a:gd name="T29" fmla="*/ 2147483647 h 159"/>
              <a:gd name="T30" fmla="*/ 2147483647 w 129"/>
              <a:gd name="T31" fmla="*/ 2147483647 h 159"/>
              <a:gd name="T32" fmla="*/ 2147483647 w 129"/>
              <a:gd name="T33" fmla="*/ 2147483647 h 159"/>
              <a:gd name="T34" fmla="*/ 2147483647 w 129"/>
              <a:gd name="T35" fmla="*/ 2147483647 h 159"/>
              <a:gd name="T36" fmla="*/ 2147483647 w 129"/>
              <a:gd name="T37" fmla="*/ 2147483647 h 159"/>
              <a:gd name="T38" fmla="*/ 2147483647 w 129"/>
              <a:gd name="T39" fmla="*/ 2147483647 h 159"/>
              <a:gd name="T40" fmla="*/ 2147483647 w 129"/>
              <a:gd name="T41" fmla="*/ 2147483647 h 159"/>
              <a:gd name="T42" fmla="*/ 2147483647 w 129"/>
              <a:gd name="T43" fmla="*/ 2147483647 h 159"/>
              <a:gd name="T44" fmla="*/ 2147483647 w 129"/>
              <a:gd name="T45" fmla="*/ 2147483647 h 159"/>
              <a:gd name="T46" fmla="*/ 2147483647 w 129"/>
              <a:gd name="T47" fmla="*/ 2147483647 h 159"/>
              <a:gd name="T48" fmla="*/ 2147483647 w 129"/>
              <a:gd name="T49" fmla="*/ 2147483647 h 159"/>
              <a:gd name="T50" fmla="*/ 2147483647 w 129"/>
              <a:gd name="T51" fmla="*/ 1629961134 h 159"/>
              <a:gd name="T52" fmla="*/ 2147483647 w 129"/>
              <a:gd name="T53" fmla="*/ 444381963 h 159"/>
              <a:gd name="T54" fmla="*/ 2147483647 w 129"/>
              <a:gd name="T55" fmla="*/ 0 h 159"/>
              <a:gd name="T56" fmla="*/ 2147483647 w 129"/>
              <a:gd name="T57" fmla="*/ 592789652 h 159"/>
              <a:gd name="T58" fmla="*/ 2147467039 w 129"/>
              <a:gd name="T59" fmla="*/ 1926216393 h 159"/>
              <a:gd name="T60" fmla="*/ 1022562044 w 129"/>
              <a:gd name="T61" fmla="*/ 2147483647 h 159"/>
              <a:gd name="T62" fmla="*/ 613624441 w 129"/>
              <a:gd name="T63" fmla="*/ 2147483647 h 159"/>
              <a:gd name="T64" fmla="*/ 2147483647 w 129"/>
              <a:gd name="T65" fmla="*/ 2147483647 h 159"/>
              <a:gd name="T66" fmla="*/ 2147483647 w 129"/>
              <a:gd name="T67" fmla="*/ 2147483647 h 159"/>
              <a:gd name="T68" fmla="*/ 2147483647 w 129"/>
              <a:gd name="T69" fmla="*/ 2147483647 h 159"/>
              <a:gd name="T70" fmla="*/ 2147483647 w 129"/>
              <a:gd name="T71" fmla="*/ 2147483647 h 159"/>
              <a:gd name="T72" fmla="*/ 2147483647 w 129"/>
              <a:gd name="T73" fmla="*/ 2147483647 h 159"/>
              <a:gd name="T74" fmla="*/ 2147483647 w 129"/>
              <a:gd name="T75" fmla="*/ 2147483647 h 159"/>
              <a:gd name="T76" fmla="*/ 2147483647 w 129"/>
              <a:gd name="T77" fmla="*/ 2147483647 h 159"/>
              <a:gd name="T78" fmla="*/ 2147483647 w 129"/>
              <a:gd name="T79" fmla="*/ 2147483647 h 159"/>
              <a:gd name="T80" fmla="*/ 2147483647 w 129"/>
              <a:gd name="T81" fmla="*/ 2147483647 h 159"/>
              <a:gd name="T82" fmla="*/ 2147483647 w 129"/>
              <a:gd name="T83" fmla="*/ 2147483647 h 159"/>
              <a:gd name="T84" fmla="*/ 2147483647 w 129"/>
              <a:gd name="T85" fmla="*/ 2147483647 h 159"/>
              <a:gd name="T86" fmla="*/ 2147483647 w 129"/>
              <a:gd name="T87" fmla="*/ 2147483647 h 159"/>
              <a:gd name="T88" fmla="*/ 2147483647 w 129"/>
              <a:gd name="T89" fmla="*/ 2147483647 h 159"/>
              <a:gd name="T90" fmla="*/ 2147483647 w 129"/>
              <a:gd name="T91" fmla="*/ 2147483647 h 159"/>
              <a:gd name="T92" fmla="*/ 1124905930 w 129"/>
              <a:gd name="T93" fmla="*/ 2147483647 h 159"/>
              <a:gd name="T94" fmla="*/ 306812454 w 129"/>
              <a:gd name="T95" fmla="*/ 2147483647 h 159"/>
              <a:gd name="T96" fmla="*/ 0 w 129"/>
              <a:gd name="T97" fmla="*/ 2147483647 h 159"/>
              <a:gd name="T98" fmla="*/ 306812454 w 129"/>
              <a:gd name="T99" fmla="*/ 2147483647 h 159"/>
              <a:gd name="T100" fmla="*/ 1124905930 w 129"/>
              <a:gd name="T101" fmla="*/ 2147483647 h 159"/>
              <a:gd name="T102" fmla="*/ 2147483647 w 129"/>
              <a:gd name="T103" fmla="*/ 2147483647 h 159"/>
              <a:gd name="T104" fmla="*/ 2147483647 w 129"/>
              <a:gd name="T105" fmla="*/ 2147483647 h 159"/>
              <a:gd name="T106" fmla="*/ 2147483647 w 129"/>
              <a:gd name="T107" fmla="*/ 2147483647 h 159"/>
              <a:gd name="T108" fmla="*/ 2147483647 w 129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9"/>
              <a:gd name="T167" fmla="*/ 129 w 129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9">
                <a:moveTo>
                  <a:pt x="91" y="77"/>
                </a:moveTo>
                <a:lnTo>
                  <a:pt x="91" y="99"/>
                </a:lnTo>
                <a:lnTo>
                  <a:pt x="90" y="108"/>
                </a:lnTo>
                <a:lnTo>
                  <a:pt x="87" y="115"/>
                </a:lnTo>
                <a:lnTo>
                  <a:pt x="84" y="120"/>
                </a:lnTo>
                <a:lnTo>
                  <a:pt x="79" y="126"/>
                </a:lnTo>
                <a:lnTo>
                  <a:pt x="73" y="131"/>
                </a:lnTo>
                <a:lnTo>
                  <a:pt x="65" y="134"/>
                </a:lnTo>
                <a:lnTo>
                  <a:pt x="58" y="136"/>
                </a:lnTo>
                <a:lnTo>
                  <a:pt x="48" y="137"/>
                </a:lnTo>
                <a:lnTo>
                  <a:pt x="43" y="137"/>
                </a:lnTo>
                <a:lnTo>
                  <a:pt x="38" y="136"/>
                </a:lnTo>
                <a:lnTo>
                  <a:pt x="34" y="133"/>
                </a:lnTo>
                <a:lnTo>
                  <a:pt x="30" y="131"/>
                </a:lnTo>
                <a:lnTo>
                  <a:pt x="27" y="127"/>
                </a:lnTo>
                <a:lnTo>
                  <a:pt x="26" y="123"/>
                </a:lnTo>
                <a:lnTo>
                  <a:pt x="24" y="118"/>
                </a:lnTo>
                <a:lnTo>
                  <a:pt x="24" y="113"/>
                </a:lnTo>
                <a:lnTo>
                  <a:pt x="24" y="108"/>
                </a:lnTo>
                <a:lnTo>
                  <a:pt x="25" y="103"/>
                </a:lnTo>
                <a:lnTo>
                  <a:pt x="27" y="99"/>
                </a:lnTo>
                <a:lnTo>
                  <a:pt x="29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7" y="88"/>
                </a:lnTo>
                <a:lnTo>
                  <a:pt x="59" y="85"/>
                </a:lnTo>
                <a:lnTo>
                  <a:pt x="71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5" y="156"/>
                </a:lnTo>
                <a:lnTo>
                  <a:pt x="110" y="158"/>
                </a:lnTo>
                <a:lnTo>
                  <a:pt x="116" y="158"/>
                </a:lnTo>
                <a:lnTo>
                  <a:pt x="121" y="156"/>
                </a:lnTo>
                <a:lnTo>
                  <a:pt x="129" y="155"/>
                </a:lnTo>
                <a:lnTo>
                  <a:pt x="129" y="136"/>
                </a:lnTo>
                <a:lnTo>
                  <a:pt x="122" y="137"/>
                </a:lnTo>
                <a:lnTo>
                  <a:pt x="118" y="136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6" y="18"/>
                </a:lnTo>
                <a:lnTo>
                  <a:pt x="101" y="11"/>
                </a:lnTo>
                <a:lnTo>
                  <a:pt x="94" y="6"/>
                </a:lnTo>
                <a:lnTo>
                  <a:pt x="84" y="3"/>
                </a:lnTo>
                <a:lnTo>
                  <a:pt x="74" y="2"/>
                </a:lnTo>
                <a:lnTo>
                  <a:pt x="61" y="0"/>
                </a:lnTo>
                <a:lnTo>
                  <a:pt x="48" y="2"/>
                </a:lnTo>
                <a:lnTo>
                  <a:pt x="38" y="4"/>
                </a:lnTo>
                <a:lnTo>
                  <a:pt x="28" y="7"/>
                </a:lnTo>
                <a:lnTo>
                  <a:pt x="21" y="13"/>
                </a:lnTo>
                <a:lnTo>
                  <a:pt x="15" y="20"/>
                </a:lnTo>
                <a:lnTo>
                  <a:pt x="10" y="28"/>
                </a:lnTo>
                <a:lnTo>
                  <a:pt x="7" y="38"/>
                </a:lnTo>
                <a:lnTo>
                  <a:pt x="6" y="48"/>
                </a:lnTo>
                <a:lnTo>
                  <a:pt x="6" y="49"/>
                </a:lnTo>
                <a:lnTo>
                  <a:pt x="28" y="49"/>
                </a:lnTo>
                <a:lnTo>
                  <a:pt x="28" y="44"/>
                </a:lnTo>
                <a:lnTo>
                  <a:pt x="30" y="38"/>
                </a:lnTo>
                <a:lnTo>
                  <a:pt x="33" y="33"/>
                </a:lnTo>
                <a:lnTo>
                  <a:pt x="37" y="30"/>
                </a:lnTo>
                <a:lnTo>
                  <a:pt x="41" y="26"/>
                </a:lnTo>
                <a:lnTo>
                  <a:pt x="46" y="24"/>
                </a:lnTo>
                <a:lnTo>
                  <a:pt x="53" y="23"/>
                </a:lnTo>
                <a:lnTo>
                  <a:pt x="60" y="23"/>
                </a:lnTo>
                <a:lnTo>
                  <a:pt x="67" y="23"/>
                </a:lnTo>
                <a:lnTo>
                  <a:pt x="74" y="24"/>
                </a:lnTo>
                <a:lnTo>
                  <a:pt x="79" y="26"/>
                </a:lnTo>
                <a:lnTo>
                  <a:pt x="83" y="28"/>
                </a:lnTo>
                <a:lnTo>
                  <a:pt x="86" y="31"/>
                </a:lnTo>
                <a:lnTo>
                  <a:pt x="88" y="35"/>
                </a:lnTo>
                <a:lnTo>
                  <a:pt x="91" y="39"/>
                </a:lnTo>
                <a:lnTo>
                  <a:pt x="91" y="45"/>
                </a:lnTo>
                <a:lnTo>
                  <a:pt x="91" y="51"/>
                </a:lnTo>
                <a:lnTo>
                  <a:pt x="90" y="55"/>
                </a:lnTo>
                <a:lnTo>
                  <a:pt x="88" y="58"/>
                </a:lnTo>
                <a:lnTo>
                  <a:pt x="84" y="60"/>
                </a:lnTo>
                <a:lnTo>
                  <a:pt x="79" y="62"/>
                </a:lnTo>
                <a:lnTo>
                  <a:pt x="71" y="63"/>
                </a:lnTo>
                <a:lnTo>
                  <a:pt x="60" y="64"/>
                </a:lnTo>
                <a:lnTo>
                  <a:pt x="47" y="66"/>
                </a:lnTo>
                <a:lnTo>
                  <a:pt x="36" y="68"/>
                </a:lnTo>
                <a:lnTo>
                  <a:pt x="26" y="71"/>
                </a:lnTo>
                <a:lnTo>
                  <a:pt x="18" y="75"/>
                </a:lnTo>
                <a:lnTo>
                  <a:pt x="11" y="81"/>
                </a:lnTo>
                <a:lnTo>
                  <a:pt x="6" y="87"/>
                </a:lnTo>
                <a:lnTo>
                  <a:pt x="3" y="95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6" y="140"/>
                </a:lnTo>
                <a:lnTo>
                  <a:pt x="11" y="147"/>
                </a:lnTo>
                <a:lnTo>
                  <a:pt x="18" y="152"/>
                </a:lnTo>
                <a:lnTo>
                  <a:pt x="25" y="155"/>
                </a:lnTo>
                <a:lnTo>
                  <a:pt x="35" y="158"/>
                </a:lnTo>
                <a:lnTo>
                  <a:pt x="44" y="159"/>
                </a:lnTo>
                <a:lnTo>
                  <a:pt x="58" y="158"/>
                </a:lnTo>
                <a:lnTo>
                  <a:pt x="71" y="153"/>
                </a:lnTo>
                <a:lnTo>
                  <a:pt x="82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21" name="Freeform 169"/>
          <p:cNvSpPr>
            <a:spLocks/>
          </p:cNvSpPr>
          <p:nvPr/>
        </p:nvSpPr>
        <p:spPr bwMode="auto">
          <a:xfrm>
            <a:off x="2165350" y="3138488"/>
            <a:ext cx="88900" cy="82550"/>
          </a:xfrm>
          <a:custGeom>
            <a:avLst/>
            <a:gdLst>
              <a:gd name="T0" fmla="*/ 2147483647 w 189"/>
              <a:gd name="T1" fmla="*/ 2147483647 h 155"/>
              <a:gd name="T2" fmla="*/ 2147483647 w 189"/>
              <a:gd name="T3" fmla="*/ 2147483647 h 155"/>
              <a:gd name="T4" fmla="*/ 2147483647 w 189"/>
              <a:gd name="T5" fmla="*/ 2147483647 h 155"/>
              <a:gd name="T6" fmla="*/ 2147483647 w 189"/>
              <a:gd name="T7" fmla="*/ 2147483647 h 155"/>
              <a:gd name="T8" fmla="*/ 2147483647 w 189"/>
              <a:gd name="T9" fmla="*/ 906236472 h 155"/>
              <a:gd name="T10" fmla="*/ 2147483647 w 189"/>
              <a:gd name="T11" fmla="*/ 0 h 155"/>
              <a:gd name="T12" fmla="*/ 2147483647 w 189"/>
              <a:gd name="T13" fmla="*/ 906236472 h 155"/>
              <a:gd name="T14" fmla="*/ 2147483647 w 189"/>
              <a:gd name="T15" fmla="*/ 2147483647 h 155"/>
              <a:gd name="T16" fmla="*/ 2147483647 w 189"/>
              <a:gd name="T17" fmla="*/ 1963937755 h 155"/>
              <a:gd name="T18" fmla="*/ 2147483647 w 189"/>
              <a:gd name="T19" fmla="*/ 906236472 h 155"/>
              <a:gd name="T20" fmla="*/ 2147483647 w 189"/>
              <a:gd name="T21" fmla="*/ 302078691 h 155"/>
              <a:gd name="T22" fmla="*/ 2147483647 w 189"/>
              <a:gd name="T23" fmla="*/ 0 h 155"/>
              <a:gd name="T24" fmla="*/ 2147483647 w 189"/>
              <a:gd name="T25" fmla="*/ 302078691 h 155"/>
              <a:gd name="T26" fmla="*/ 2147483647 w 189"/>
              <a:gd name="T27" fmla="*/ 906236472 h 155"/>
              <a:gd name="T28" fmla="*/ 2147483647 w 189"/>
              <a:gd name="T29" fmla="*/ 2114834835 h 155"/>
              <a:gd name="T30" fmla="*/ 2147483647 w 189"/>
              <a:gd name="T31" fmla="*/ 2147483647 h 155"/>
              <a:gd name="T32" fmla="*/ 0 w 189"/>
              <a:gd name="T33" fmla="*/ 604157915 h 155"/>
              <a:gd name="T34" fmla="*/ 2147483647 w 189"/>
              <a:gd name="T35" fmla="*/ 2147483647 h 155"/>
              <a:gd name="T36" fmla="*/ 2147483647 w 189"/>
              <a:gd name="T37" fmla="*/ 2147483647 h 155"/>
              <a:gd name="T38" fmla="*/ 2147483647 w 189"/>
              <a:gd name="T39" fmla="*/ 2147483647 h 155"/>
              <a:gd name="T40" fmla="*/ 2147483647 w 189"/>
              <a:gd name="T41" fmla="*/ 2147483647 h 155"/>
              <a:gd name="T42" fmla="*/ 2147483647 w 189"/>
              <a:gd name="T43" fmla="*/ 2147483647 h 155"/>
              <a:gd name="T44" fmla="*/ 2147483647 w 189"/>
              <a:gd name="T45" fmla="*/ 2147483647 h 155"/>
              <a:gd name="T46" fmla="*/ 2147483647 w 189"/>
              <a:gd name="T47" fmla="*/ 2147483647 h 155"/>
              <a:gd name="T48" fmla="*/ 2147483647 w 189"/>
              <a:gd name="T49" fmla="*/ 2147483647 h 155"/>
              <a:gd name="T50" fmla="*/ 2147483647 w 189"/>
              <a:gd name="T51" fmla="*/ 2147483647 h 155"/>
              <a:gd name="T52" fmla="*/ 2147483647 w 189"/>
              <a:gd name="T53" fmla="*/ 2147483647 h 155"/>
              <a:gd name="T54" fmla="*/ 2147483647 w 189"/>
              <a:gd name="T55" fmla="*/ 2147483647 h 155"/>
              <a:gd name="T56" fmla="*/ 2147483647 w 189"/>
              <a:gd name="T57" fmla="*/ 2147483647 h 155"/>
              <a:gd name="T58" fmla="*/ 2147483647 w 189"/>
              <a:gd name="T59" fmla="*/ 2147483647 h 155"/>
              <a:gd name="T60" fmla="*/ 2147483647 w 189"/>
              <a:gd name="T61" fmla="*/ 2147483647 h 155"/>
              <a:gd name="T62" fmla="*/ 2147483647 w 189"/>
              <a:gd name="T63" fmla="*/ 2147483647 h 155"/>
              <a:gd name="T64" fmla="*/ 2147483647 w 189"/>
              <a:gd name="T65" fmla="*/ 2147483647 h 155"/>
              <a:gd name="T66" fmla="*/ 2147483647 w 189"/>
              <a:gd name="T67" fmla="*/ 2147483647 h 155"/>
              <a:gd name="T68" fmla="*/ 2147483647 w 189"/>
              <a:gd name="T69" fmla="*/ 2147483647 h 155"/>
              <a:gd name="T70" fmla="*/ 2147483647 w 189"/>
              <a:gd name="T71" fmla="*/ 2147483647 h 1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89"/>
              <a:gd name="T109" fmla="*/ 0 h 155"/>
              <a:gd name="T110" fmla="*/ 189 w 189"/>
              <a:gd name="T111" fmla="*/ 155 h 15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89" h="155">
                <a:moveTo>
                  <a:pt x="166" y="155"/>
                </a:moveTo>
                <a:lnTo>
                  <a:pt x="189" y="155"/>
                </a:lnTo>
                <a:lnTo>
                  <a:pt x="189" y="64"/>
                </a:lnTo>
                <a:lnTo>
                  <a:pt x="189" y="60"/>
                </a:lnTo>
                <a:lnTo>
                  <a:pt x="189" y="48"/>
                </a:lnTo>
                <a:lnTo>
                  <a:pt x="188" y="39"/>
                </a:lnTo>
                <a:lnTo>
                  <a:pt x="187" y="30"/>
                </a:lnTo>
                <a:lnTo>
                  <a:pt x="184" y="21"/>
                </a:lnTo>
                <a:lnTo>
                  <a:pt x="178" y="12"/>
                </a:lnTo>
                <a:lnTo>
                  <a:pt x="169" y="6"/>
                </a:lnTo>
                <a:lnTo>
                  <a:pt x="159" y="2"/>
                </a:lnTo>
                <a:lnTo>
                  <a:pt x="146" y="0"/>
                </a:lnTo>
                <a:lnTo>
                  <a:pt x="133" y="2"/>
                </a:lnTo>
                <a:lnTo>
                  <a:pt x="121" y="6"/>
                </a:lnTo>
                <a:lnTo>
                  <a:pt x="111" y="13"/>
                </a:lnTo>
                <a:lnTo>
                  <a:pt x="102" y="24"/>
                </a:lnTo>
                <a:lnTo>
                  <a:pt x="99" y="18"/>
                </a:lnTo>
                <a:lnTo>
                  <a:pt x="95" y="13"/>
                </a:lnTo>
                <a:lnTo>
                  <a:pt x="90" y="10"/>
                </a:lnTo>
                <a:lnTo>
                  <a:pt x="86" y="6"/>
                </a:lnTo>
                <a:lnTo>
                  <a:pt x="82" y="4"/>
                </a:lnTo>
                <a:lnTo>
                  <a:pt x="77" y="2"/>
                </a:lnTo>
                <a:lnTo>
                  <a:pt x="70" y="0"/>
                </a:lnTo>
                <a:lnTo>
                  <a:pt x="64" y="0"/>
                </a:lnTo>
                <a:lnTo>
                  <a:pt x="58" y="0"/>
                </a:lnTo>
                <a:lnTo>
                  <a:pt x="51" y="2"/>
                </a:lnTo>
                <a:lnTo>
                  <a:pt x="45" y="4"/>
                </a:lnTo>
                <a:lnTo>
                  <a:pt x="40" y="6"/>
                </a:lnTo>
                <a:lnTo>
                  <a:pt x="34" y="10"/>
                </a:lnTo>
                <a:lnTo>
                  <a:pt x="30" y="14"/>
                </a:lnTo>
                <a:lnTo>
                  <a:pt x="26" y="19"/>
                </a:lnTo>
                <a:lnTo>
                  <a:pt x="22" y="25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6"/>
                </a:lnTo>
                <a:lnTo>
                  <a:pt x="24" y="56"/>
                </a:lnTo>
                <a:lnTo>
                  <a:pt x="25" y="47"/>
                </a:lnTo>
                <a:lnTo>
                  <a:pt x="28" y="40"/>
                </a:lnTo>
                <a:lnTo>
                  <a:pt x="32" y="34"/>
                </a:lnTo>
                <a:lnTo>
                  <a:pt x="38" y="30"/>
                </a:lnTo>
                <a:lnTo>
                  <a:pt x="43" y="26"/>
                </a:lnTo>
                <a:lnTo>
                  <a:pt x="50" y="24"/>
                </a:lnTo>
                <a:lnTo>
                  <a:pt x="58" y="23"/>
                </a:lnTo>
                <a:lnTo>
                  <a:pt x="65" y="24"/>
                </a:lnTo>
                <a:lnTo>
                  <a:pt x="70" y="25"/>
                </a:lnTo>
                <a:lnTo>
                  <a:pt x="75" y="28"/>
                </a:lnTo>
                <a:lnTo>
                  <a:pt x="78" y="32"/>
                </a:lnTo>
                <a:lnTo>
                  <a:pt x="81" y="38"/>
                </a:lnTo>
                <a:lnTo>
                  <a:pt x="82" y="45"/>
                </a:lnTo>
                <a:lnTo>
                  <a:pt x="83" y="53"/>
                </a:lnTo>
                <a:lnTo>
                  <a:pt x="83" y="62"/>
                </a:lnTo>
                <a:lnTo>
                  <a:pt x="83" y="155"/>
                </a:lnTo>
                <a:lnTo>
                  <a:pt x="106" y="155"/>
                </a:lnTo>
                <a:lnTo>
                  <a:pt x="106" y="66"/>
                </a:lnTo>
                <a:lnTo>
                  <a:pt x="107" y="56"/>
                </a:lnTo>
                <a:lnTo>
                  <a:pt x="108" y="47"/>
                </a:lnTo>
                <a:lnTo>
                  <a:pt x="111" y="40"/>
                </a:lnTo>
                <a:lnTo>
                  <a:pt x="116" y="34"/>
                </a:lnTo>
                <a:lnTo>
                  <a:pt x="121" y="30"/>
                </a:lnTo>
                <a:lnTo>
                  <a:pt x="126" y="25"/>
                </a:lnTo>
                <a:lnTo>
                  <a:pt x="134" y="24"/>
                </a:lnTo>
                <a:lnTo>
                  <a:pt x="141" y="23"/>
                </a:lnTo>
                <a:lnTo>
                  <a:pt x="148" y="24"/>
                </a:lnTo>
                <a:lnTo>
                  <a:pt x="154" y="25"/>
                </a:lnTo>
                <a:lnTo>
                  <a:pt x="158" y="28"/>
                </a:lnTo>
                <a:lnTo>
                  <a:pt x="161" y="32"/>
                </a:lnTo>
                <a:lnTo>
                  <a:pt x="164" y="38"/>
                </a:lnTo>
                <a:lnTo>
                  <a:pt x="165" y="45"/>
                </a:lnTo>
                <a:lnTo>
                  <a:pt x="166" y="53"/>
                </a:lnTo>
                <a:lnTo>
                  <a:pt x="166" y="62"/>
                </a:lnTo>
                <a:lnTo>
                  <a:pt x="166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22" name="Freeform 170"/>
          <p:cNvSpPr>
            <a:spLocks noEditPoints="1"/>
          </p:cNvSpPr>
          <p:nvPr/>
        </p:nvSpPr>
        <p:spPr bwMode="auto">
          <a:xfrm>
            <a:off x="2266950" y="3138488"/>
            <a:ext cx="57150" cy="84137"/>
          </a:xfrm>
          <a:custGeom>
            <a:avLst/>
            <a:gdLst>
              <a:gd name="T0" fmla="*/ 2147483647 w 123"/>
              <a:gd name="T1" fmla="*/ 2147483647 h 159"/>
              <a:gd name="T2" fmla="*/ 2147483647 w 123"/>
              <a:gd name="T3" fmla="*/ 2147483647 h 159"/>
              <a:gd name="T4" fmla="*/ 2147483647 w 123"/>
              <a:gd name="T5" fmla="*/ 2147483647 h 159"/>
              <a:gd name="T6" fmla="*/ 2147483647 w 123"/>
              <a:gd name="T7" fmla="*/ 2147483647 h 159"/>
              <a:gd name="T8" fmla="*/ 2147483647 w 123"/>
              <a:gd name="T9" fmla="*/ 2147483647 h 159"/>
              <a:gd name="T10" fmla="*/ 2147483647 w 123"/>
              <a:gd name="T11" fmla="*/ 2147483647 h 159"/>
              <a:gd name="T12" fmla="*/ 2147483647 w 123"/>
              <a:gd name="T13" fmla="*/ 2147483647 h 159"/>
              <a:gd name="T14" fmla="*/ 2147483647 w 123"/>
              <a:gd name="T15" fmla="*/ 2147483647 h 159"/>
              <a:gd name="T16" fmla="*/ 2147483647 w 123"/>
              <a:gd name="T17" fmla="*/ 2147483647 h 159"/>
              <a:gd name="T18" fmla="*/ 2147483647 w 123"/>
              <a:gd name="T19" fmla="*/ 2147483647 h 159"/>
              <a:gd name="T20" fmla="*/ 2147483647 w 123"/>
              <a:gd name="T21" fmla="*/ 2147483647 h 159"/>
              <a:gd name="T22" fmla="*/ 2147483647 w 123"/>
              <a:gd name="T23" fmla="*/ 1778088763 h 159"/>
              <a:gd name="T24" fmla="*/ 2147483647 w 123"/>
              <a:gd name="T25" fmla="*/ 296254862 h 159"/>
              <a:gd name="T26" fmla="*/ 2147483647 w 123"/>
              <a:gd name="T27" fmla="*/ 296254862 h 159"/>
              <a:gd name="T28" fmla="*/ 2147483647 w 123"/>
              <a:gd name="T29" fmla="*/ 1778088763 h 159"/>
              <a:gd name="T30" fmla="*/ 902830618 w 123"/>
              <a:gd name="T31" fmla="*/ 2147483647 h 159"/>
              <a:gd name="T32" fmla="*/ 100386535 w 123"/>
              <a:gd name="T33" fmla="*/ 2147483647 h 159"/>
              <a:gd name="T34" fmla="*/ 100386535 w 123"/>
              <a:gd name="T35" fmla="*/ 2147483647 h 159"/>
              <a:gd name="T36" fmla="*/ 902830618 w 123"/>
              <a:gd name="T37" fmla="*/ 2147483647 h 159"/>
              <a:gd name="T38" fmla="*/ 2147483647 w 123"/>
              <a:gd name="T39" fmla="*/ 2147483647 h 159"/>
              <a:gd name="T40" fmla="*/ 2147483647 w 123"/>
              <a:gd name="T41" fmla="*/ 2147483647 h 159"/>
              <a:gd name="T42" fmla="*/ 2147483647 w 123"/>
              <a:gd name="T43" fmla="*/ 2147483647 h 159"/>
              <a:gd name="T44" fmla="*/ 2147483647 w 123"/>
              <a:gd name="T45" fmla="*/ 2147483647 h 159"/>
              <a:gd name="T46" fmla="*/ 2147483647 w 123"/>
              <a:gd name="T47" fmla="*/ 2147483647 h 159"/>
              <a:gd name="T48" fmla="*/ 2147483647 w 123"/>
              <a:gd name="T49" fmla="*/ 2147483647 h 159"/>
              <a:gd name="T50" fmla="*/ 2147483647 w 123"/>
              <a:gd name="T51" fmla="*/ 2147483647 h 159"/>
              <a:gd name="T52" fmla="*/ 2147483647 w 123"/>
              <a:gd name="T53" fmla="*/ 2147483647 h 159"/>
              <a:gd name="T54" fmla="*/ 2147483647 w 123"/>
              <a:gd name="T55" fmla="*/ 2147483647 h 159"/>
              <a:gd name="T56" fmla="*/ 2147483647 w 123"/>
              <a:gd name="T57" fmla="*/ 2147483647 h 159"/>
              <a:gd name="T58" fmla="*/ 2147483647 w 123"/>
              <a:gd name="T59" fmla="*/ 2147483647 h 159"/>
              <a:gd name="T60" fmla="*/ 2147483647 w 123"/>
              <a:gd name="T61" fmla="*/ 2147483647 h 159"/>
              <a:gd name="T62" fmla="*/ 2147483647 w 123"/>
              <a:gd name="T63" fmla="*/ 2147483647 h 159"/>
              <a:gd name="T64" fmla="*/ 2147483647 w 123"/>
              <a:gd name="T65" fmla="*/ 2147483647 h 159"/>
              <a:gd name="T66" fmla="*/ 2147483647 w 123"/>
              <a:gd name="T67" fmla="*/ 2147483647 h 159"/>
              <a:gd name="T68" fmla="*/ 2147483647 w 123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9"/>
              <a:gd name="T107" fmla="*/ 123 w 123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9">
                <a:moveTo>
                  <a:pt x="99" y="108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6" y="129"/>
                </a:lnTo>
                <a:lnTo>
                  <a:pt x="82" y="131"/>
                </a:lnTo>
                <a:lnTo>
                  <a:pt x="77" y="133"/>
                </a:lnTo>
                <a:lnTo>
                  <a:pt x="71" y="136"/>
                </a:lnTo>
                <a:lnTo>
                  <a:pt x="63" y="136"/>
                </a:lnTo>
                <a:lnTo>
                  <a:pt x="55" y="134"/>
                </a:lnTo>
                <a:lnTo>
                  <a:pt x="47" y="132"/>
                </a:lnTo>
                <a:lnTo>
                  <a:pt x="41" y="129"/>
                </a:lnTo>
                <a:lnTo>
                  <a:pt x="35" y="123"/>
                </a:lnTo>
                <a:lnTo>
                  <a:pt x="30" y="117"/>
                </a:lnTo>
                <a:lnTo>
                  <a:pt x="27" y="109"/>
                </a:lnTo>
                <a:lnTo>
                  <a:pt x="25" y="98"/>
                </a:lnTo>
                <a:lnTo>
                  <a:pt x="24" y="88"/>
                </a:lnTo>
                <a:lnTo>
                  <a:pt x="123" y="88"/>
                </a:lnTo>
                <a:lnTo>
                  <a:pt x="123" y="76"/>
                </a:lnTo>
                <a:lnTo>
                  <a:pt x="122" y="60"/>
                </a:lnTo>
                <a:lnTo>
                  <a:pt x="119" y="44"/>
                </a:lnTo>
                <a:lnTo>
                  <a:pt x="114" y="31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2"/>
                </a:lnTo>
                <a:lnTo>
                  <a:pt x="61" y="0"/>
                </a:lnTo>
                <a:lnTo>
                  <a:pt x="48" y="2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8" y="158"/>
                </a:lnTo>
                <a:lnTo>
                  <a:pt x="61" y="159"/>
                </a:lnTo>
                <a:lnTo>
                  <a:pt x="73" y="158"/>
                </a:lnTo>
                <a:lnTo>
                  <a:pt x="84" y="155"/>
                </a:lnTo>
                <a:lnTo>
                  <a:pt x="94" y="151"/>
                </a:lnTo>
                <a:lnTo>
                  <a:pt x="102" y="145"/>
                </a:lnTo>
                <a:lnTo>
                  <a:pt x="108" y="138"/>
                </a:lnTo>
                <a:lnTo>
                  <a:pt x="115" y="129"/>
                </a:lnTo>
                <a:lnTo>
                  <a:pt x="119" y="119"/>
                </a:lnTo>
                <a:lnTo>
                  <a:pt x="121" y="108"/>
                </a:lnTo>
                <a:lnTo>
                  <a:pt x="99" y="108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7" y="48"/>
                </a:lnTo>
                <a:lnTo>
                  <a:pt x="31" y="40"/>
                </a:lnTo>
                <a:lnTo>
                  <a:pt x="36" y="34"/>
                </a:lnTo>
                <a:lnTo>
                  <a:pt x="41" y="28"/>
                </a:lnTo>
                <a:lnTo>
                  <a:pt x="47" y="25"/>
                </a:lnTo>
                <a:lnTo>
                  <a:pt x="54" y="24"/>
                </a:lnTo>
                <a:lnTo>
                  <a:pt x="62" y="23"/>
                </a:lnTo>
                <a:lnTo>
                  <a:pt x="71" y="24"/>
                </a:lnTo>
                <a:lnTo>
                  <a:pt x="78" y="25"/>
                </a:lnTo>
                <a:lnTo>
                  <a:pt x="84" y="30"/>
                </a:lnTo>
                <a:lnTo>
                  <a:pt x="89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23" name="Freeform 171"/>
          <p:cNvSpPr>
            <a:spLocks/>
          </p:cNvSpPr>
          <p:nvPr/>
        </p:nvSpPr>
        <p:spPr bwMode="auto">
          <a:xfrm>
            <a:off x="2330450" y="3138488"/>
            <a:ext cx="53975" cy="84137"/>
          </a:xfrm>
          <a:custGeom>
            <a:avLst/>
            <a:gdLst>
              <a:gd name="T0" fmla="*/ 111942704 w 112"/>
              <a:gd name="T1" fmla="*/ 2147483647 h 159"/>
              <a:gd name="T2" fmla="*/ 1007253465 w 112"/>
              <a:gd name="T3" fmla="*/ 2147483647 h 159"/>
              <a:gd name="T4" fmla="*/ 2147483647 w 112"/>
              <a:gd name="T5" fmla="*/ 2147483647 h 159"/>
              <a:gd name="T6" fmla="*/ 2147483647 w 112"/>
              <a:gd name="T7" fmla="*/ 2147483647 h 159"/>
              <a:gd name="T8" fmla="*/ 2147483647 w 112"/>
              <a:gd name="T9" fmla="*/ 2147483647 h 159"/>
              <a:gd name="T10" fmla="*/ 2147483647 w 112"/>
              <a:gd name="T11" fmla="*/ 2147483647 h 159"/>
              <a:gd name="T12" fmla="*/ 2147483647 w 112"/>
              <a:gd name="T13" fmla="*/ 2147483647 h 159"/>
              <a:gd name="T14" fmla="*/ 2147483647 w 112"/>
              <a:gd name="T15" fmla="*/ 2147483647 h 159"/>
              <a:gd name="T16" fmla="*/ 2147483647 w 112"/>
              <a:gd name="T17" fmla="*/ 2147483647 h 159"/>
              <a:gd name="T18" fmla="*/ 2147483647 w 112"/>
              <a:gd name="T19" fmla="*/ 2147483647 h 159"/>
              <a:gd name="T20" fmla="*/ 2147483647 w 112"/>
              <a:gd name="T21" fmla="*/ 2147483647 h 159"/>
              <a:gd name="T22" fmla="*/ 2147483647 w 112"/>
              <a:gd name="T23" fmla="*/ 2147483647 h 159"/>
              <a:gd name="T24" fmla="*/ 2147483647 w 112"/>
              <a:gd name="T25" fmla="*/ 2147483647 h 159"/>
              <a:gd name="T26" fmla="*/ 2147483647 w 112"/>
              <a:gd name="T27" fmla="*/ 2147483647 h 159"/>
              <a:gd name="T28" fmla="*/ 2147483647 w 112"/>
              <a:gd name="T29" fmla="*/ 2147483647 h 159"/>
              <a:gd name="T30" fmla="*/ 2147483647 w 112"/>
              <a:gd name="T31" fmla="*/ 2147483647 h 159"/>
              <a:gd name="T32" fmla="*/ 2147483647 w 112"/>
              <a:gd name="T33" fmla="*/ 2147483647 h 159"/>
              <a:gd name="T34" fmla="*/ 2147483647 w 112"/>
              <a:gd name="T35" fmla="*/ 2147483647 h 159"/>
              <a:gd name="T36" fmla="*/ 2147483647 w 112"/>
              <a:gd name="T37" fmla="*/ 2147483647 h 159"/>
              <a:gd name="T38" fmla="*/ 2147483647 w 112"/>
              <a:gd name="T39" fmla="*/ 2147483647 h 159"/>
              <a:gd name="T40" fmla="*/ 2147483647 w 112"/>
              <a:gd name="T41" fmla="*/ 2147483647 h 159"/>
              <a:gd name="T42" fmla="*/ 2147483647 w 112"/>
              <a:gd name="T43" fmla="*/ 2147483647 h 159"/>
              <a:gd name="T44" fmla="*/ 2147483647 w 112"/>
              <a:gd name="T45" fmla="*/ 2147483647 h 159"/>
              <a:gd name="T46" fmla="*/ 2147483647 w 112"/>
              <a:gd name="T47" fmla="*/ 2147483647 h 159"/>
              <a:gd name="T48" fmla="*/ 2147483647 w 112"/>
              <a:gd name="T49" fmla="*/ 2147483647 h 159"/>
              <a:gd name="T50" fmla="*/ 2147483647 w 112"/>
              <a:gd name="T51" fmla="*/ 2147483647 h 159"/>
              <a:gd name="T52" fmla="*/ 2147483647 w 112"/>
              <a:gd name="T53" fmla="*/ 2147483647 h 159"/>
              <a:gd name="T54" fmla="*/ 2147483647 w 112"/>
              <a:gd name="T55" fmla="*/ 1037171482 h 159"/>
              <a:gd name="T56" fmla="*/ 2147483647 w 112"/>
              <a:gd name="T57" fmla="*/ 296254862 h 159"/>
              <a:gd name="T58" fmla="*/ 2147483647 w 112"/>
              <a:gd name="T59" fmla="*/ 296254862 h 159"/>
              <a:gd name="T60" fmla="*/ 2147483647 w 112"/>
              <a:gd name="T61" fmla="*/ 1037171482 h 159"/>
              <a:gd name="T62" fmla="*/ 1231139054 w 112"/>
              <a:gd name="T63" fmla="*/ 2147483647 h 159"/>
              <a:gd name="T64" fmla="*/ 447771297 w 112"/>
              <a:gd name="T65" fmla="*/ 2147483647 h 159"/>
              <a:gd name="T66" fmla="*/ 447771297 w 112"/>
              <a:gd name="T67" fmla="*/ 2147483647 h 159"/>
              <a:gd name="T68" fmla="*/ 1007253465 w 112"/>
              <a:gd name="T69" fmla="*/ 2147483647 h 159"/>
              <a:gd name="T70" fmla="*/ 2014739216 w 112"/>
              <a:gd name="T71" fmla="*/ 2147483647 h 159"/>
              <a:gd name="T72" fmla="*/ 2147483647 w 112"/>
              <a:gd name="T73" fmla="*/ 2147483647 h 159"/>
              <a:gd name="T74" fmla="*/ 2147483647 w 112"/>
              <a:gd name="T75" fmla="*/ 2147483647 h 159"/>
              <a:gd name="T76" fmla="*/ 2147483647 w 112"/>
              <a:gd name="T77" fmla="*/ 2147483647 h 159"/>
              <a:gd name="T78" fmla="*/ 2147483647 w 112"/>
              <a:gd name="T79" fmla="*/ 2147483647 h 159"/>
              <a:gd name="T80" fmla="*/ 2147483647 w 112"/>
              <a:gd name="T81" fmla="*/ 2147483647 h 159"/>
              <a:gd name="T82" fmla="*/ 2147483647 w 112"/>
              <a:gd name="T83" fmla="*/ 2147483647 h 159"/>
              <a:gd name="T84" fmla="*/ 2147483647 w 112"/>
              <a:gd name="T85" fmla="*/ 2147483647 h 159"/>
              <a:gd name="T86" fmla="*/ 2147483647 w 112"/>
              <a:gd name="T87" fmla="*/ 2147483647 h 159"/>
              <a:gd name="T88" fmla="*/ 2147483647 w 112"/>
              <a:gd name="T89" fmla="*/ 2147483647 h 159"/>
              <a:gd name="T90" fmla="*/ 2147483647 w 112"/>
              <a:gd name="T91" fmla="*/ 2147483647 h 159"/>
              <a:gd name="T92" fmla="*/ 2147483647 w 112"/>
              <a:gd name="T93" fmla="*/ 2147483647 h 159"/>
              <a:gd name="T94" fmla="*/ 2147483647 w 112"/>
              <a:gd name="T95" fmla="*/ 2147483647 h 159"/>
              <a:gd name="T96" fmla="*/ 2147483647 w 112"/>
              <a:gd name="T97" fmla="*/ 2147483647 h 159"/>
              <a:gd name="T98" fmla="*/ 2147483647 w 112"/>
              <a:gd name="T99" fmla="*/ 2147483647 h 15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2"/>
              <a:gd name="T151" fmla="*/ 0 h 159"/>
              <a:gd name="T152" fmla="*/ 112 w 112"/>
              <a:gd name="T153" fmla="*/ 159 h 15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2" h="159">
                <a:moveTo>
                  <a:pt x="0" y="106"/>
                </a:moveTo>
                <a:lnTo>
                  <a:pt x="1" y="118"/>
                </a:lnTo>
                <a:lnTo>
                  <a:pt x="3" y="129"/>
                </a:lnTo>
                <a:lnTo>
                  <a:pt x="9" y="138"/>
                </a:lnTo>
                <a:lnTo>
                  <a:pt x="14" y="145"/>
                </a:lnTo>
                <a:lnTo>
                  <a:pt x="22" y="151"/>
                </a:lnTo>
                <a:lnTo>
                  <a:pt x="32" y="155"/>
                </a:lnTo>
                <a:lnTo>
                  <a:pt x="42" y="158"/>
                </a:lnTo>
                <a:lnTo>
                  <a:pt x="55" y="159"/>
                </a:lnTo>
                <a:lnTo>
                  <a:pt x="68" y="158"/>
                </a:lnTo>
                <a:lnTo>
                  <a:pt x="79" y="155"/>
                </a:lnTo>
                <a:lnTo>
                  <a:pt x="89" y="152"/>
                </a:lnTo>
                <a:lnTo>
                  <a:pt x="97" y="146"/>
                </a:lnTo>
                <a:lnTo>
                  <a:pt x="103" y="139"/>
                </a:lnTo>
                <a:lnTo>
                  <a:pt x="108" y="131"/>
                </a:lnTo>
                <a:lnTo>
                  <a:pt x="111" y="120"/>
                </a:lnTo>
                <a:lnTo>
                  <a:pt x="112" y="110"/>
                </a:lnTo>
                <a:lnTo>
                  <a:pt x="111" y="101"/>
                </a:lnTo>
                <a:lnTo>
                  <a:pt x="110" y="94"/>
                </a:lnTo>
                <a:lnTo>
                  <a:pt x="107" y="87"/>
                </a:lnTo>
                <a:lnTo>
                  <a:pt x="101" y="82"/>
                </a:lnTo>
                <a:lnTo>
                  <a:pt x="96" y="77"/>
                </a:lnTo>
                <a:lnTo>
                  <a:pt x="89" y="74"/>
                </a:lnTo>
                <a:lnTo>
                  <a:pt x="80" y="70"/>
                </a:lnTo>
                <a:lnTo>
                  <a:pt x="71" y="68"/>
                </a:lnTo>
                <a:lnTo>
                  <a:pt x="48" y="62"/>
                </a:lnTo>
                <a:lnTo>
                  <a:pt x="42" y="60"/>
                </a:lnTo>
                <a:lnTo>
                  <a:pt x="38" y="59"/>
                </a:lnTo>
                <a:lnTo>
                  <a:pt x="34" y="58"/>
                </a:lnTo>
                <a:lnTo>
                  <a:pt x="31" y="55"/>
                </a:lnTo>
                <a:lnTo>
                  <a:pt x="29" y="53"/>
                </a:lnTo>
                <a:lnTo>
                  <a:pt x="26" y="51"/>
                </a:lnTo>
                <a:lnTo>
                  <a:pt x="25" y="47"/>
                </a:lnTo>
                <a:lnTo>
                  <a:pt x="25" y="44"/>
                </a:lnTo>
                <a:lnTo>
                  <a:pt x="25" y="39"/>
                </a:lnTo>
                <a:lnTo>
                  <a:pt x="28" y="34"/>
                </a:lnTo>
                <a:lnTo>
                  <a:pt x="30" y="31"/>
                </a:lnTo>
                <a:lnTo>
                  <a:pt x="33" y="28"/>
                </a:lnTo>
                <a:lnTo>
                  <a:pt x="37" y="26"/>
                </a:lnTo>
                <a:lnTo>
                  <a:pt x="42" y="24"/>
                </a:lnTo>
                <a:lnTo>
                  <a:pt x="48" y="23"/>
                </a:lnTo>
                <a:lnTo>
                  <a:pt x="55" y="23"/>
                </a:lnTo>
                <a:lnTo>
                  <a:pt x="61" y="23"/>
                </a:lnTo>
                <a:lnTo>
                  <a:pt x="68" y="24"/>
                </a:lnTo>
                <a:lnTo>
                  <a:pt x="73" y="26"/>
                </a:lnTo>
                <a:lnTo>
                  <a:pt x="77" y="30"/>
                </a:lnTo>
                <a:lnTo>
                  <a:pt x="81" y="33"/>
                </a:lnTo>
                <a:lnTo>
                  <a:pt x="83" y="37"/>
                </a:lnTo>
                <a:lnTo>
                  <a:pt x="86" y="41"/>
                </a:lnTo>
                <a:lnTo>
                  <a:pt x="87" y="47"/>
                </a:lnTo>
                <a:lnTo>
                  <a:pt x="109" y="47"/>
                </a:lnTo>
                <a:lnTo>
                  <a:pt x="108" y="37"/>
                </a:lnTo>
                <a:lnTo>
                  <a:pt x="104" y="27"/>
                </a:lnTo>
                <a:lnTo>
                  <a:pt x="100" y="19"/>
                </a:lnTo>
                <a:lnTo>
                  <a:pt x="94" y="13"/>
                </a:lnTo>
                <a:lnTo>
                  <a:pt x="87" y="7"/>
                </a:lnTo>
                <a:lnTo>
                  <a:pt x="77" y="4"/>
                </a:lnTo>
                <a:lnTo>
                  <a:pt x="67" y="2"/>
                </a:lnTo>
                <a:lnTo>
                  <a:pt x="55" y="0"/>
                </a:lnTo>
                <a:lnTo>
                  <a:pt x="43" y="2"/>
                </a:lnTo>
                <a:lnTo>
                  <a:pt x="33" y="4"/>
                </a:lnTo>
                <a:lnTo>
                  <a:pt x="24" y="7"/>
                </a:lnTo>
                <a:lnTo>
                  <a:pt x="17" y="12"/>
                </a:lnTo>
                <a:lnTo>
                  <a:pt x="11" y="19"/>
                </a:lnTo>
                <a:lnTo>
                  <a:pt x="6" y="26"/>
                </a:lnTo>
                <a:lnTo>
                  <a:pt x="4" y="34"/>
                </a:lnTo>
                <a:lnTo>
                  <a:pt x="3" y="44"/>
                </a:lnTo>
                <a:lnTo>
                  <a:pt x="4" y="53"/>
                </a:lnTo>
                <a:lnTo>
                  <a:pt x="5" y="60"/>
                </a:lnTo>
                <a:lnTo>
                  <a:pt x="9" y="67"/>
                </a:lnTo>
                <a:lnTo>
                  <a:pt x="13" y="71"/>
                </a:lnTo>
                <a:lnTo>
                  <a:pt x="18" y="76"/>
                </a:lnTo>
                <a:lnTo>
                  <a:pt x="24" y="80"/>
                </a:lnTo>
                <a:lnTo>
                  <a:pt x="33" y="83"/>
                </a:lnTo>
                <a:lnTo>
                  <a:pt x="41" y="85"/>
                </a:lnTo>
                <a:lnTo>
                  <a:pt x="69" y="94"/>
                </a:lnTo>
                <a:lnTo>
                  <a:pt x="73" y="95"/>
                </a:lnTo>
                <a:lnTo>
                  <a:pt x="78" y="96"/>
                </a:lnTo>
                <a:lnTo>
                  <a:pt x="81" y="98"/>
                </a:lnTo>
                <a:lnTo>
                  <a:pt x="84" y="99"/>
                </a:lnTo>
                <a:lnTo>
                  <a:pt x="87" y="103"/>
                </a:lnTo>
                <a:lnTo>
                  <a:pt x="89" y="105"/>
                </a:lnTo>
                <a:lnTo>
                  <a:pt x="90" y="109"/>
                </a:lnTo>
                <a:lnTo>
                  <a:pt x="90" y="113"/>
                </a:lnTo>
                <a:lnTo>
                  <a:pt x="89" y="118"/>
                </a:lnTo>
                <a:lnTo>
                  <a:pt x="88" y="123"/>
                </a:lnTo>
                <a:lnTo>
                  <a:pt x="84" y="127"/>
                </a:lnTo>
                <a:lnTo>
                  <a:pt x="81" y="130"/>
                </a:lnTo>
                <a:lnTo>
                  <a:pt x="76" y="133"/>
                </a:lnTo>
                <a:lnTo>
                  <a:pt x="71" y="136"/>
                </a:lnTo>
                <a:lnTo>
                  <a:pt x="64" y="137"/>
                </a:lnTo>
                <a:lnTo>
                  <a:pt x="57" y="137"/>
                </a:lnTo>
                <a:lnTo>
                  <a:pt x="50" y="137"/>
                </a:lnTo>
                <a:lnTo>
                  <a:pt x="42" y="134"/>
                </a:lnTo>
                <a:lnTo>
                  <a:pt x="36" y="132"/>
                </a:lnTo>
                <a:lnTo>
                  <a:pt x="32" y="129"/>
                </a:lnTo>
                <a:lnTo>
                  <a:pt x="28" y="125"/>
                </a:lnTo>
                <a:lnTo>
                  <a:pt x="24" y="119"/>
                </a:lnTo>
                <a:lnTo>
                  <a:pt x="22" y="113"/>
                </a:lnTo>
                <a:lnTo>
                  <a:pt x="21" y="106"/>
                </a:lnTo>
                <a:lnTo>
                  <a:pt x="0" y="10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24" name="Freeform 172"/>
          <p:cNvSpPr>
            <a:spLocks noEditPoints="1"/>
          </p:cNvSpPr>
          <p:nvPr/>
        </p:nvSpPr>
        <p:spPr bwMode="auto">
          <a:xfrm>
            <a:off x="2432050" y="3111500"/>
            <a:ext cx="65088" cy="109538"/>
          </a:xfrm>
          <a:custGeom>
            <a:avLst/>
            <a:gdLst>
              <a:gd name="T0" fmla="*/ 2147483647 w 143"/>
              <a:gd name="T1" fmla="*/ 2147483647 h 207"/>
              <a:gd name="T2" fmla="*/ 2147483647 w 143"/>
              <a:gd name="T3" fmla="*/ 2147483647 h 207"/>
              <a:gd name="T4" fmla="*/ 2147483647 w 143"/>
              <a:gd name="T5" fmla="*/ 2147483647 h 207"/>
              <a:gd name="T6" fmla="*/ 2147483647 w 143"/>
              <a:gd name="T7" fmla="*/ 2147483647 h 207"/>
              <a:gd name="T8" fmla="*/ 2147483647 w 143"/>
              <a:gd name="T9" fmla="*/ 2147483647 h 207"/>
              <a:gd name="T10" fmla="*/ 2147483647 w 143"/>
              <a:gd name="T11" fmla="*/ 2147483647 h 207"/>
              <a:gd name="T12" fmla="*/ 2147483647 w 143"/>
              <a:gd name="T13" fmla="*/ 2147483647 h 207"/>
              <a:gd name="T14" fmla="*/ 2147483647 w 143"/>
              <a:gd name="T15" fmla="*/ 2147483647 h 207"/>
              <a:gd name="T16" fmla="*/ 2147483647 w 143"/>
              <a:gd name="T17" fmla="*/ 2147483647 h 207"/>
              <a:gd name="T18" fmla="*/ 2147483647 w 143"/>
              <a:gd name="T19" fmla="*/ 2147483647 h 207"/>
              <a:gd name="T20" fmla="*/ 2147483647 w 143"/>
              <a:gd name="T21" fmla="*/ 2147483647 h 207"/>
              <a:gd name="T22" fmla="*/ 2147483647 w 143"/>
              <a:gd name="T23" fmla="*/ 2147483647 h 207"/>
              <a:gd name="T24" fmla="*/ 2147483647 w 143"/>
              <a:gd name="T25" fmla="*/ 2147483647 h 207"/>
              <a:gd name="T26" fmla="*/ 2147483647 w 143"/>
              <a:gd name="T27" fmla="*/ 2147483647 h 207"/>
              <a:gd name="T28" fmla="*/ 2147483647 w 143"/>
              <a:gd name="T29" fmla="*/ 2147483647 h 207"/>
              <a:gd name="T30" fmla="*/ 2147483647 w 143"/>
              <a:gd name="T31" fmla="*/ 2147483647 h 207"/>
              <a:gd name="T32" fmla="*/ 2147483647 w 143"/>
              <a:gd name="T33" fmla="*/ 2147483647 h 207"/>
              <a:gd name="T34" fmla="*/ 2147483647 w 143"/>
              <a:gd name="T35" fmla="*/ 2147483647 h 207"/>
              <a:gd name="T36" fmla="*/ 2147483647 w 143"/>
              <a:gd name="T37" fmla="*/ 2147483647 h 207"/>
              <a:gd name="T38" fmla="*/ 2147483647 w 143"/>
              <a:gd name="T39" fmla="*/ 2147483647 h 207"/>
              <a:gd name="T40" fmla="*/ 2147483647 w 143"/>
              <a:gd name="T41" fmla="*/ 2147483647 h 207"/>
              <a:gd name="T42" fmla="*/ 2147483647 w 143"/>
              <a:gd name="T43" fmla="*/ 2147483647 h 207"/>
              <a:gd name="T44" fmla="*/ 2147483647 w 143"/>
              <a:gd name="T45" fmla="*/ 2147483647 h 207"/>
              <a:gd name="T46" fmla="*/ 2147483647 w 143"/>
              <a:gd name="T47" fmla="*/ 2147483647 h 207"/>
              <a:gd name="T48" fmla="*/ 2147483647 w 143"/>
              <a:gd name="T49" fmla="*/ 2147483647 h 207"/>
              <a:gd name="T50" fmla="*/ 2147483647 w 143"/>
              <a:gd name="T51" fmla="*/ 2147483647 h 207"/>
              <a:gd name="T52" fmla="*/ 2147483647 w 143"/>
              <a:gd name="T53" fmla="*/ 2147483647 h 207"/>
              <a:gd name="T54" fmla="*/ 2147483647 w 143"/>
              <a:gd name="T55" fmla="*/ 2147483647 h 207"/>
              <a:gd name="T56" fmla="*/ 2147483647 w 143"/>
              <a:gd name="T57" fmla="*/ 2147483647 h 207"/>
              <a:gd name="T58" fmla="*/ 2147483647 w 143"/>
              <a:gd name="T59" fmla="*/ 2147483647 h 207"/>
              <a:gd name="T60" fmla="*/ 2147483647 w 143"/>
              <a:gd name="T61" fmla="*/ 2147483647 h 207"/>
              <a:gd name="T62" fmla="*/ 2147483647 w 143"/>
              <a:gd name="T63" fmla="*/ 2147483647 h 207"/>
              <a:gd name="T64" fmla="*/ 2147483647 w 143"/>
              <a:gd name="T65" fmla="*/ 2147483647 h 207"/>
              <a:gd name="T66" fmla="*/ 2147483647 w 143"/>
              <a:gd name="T67" fmla="*/ 2147483647 h 207"/>
              <a:gd name="T68" fmla="*/ 2147483647 w 143"/>
              <a:gd name="T69" fmla="*/ 1926256912 h 207"/>
              <a:gd name="T70" fmla="*/ 2147483647 w 143"/>
              <a:gd name="T71" fmla="*/ 592802283 h 207"/>
              <a:gd name="T72" fmla="*/ 2147483647 w 143"/>
              <a:gd name="T73" fmla="*/ 0 h 207"/>
              <a:gd name="T74" fmla="*/ 0 w 143"/>
              <a:gd name="T75" fmla="*/ 2147483647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3"/>
              <a:gd name="T115" fmla="*/ 0 h 207"/>
              <a:gd name="T116" fmla="*/ 143 w 143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3" h="207">
                <a:moveTo>
                  <a:pt x="25" y="182"/>
                </a:moveTo>
                <a:lnTo>
                  <a:pt x="25" y="111"/>
                </a:lnTo>
                <a:lnTo>
                  <a:pt x="75" y="111"/>
                </a:lnTo>
                <a:lnTo>
                  <a:pt x="84" y="111"/>
                </a:lnTo>
                <a:lnTo>
                  <a:pt x="94" y="113"/>
                </a:lnTo>
                <a:lnTo>
                  <a:pt x="101" y="115"/>
                </a:lnTo>
                <a:lnTo>
                  <a:pt x="107" y="119"/>
                </a:lnTo>
                <a:lnTo>
                  <a:pt x="111" y="123"/>
                </a:lnTo>
                <a:lnTo>
                  <a:pt x="115" y="129"/>
                </a:lnTo>
                <a:lnTo>
                  <a:pt x="116" y="136"/>
                </a:lnTo>
                <a:lnTo>
                  <a:pt x="117" y="146"/>
                </a:lnTo>
                <a:lnTo>
                  <a:pt x="116" y="154"/>
                </a:lnTo>
                <a:lnTo>
                  <a:pt x="115" y="161"/>
                </a:lnTo>
                <a:lnTo>
                  <a:pt x="112" y="168"/>
                </a:lnTo>
                <a:lnTo>
                  <a:pt x="108" y="172"/>
                </a:lnTo>
                <a:lnTo>
                  <a:pt x="101" y="176"/>
                </a:lnTo>
                <a:lnTo>
                  <a:pt x="95" y="179"/>
                </a:lnTo>
                <a:lnTo>
                  <a:pt x="86" y="181"/>
                </a:lnTo>
                <a:lnTo>
                  <a:pt x="78" y="182"/>
                </a:lnTo>
                <a:lnTo>
                  <a:pt x="25" y="182"/>
                </a:lnTo>
                <a:close/>
                <a:moveTo>
                  <a:pt x="25" y="87"/>
                </a:moveTo>
                <a:lnTo>
                  <a:pt x="25" y="23"/>
                </a:lnTo>
                <a:lnTo>
                  <a:pt x="73" y="23"/>
                </a:lnTo>
                <a:lnTo>
                  <a:pt x="81" y="23"/>
                </a:lnTo>
                <a:lnTo>
                  <a:pt x="89" y="26"/>
                </a:lnTo>
                <a:lnTo>
                  <a:pt x="96" y="28"/>
                </a:lnTo>
                <a:lnTo>
                  <a:pt x="100" y="31"/>
                </a:lnTo>
                <a:lnTo>
                  <a:pt x="104" y="35"/>
                </a:lnTo>
                <a:lnTo>
                  <a:pt x="108" y="41"/>
                </a:lnTo>
                <a:lnTo>
                  <a:pt x="109" y="47"/>
                </a:lnTo>
                <a:lnTo>
                  <a:pt x="110" y="55"/>
                </a:lnTo>
                <a:lnTo>
                  <a:pt x="109" y="63"/>
                </a:lnTo>
                <a:lnTo>
                  <a:pt x="108" y="70"/>
                </a:lnTo>
                <a:lnTo>
                  <a:pt x="104" y="75"/>
                </a:lnTo>
                <a:lnTo>
                  <a:pt x="100" y="79"/>
                </a:lnTo>
                <a:lnTo>
                  <a:pt x="95" y="83"/>
                </a:lnTo>
                <a:lnTo>
                  <a:pt x="88" y="85"/>
                </a:lnTo>
                <a:lnTo>
                  <a:pt x="80" y="87"/>
                </a:lnTo>
                <a:lnTo>
                  <a:pt x="71" y="87"/>
                </a:lnTo>
                <a:lnTo>
                  <a:pt x="25" y="87"/>
                </a:lnTo>
                <a:close/>
                <a:moveTo>
                  <a:pt x="0" y="207"/>
                </a:moveTo>
                <a:lnTo>
                  <a:pt x="80" y="207"/>
                </a:lnTo>
                <a:lnTo>
                  <a:pt x="95" y="206"/>
                </a:lnTo>
                <a:lnTo>
                  <a:pt x="107" y="203"/>
                </a:lnTo>
                <a:lnTo>
                  <a:pt x="118" y="198"/>
                </a:lnTo>
                <a:lnTo>
                  <a:pt x="127" y="190"/>
                </a:lnTo>
                <a:lnTo>
                  <a:pt x="134" y="182"/>
                </a:lnTo>
                <a:lnTo>
                  <a:pt x="139" y="171"/>
                </a:lnTo>
                <a:lnTo>
                  <a:pt x="142" y="158"/>
                </a:lnTo>
                <a:lnTo>
                  <a:pt x="143" y="146"/>
                </a:lnTo>
                <a:lnTo>
                  <a:pt x="142" y="136"/>
                </a:lnTo>
                <a:lnTo>
                  <a:pt x="141" y="127"/>
                </a:lnTo>
                <a:lnTo>
                  <a:pt x="138" y="119"/>
                </a:lnTo>
                <a:lnTo>
                  <a:pt x="134" y="112"/>
                </a:lnTo>
                <a:lnTo>
                  <a:pt x="129" y="106"/>
                </a:lnTo>
                <a:lnTo>
                  <a:pt x="123" y="101"/>
                </a:lnTo>
                <a:lnTo>
                  <a:pt x="116" y="98"/>
                </a:lnTo>
                <a:lnTo>
                  <a:pt x="109" y="96"/>
                </a:lnTo>
                <a:lnTo>
                  <a:pt x="115" y="92"/>
                </a:lnTo>
                <a:lnTo>
                  <a:pt x="120" y="89"/>
                </a:lnTo>
                <a:lnTo>
                  <a:pt x="124" y="84"/>
                </a:lnTo>
                <a:lnTo>
                  <a:pt x="129" y="78"/>
                </a:lnTo>
                <a:lnTo>
                  <a:pt x="131" y="72"/>
                </a:lnTo>
                <a:lnTo>
                  <a:pt x="133" y="65"/>
                </a:lnTo>
                <a:lnTo>
                  <a:pt x="135" y="58"/>
                </a:lnTo>
                <a:lnTo>
                  <a:pt x="135" y="51"/>
                </a:lnTo>
                <a:lnTo>
                  <a:pt x="134" y="38"/>
                </a:lnTo>
                <a:lnTo>
                  <a:pt x="132" y="28"/>
                </a:lnTo>
                <a:lnTo>
                  <a:pt x="127" y="20"/>
                </a:lnTo>
                <a:lnTo>
                  <a:pt x="120" y="13"/>
                </a:lnTo>
                <a:lnTo>
                  <a:pt x="112" y="7"/>
                </a:lnTo>
                <a:lnTo>
                  <a:pt x="102" y="4"/>
                </a:lnTo>
                <a:lnTo>
                  <a:pt x="90" y="1"/>
                </a:lnTo>
                <a:lnTo>
                  <a:pt x="76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25" name="Rectangle 173"/>
          <p:cNvSpPr>
            <a:spLocks noChangeArrowheads="1"/>
          </p:cNvSpPr>
          <p:nvPr/>
        </p:nvSpPr>
        <p:spPr bwMode="auto">
          <a:xfrm>
            <a:off x="2513013" y="3205163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26" name="Freeform 174"/>
          <p:cNvSpPr>
            <a:spLocks/>
          </p:cNvSpPr>
          <p:nvPr/>
        </p:nvSpPr>
        <p:spPr bwMode="auto">
          <a:xfrm>
            <a:off x="1357313" y="3308350"/>
            <a:ext cx="33337" cy="106363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374105313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2147483647 w 67"/>
              <a:gd name="T19" fmla="*/ 2147483647 h 199"/>
              <a:gd name="T20" fmla="*/ 1354966821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2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9"/>
                </a:lnTo>
                <a:lnTo>
                  <a:pt x="44" y="17"/>
                </a:lnTo>
                <a:lnTo>
                  <a:pt x="40" y="23"/>
                </a:lnTo>
                <a:lnTo>
                  <a:pt x="35" y="29"/>
                </a:lnTo>
                <a:lnTo>
                  <a:pt x="28" y="33"/>
                </a:lnTo>
                <a:lnTo>
                  <a:pt x="20" y="36"/>
                </a:lnTo>
                <a:lnTo>
                  <a:pt x="11" y="37"/>
                </a:lnTo>
                <a:lnTo>
                  <a:pt x="0" y="38"/>
                </a:lnTo>
                <a:lnTo>
                  <a:pt x="0" y="59"/>
                </a:lnTo>
                <a:lnTo>
                  <a:pt x="42" y="59"/>
                </a:lnTo>
                <a:lnTo>
                  <a:pt x="42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27" name="Freeform 175"/>
          <p:cNvSpPr>
            <a:spLocks/>
          </p:cNvSpPr>
          <p:nvPr/>
        </p:nvSpPr>
        <p:spPr bwMode="auto">
          <a:xfrm>
            <a:off x="1416050" y="3308350"/>
            <a:ext cx="60325" cy="106363"/>
          </a:xfrm>
          <a:custGeom>
            <a:avLst/>
            <a:gdLst>
              <a:gd name="T0" fmla="*/ 2147483647 w 124"/>
              <a:gd name="T1" fmla="*/ 2147483647 h 199"/>
              <a:gd name="T2" fmla="*/ 2147483647 w 124"/>
              <a:gd name="T3" fmla="*/ 2147483647 h 199"/>
              <a:gd name="T4" fmla="*/ 2147483647 w 124"/>
              <a:gd name="T5" fmla="*/ 2147483647 h 199"/>
              <a:gd name="T6" fmla="*/ 2147483647 w 124"/>
              <a:gd name="T7" fmla="*/ 2147483647 h 199"/>
              <a:gd name="T8" fmla="*/ 2147483647 w 124"/>
              <a:gd name="T9" fmla="*/ 2147483647 h 199"/>
              <a:gd name="T10" fmla="*/ 2147483647 w 124"/>
              <a:gd name="T11" fmla="*/ 2147483647 h 199"/>
              <a:gd name="T12" fmla="*/ 2147483647 w 124"/>
              <a:gd name="T13" fmla="*/ 2147483647 h 199"/>
              <a:gd name="T14" fmla="*/ 2147483647 w 124"/>
              <a:gd name="T15" fmla="*/ 2147483647 h 199"/>
              <a:gd name="T16" fmla="*/ 2147483647 w 124"/>
              <a:gd name="T17" fmla="*/ 2147483647 h 199"/>
              <a:gd name="T18" fmla="*/ 2147483647 w 124"/>
              <a:gd name="T19" fmla="*/ 2147483647 h 199"/>
              <a:gd name="T20" fmla="*/ 2147483647 w 124"/>
              <a:gd name="T21" fmla="*/ 2147483647 h 199"/>
              <a:gd name="T22" fmla="*/ 2147483647 w 124"/>
              <a:gd name="T23" fmla="*/ 2147483647 h 199"/>
              <a:gd name="T24" fmla="*/ 2147483647 w 124"/>
              <a:gd name="T25" fmla="*/ 1374105313 h 199"/>
              <a:gd name="T26" fmla="*/ 2147483647 w 124"/>
              <a:gd name="T27" fmla="*/ 152551286 h 199"/>
              <a:gd name="T28" fmla="*/ 2147483647 w 124"/>
              <a:gd name="T29" fmla="*/ 152551286 h 199"/>
              <a:gd name="T30" fmla="*/ 2147483647 w 124"/>
              <a:gd name="T31" fmla="*/ 1526943018 h 199"/>
              <a:gd name="T32" fmla="*/ 1496728558 w 124"/>
              <a:gd name="T33" fmla="*/ 2147483647 h 199"/>
              <a:gd name="T34" fmla="*/ 575592549 w 124"/>
              <a:gd name="T35" fmla="*/ 2147483647 h 199"/>
              <a:gd name="T36" fmla="*/ 460568248 w 124"/>
              <a:gd name="T37" fmla="*/ 2147483647 h 199"/>
              <a:gd name="T38" fmla="*/ 2147483647 w 124"/>
              <a:gd name="T39" fmla="*/ 2147483647 h 199"/>
              <a:gd name="T40" fmla="*/ 2147483647 w 124"/>
              <a:gd name="T41" fmla="*/ 2147483647 h 199"/>
              <a:gd name="T42" fmla="*/ 2147483647 w 124"/>
              <a:gd name="T43" fmla="*/ 2147483647 h 199"/>
              <a:gd name="T44" fmla="*/ 2147483647 w 124"/>
              <a:gd name="T45" fmla="*/ 2147483647 h 199"/>
              <a:gd name="T46" fmla="*/ 2147483647 w 124"/>
              <a:gd name="T47" fmla="*/ 2147483647 h 199"/>
              <a:gd name="T48" fmla="*/ 2147483647 w 124"/>
              <a:gd name="T49" fmla="*/ 2147483647 h 199"/>
              <a:gd name="T50" fmla="*/ 2147483647 w 124"/>
              <a:gd name="T51" fmla="*/ 2147483647 h 199"/>
              <a:gd name="T52" fmla="*/ 2147483647 w 124"/>
              <a:gd name="T53" fmla="*/ 2147483647 h 199"/>
              <a:gd name="T54" fmla="*/ 2147483647 w 124"/>
              <a:gd name="T55" fmla="*/ 2147483647 h 199"/>
              <a:gd name="T56" fmla="*/ 2147483647 w 124"/>
              <a:gd name="T57" fmla="*/ 2147483647 h 199"/>
              <a:gd name="T58" fmla="*/ 2147483647 w 124"/>
              <a:gd name="T59" fmla="*/ 2147483647 h 199"/>
              <a:gd name="T60" fmla="*/ 2147483647 w 124"/>
              <a:gd name="T61" fmla="*/ 2147483647 h 199"/>
              <a:gd name="T62" fmla="*/ 2147483647 w 124"/>
              <a:gd name="T63" fmla="*/ 2147483647 h 199"/>
              <a:gd name="T64" fmla="*/ 2147483647 w 124"/>
              <a:gd name="T65" fmla="*/ 2147483647 h 199"/>
              <a:gd name="T66" fmla="*/ 2147483647 w 124"/>
              <a:gd name="T67" fmla="*/ 2147483647 h 199"/>
              <a:gd name="T68" fmla="*/ 921136982 w 124"/>
              <a:gd name="T69" fmla="*/ 2147483647 h 199"/>
              <a:gd name="T70" fmla="*/ 115023723 w 124"/>
              <a:gd name="T71" fmla="*/ 2147483647 h 199"/>
              <a:gd name="T72" fmla="*/ 0 w 124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4"/>
              <a:gd name="T112" fmla="*/ 0 h 199"/>
              <a:gd name="T113" fmla="*/ 124 w 124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4" h="199">
                <a:moveTo>
                  <a:pt x="0" y="199"/>
                </a:moveTo>
                <a:lnTo>
                  <a:pt x="124" y="199"/>
                </a:lnTo>
                <a:lnTo>
                  <a:pt x="124" y="174"/>
                </a:lnTo>
                <a:lnTo>
                  <a:pt x="26" y="174"/>
                </a:lnTo>
                <a:lnTo>
                  <a:pt x="29" y="167"/>
                </a:lnTo>
                <a:lnTo>
                  <a:pt x="32" y="162"/>
                </a:lnTo>
                <a:lnTo>
                  <a:pt x="35" y="156"/>
                </a:lnTo>
                <a:lnTo>
                  <a:pt x="41" y="150"/>
                </a:lnTo>
                <a:lnTo>
                  <a:pt x="47" y="145"/>
                </a:lnTo>
                <a:lnTo>
                  <a:pt x="53" y="139"/>
                </a:lnTo>
                <a:lnTo>
                  <a:pt x="61" y="135"/>
                </a:lnTo>
                <a:lnTo>
                  <a:pt x="69" y="130"/>
                </a:lnTo>
                <a:lnTo>
                  <a:pt x="85" y="122"/>
                </a:lnTo>
                <a:lnTo>
                  <a:pt x="95" y="115"/>
                </a:lnTo>
                <a:lnTo>
                  <a:pt x="102" y="109"/>
                </a:lnTo>
                <a:lnTo>
                  <a:pt x="109" y="102"/>
                </a:lnTo>
                <a:lnTo>
                  <a:pt x="115" y="95"/>
                </a:lnTo>
                <a:lnTo>
                  <a:pt x="119" y="87"/>
                </a:lnTo>
                <a:lnTo>
                  <a:pt x="122" y="78"/>
                </a:lnTo>
                <a:lnTo>
                  <a:pt x="123" y="68"/>
                </a:lnTo>
                <a:lnTo>
                  <a:pt x="124" y="59"/>
                </a:lnTo>
                <a:lnTo>
                  <a:pt x="123" y="46"/>
                </a:lnTo>
                <a:lnTo>
                  <a:pt x="120" y="35"/>
                </a:lnTo>
                <a:lnTo>
                  <a:pt x="115" y="24"/>
                </a:lnTo>
                <a:lnTo>
                  <a:pt x="107" y="16"/>
                </a:lnTo>
                <a:lnTo>
                  <a:pt x="99" y="9"/>
                </a:lnTo>
                <a:lnTo>
                  <a:pt x="89" y="4"/>
                </a:lnTo>
                <a:lnTo>
                  <a:pt x="78" y="1"/>
                </a:lnTo>
                <a:lnTo>
                  <a:pt x="64" y="0"/>
                </a:lnTo>
                <a:lnTo>
                  <a:pt x="51" y="1"/>
                </a:lnTo>
                <a:lnTo>
                  <a:pt x="40" y="4"/>
                </a:lnTo>
                <a:lnTo>
                  <a:pt x="29" y="10"/>
                </a:lnTo>
                <a:lnTo>
                  <a:pt x="21" y="18"/>
                </a:lnTo>
                <a:lnTo>
                  <a:pt x="13" y="28"/>
                </a:lnTo>
                <a:lnTo>
                  <a:pt x="8" y="39"/>
                </a:lnTo>
                <a:lnTo>
                  <a:pt x="5" y="53"/>
                </a:lnTo>
                <a:lnTo>
                  <a:pt x="4" y="68"/>
                </a:lnTo>
                <a:lnTo>
                  <a:pt x="4" y="72"/>
                </a:lnTo>
                <a:lnTo>
                  <a:pt x="28" y="72"/>
                </a:lnTo>
                <a:lnTo>
                  <a:pt x="28" y="70"/>
                </a:lnTo>
                <a:lnTo>
                  <a:pt x="29" y="59"/>
                </a:lnTo>
                <a:lnTo>
                  <a:pt x="30" y="51"/>
                </a:lnTo>
                <a:lnTo>
                  <a:pt x="33" y="43"/>
                </a:lnTo>
                <a:lnTo>
                  <a:pt x="38" y="36"/>
                </a:lnTo>
                <a:lnTo>
                  <a:pt x="43" y="31"/>
                </a:lnTo>
                <a:lnTo>
                  <a:pt x="49" y="28"/>
                </a:lnTo>
                <a:lnTo>
                  <a:pt x="55" y="25"/>
                </a:lnTo>
                <a:lnTo>
                  <a:pt x="63" y="24"/>
                </a:lnTo>
                <a:lnTo>
                  <a:pt x="71" y="25"/>
                </a:lnTo>
                <a:lnTo>
                  <a:pt x="78" y="26"/>
                </a:lnTo>
                <a:lnTo>
                  <a:pt x="84" y="30"/>
                </a:lnTo>
                <a:lnTo>
                  <a:pt x="89" y="33"/>
                </a:lnTo>
                <a:lnTo>
                  <a:pt x="93" y="39"/>
                </a:lnTo>
                <a:lnTo>
                  <a:pt x="97" y="45"/>
                </a:lnTo>
                <a:lnTo>
                  <a:pt x="98" y="52"/>
                </a:lnTo>
                <a:lnTo>
                  <a:pt x="99" y="59"/>
                </a:lnTo>
                <a:lnTo>
                  <a:pt x="99" y="66"/>
                </a:lnTo>
                <a:lnTo>
                  <a:pt x="97" y="72"/>
                </a:lnTo>
                <a:lnTo>
                  <a:pt x="96" y="78"/>
                </a:lnTo>
                <a:lnTo>
                  <a:pt x="92" y="82"/>
                </a:lnTo>
                <a:lnTo>
                  <a:pt x="88" y="88"/>
                </a:lnTo>
                <a:lnTo>
                  <a:pt x="84" y="93"/>
                </a:lnTo>
                <a:lnTo>
                  <a:pt x="79" y="98"/>
                </a:lnTo>
                <a:lnTo>
                  <a:pt x="72" y="101"/>
                </a:lnTo>
                <a:lnTo>
                  <a:pt x="58" y="110"/>
                </a:lnTo>
                <a:lnTo>
                  <a:pt x="44" y="118"/>
                </a:lnTo>
                <a:lnTo>
                  <a:pt x="32" y="128"/>
                </a:lnTo>
                <a:lnTo>
                  <a:pt x="22" y="137"/>
                </a:lnTo>
                <a:lnTo>
                  <a:pt x="14" y="148"/>
                </a:lnTo>
                <a:lnTo>
                  <a:pt x="8" y="158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28" name="Freeform 176"/>
          <p:cNvSpPr>
            <a:spLocks noEditPoints="1"/>
          </p:cNvSpPr>
          <p:nvPr/>
        </p:nvSpPr>
        <p:spPr bwMode="auto">
          <a:xfrm>
            <a:off x="2036763" y="3305175"/>
            <a:ext cx="71437" cy="109538"/>
          </a:xfrm>
          <a:custGeom>
            <a:avLst/>
            <a:gdLst>
              <a:gd name="T0" fmla="*/ 0 w 153"/>
              <a:gd name="T1" fmla="*/ 2147483647 h 207"/>
              <a:gd name="T2" fmla="*/ 2147483647 w 153"/>
              <a:gd name="T3" fmla="*/ 2147483647 h 207"/>
              <a:gd name="T4" fmla="*/ 2147483647 w 153"/>
              <a:gd name="T5" fmla="*/ 2147483647 h 207"/>
              <a:gd name="T6" fmla="*/ 2147483647 w 153"/>
              <a:gd name="T7" fmla="*/ 2147483647 h 207"/>
              <a:gd name="T8" fmla="*/ 2147483647 w 153"/>
              <a:gd name="T9" fmla="*/ 2147483647 h 207"/>
              <a:gd name="T10" fmla="*/ 2147483647 w 153"/>
              <a:gd name="T11" fmla="*/ 2147483647 h 207"/>
              <a:gd name="T12" fmla="*/ 2147483647 w 153"/>
              <a:gd name="T13" fmla="*/ 2147483647 h 207"/>
              <a:gd name="T14" fmla="*/ 2147483647 w 153"/>
              <a:gd name="T15" fmla="*/ 2147483647 h 207"/>
              <a:gd name="T16" fmla="*/ 2147483647 w 153"/>
              <a:gd name="T17" fmla="*/ 2147483647 h 207"/>
              <a:gd name="T18" fmla="*/ 2147483647 w 153"/>
              <a:gd name="T19" fmla="*/ 2147483647 h 207"/>
              <a:gd name="T20" fmla="*/ 2147483647 w 153"/>
              <a:gd name="T21" fmla="*/ 2147483647 h 207"/>
              <a:gd name="T22" fmla="*/ 2147483647 w 153"/>
              <a:gd name="T23" fmla="*/ 2147483647 h 207"/>
              <a:gd name="T24" fmla="*/ 2147483647 w 153"/>
              <a:gd name="T25" fmla="*/ 2147483647 h 207"/>
              <a:gd name="T26" fmla="*/ 2147483647 w 153"/>
              <a:gd name="T27" fmla="*/ 2147483647 h 207"/>
              <a:gd name="T28" fmla="*/ 2147483647 w 153"/>
              <a:gd name="T29" fmla="*/ 2147483647 h 207"/>
              <a:gd name="T30" fmla="*/ 2147483647 w 153"/>
              <a:gd name="T31" fmla="*/ 2147483647 h 207"/>
              <a:gd name="T32" fmla="*/ 2147483647 w 153"/>
              <a:gd name="T33" fmla="*/ 2147483647 h 207"/>
              <a:gd name="T34" fmla="*/ 2147483647 w 153"/>
              <a:gd name="T35" fmla="*/ 2147483647 h 207"/>
              <a:gd name="T36" fmla="*/ 2147483647 w 153"/>
              <a:gd name="T37" fmla="*/ 2147483647 h 207"/>
              <a:gd name="T38" fmla="*/ 2147483647 w 153"/>
              <a:gd name="T39" fmla="*/ 2147483647 h 207"/>
              <a:gd name="T40" fmla="*/ 2147483647 w 153"/>
              <a:gd name="T41" fmla="*/ 2147483647 h 207"/>
              <a:gd name="T42" fmla="*/ 2147483647 w 153"/>
              <a:gd name="T43" fmla="*/ 2147483647 h 207"/>
              <a:gd name="T44" fmla="*/ 2147483647 w 153"/>
              <a:gd name="T45" fmla="*/ 2147483647 h 207"/>
              <a:gd name="T46" fmla="*/ 2147483647 w 153"/>
              <a:gd name="T47" fmla="*/ 2147483647 h 207"/>
              <a:gd name="T48" fmla="*/ 2147483647 w 153"/>
              <a:gd name="T49" fmla="*/ 2147483647 h 207"/>
              <a:gd name="T50" fmla="*/ 2147483647 w 153"/>
              <a:gd name="T51" fmla="*/ 2147483647 h 207"/>
              <a:gd name="T52" fmla="*/ 2147483647 w 153"/>
              <a:gd name="T53" fmla="*/ 2147483647 h 207"/>
              <a:gd name="T54" fmla="*/ 2147483647 w 153"/>
              <a:gd name="T55" fmla="*/ 2147483647 h 207"/>
              <a:gd name="T56" fmla="*/ 2147483647 w 153"/>
              <a:gd name="T57" fmla="*/ 1481865081 h 207"/>
              <a:gd name="T58" fmla="*/ 2147483647 w 153"/>
              <a:gd name="T59" fmla="*/ 1037193585 h 207"/>
              <a:gd name="T60" fmla="*/ 2147483647 w 153"/>
              <a:gd name="T61" fmla="*/ 444671893 h 207"/>
              <a:gd name="T62" fmla="*/ 2147483647 w 153"/>
              <a:gd name="T63" fmla="*/ 148130324 h 207"/>
              <a:gd name="T64" fmla="*/ 2147483647 w 153"/>
              <a:gd name="T65" fmla="*/ 0 h 207"/>
              <a:gd name="T66" fmla="*/ 2147483647 w 153"/>
              <a:gd name="T67" fmla="*/ 0 h 207"/>
              <a:gd name="T68" fmla="*/ 0 w 153"/>
              <a:gd name="T69" fmla="*/ 0 h 207"/>
              <a:gd name="T70" fmla="*/ 0 w 153"/>
              <a:gd name="T71" fmla="*/ 2147483647 h 207"/>
              <a:gd name="T72" fmla="*/ 2147483647 w 153"/>
              <a:gd name="T73" fmla="*/ 2147483647 h 207"/>
              <a:gd name="T74" fmla="*/ 2147483647 w 153"/>
              <a:gd name="T75" fmla="*/ 2147483647 h 207"/>
              <a:gd name="T76" fmla="*/ 2147483647 w 153"/>
              <a:gd name="T77" fmla="*/ 2147483647 h 207"/>
              <a:gd name="T78" fmla="*/ 2147483647 w 153"/>
              <a:gd name="T79" fmla="*/ 2147483647 h 207"/>
              <a:gd name="T80" fmla="*/ 2147483647 w 153"/>
              <a:gd name="T81" fmla="*/ 2147483647 h 207"/>
              <a:gd name="T82" fmla="*/ 2147483647 w 153"/>
              <a:gd name="T83" fmla="*/ 2147483647 h 207"/>
              <a:gd name="T84" fmla="*/ 2147483647 w 153"/>
              <a:gd name="T85" fmla="*/ 2147483647 h 207"/>
              <a:gd name="T86" fmla="*/ 2147483647 w 153"/>
              <a:gd name="T87" fmla="*/ 2147483647 h 207"/>
              <a:gd name="T88" fmla="*/ 2147483647 w 153"/>
              <a:gd name="T89" fmla="*/ 2147483647 h 207"/>
              <a:gd name="T90" fmla="*/ 2147483647 w 153"/>
              <a:gd name="T91" fmla="*/ 2147483647 h 207"/>
              <a:gd name="T92" fmla="*/ 2147483647 w 153"/>
              <a:gd name="T93" fmla="*/ 2147483647 h 207"/>
              <a:gd name="T94" fmla="*/ 2147483647 w 153"/>
              <a:gd name="T95" fmla="*/ 2147483647 h 207"/>
              <a:gd name="T96" fmla="*/ 2147483647 w 153"/>
              <a:gd name="T97" fmla="*/ 2147483647 h 207"/>
              <a:gd name="T98" fmla="*/ 2147483647 w 153"/>
              <a:gd name="T99" fmla="*/ 2147483647 h 207"/>
              <a:gd name="T100" fmla="*/ 2147483647 w 153"/>
              <a:gd name="T101" fmla="*/ 2147483647 h 207"/>
              <a:gd name="T102" fmla="*/ 2147483647 w 153"/>
              <a:gd name="T103" fmla="*/ 2147483647 h 207"/>
              <a:gd name="T104" fmla="*/ 2147483647 w 153"/>
              <a:gd name="T105" fmla="*/ 2147483647 h 207"/>
              <a:gd name="T106" fmla="*/ 2147483647 w 153"/>
              <a:gd name="T107" fmla="*/ 2147483647 h 207"/>
              <a:gd name="T108" fmla="*/ 2147483647 w 153"/>
              <a:gd name="T109" fmla="*/ 2147483647 h 207"/>
              <a:gd name="T110" fmla="*/ 2147483647 w 153"/>
              <a:gd name="T111" fmla="*/ 2147483647 h 20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3"/>
              <a:gd name="T169" fmla="*/ 0 h 207"/>
              <a:gd name="T170" fmla="*/ 153 w 153"/>
              <a:gd name="T171" fmla="*/ 207 h 20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3" h="207">
                <a:moveTo>
                  <a:pt x="0" y="207"/>
                </a:moveTo>
                <a:lnTo>
                  <a:pt x="70" y="207"/>
                </a:lnTo>
                <a:lnTo>
                  <a:pt x="80" y="207"/>
                </a:lnTo>
                <a:lnTo>
                  <a:pt x="88" y="205"/>
                </a:lnTo>
                <a:lnTo>
                  <a:pt x="97" y="203"/>
                </a:lnTo>
                <a:lnTo>
                  <a:pt x="105" y="200"/>
                </a:lnTo>
                <a:lnTo>
                  <a:pt x="112" y="196"/>
                </a:lnTo>
                <a:lnTo>
                  <a:pt x="119" y="191"/>
                </a:lnTo>
                <a:lnTo>
                  <a:pt x="125" y="186"/>
                </a:lnTo>
                <a:lnTo>
                  <a:pt x="130" y="179"/>
                </a:lnTo>
                <a:lnTo>
                  <a:pt x="136" y="172"/>
                </a:lnTo>
                <a:lnTo>
                  <a:pt x="140" y="164"/>
                </a:lnTo>
                <a:lnTo>
                  <a:pt x="144" y="156"/>
                </a:lnTo>
                <a:lnTo>
                  <a:pt x="147" y="145"/>
                </a:lnTo>
                <a:lnTo>
                  <a:pt x="149" y="136"/>
                </a:lnTo>
                <a:lnTo>
                  <a:pt x="151" y="124"/>
                </a:lnTo>
                <a:lnTo>
                  <a:pt x="153" y="113"/>
                </a:lnTo>
                <a:lnTo>
                  <a:pt x="153" y="100"/>
                </a:lnTo>
                <a:lnTo>
                  <a:pt x="153" y="88"/>
                </a:lnTo>
                <a:lnTo>
                  <a:pt x="151" y="78"/>
                </a:lnTo>
                <a:lnTo>
                  <a:pt x="149" y="67"/>
                </a:lnTo>
                <a:lnTo>
                  <a:pt x="147" y="57"/>
                </a:lnTo>
                <a:lnTo>
                  <a:pt x="144" y="48"/>
                </a:lnTo>
                <a:lnTo>
                  <a:pt x="141" y="39"/>
                </a:lnTo>
                <a:lnTo>
                  <a:pt x="137" y="32"/>
                </a:lnTo>
                <a:lnTo>
                  <a:pt x="131" y="25"/>
                </a:lnTo>
                <a:lnTo>
                  <a:pt x="126" y="19"/>
                </a:lnTo>
                <a:lnTo>
                  <a:pt x="120" y="15"/>
                </a:lnTo>
                <a:lnTo>
                  <a:pt x="114" y="10"/>
                </a:lnTo>
                <a:lnTo>
                  <a:pt x="106" y="7"/>
                </a:lnTo>
                <a:lnTo>
                  <a:pt x="99" y="3"/>
                </a:lnTo>
                <a:lnTo>
                  <a:pt x="90" y="1"/>
                </a:lnTo>
                <a:lnTo>
                  <a:pt x="81" y="0"/>
                </a:lnTo>
                <a:lnTo>
                  <a:pt x="71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69" y="24"/>
                </a:moveTo>
                <a:lnTo>
                  <a:pt x="82" y="25"/>
                </a:lnTo>
                <a:lnTo>
                  <a:pt x="93" y="29"/>
                </a:lnTo>
                <a:lnTo>
                  <a:pt x="103" y="36"/>
                </a:lnTo>
                <a:lnTo>
                  <a:pt x="111" y="44"/>
                </a:lnTo>
                <a:lnTo>
                  <a:pt x="118" y="55"/>
                </a:lnTo>
                <a:lnTo>
                  <a:pt x="122" y="68"/>
                </a:lnTo>
                <a:lnTo>
                  <a:pt x="125" y="83"/>
                </a:lnTo>
                <a:lnTo>
                  <a:pt x="126" y="102"/>
                </a:lnTo>
                <a:lnTo>
                  <a:pt x="125" y="121"/>
                </a:lnTo>
                <a:lnTo>
                  <a:pt x="123" y="136"/>
                </a:lnTo>
                <a:lnTo>
                  <a:pt x="118" y="150"/>
                </a:lnTo>
                <a:lnTo>
                  <a:pt x="111" y="161"/>
                </a:lnTo>
                <a:lnTo>
                  <a:pt x="104" y="170"/>
                </a:lnTo>
                <a:lnTo>
                  <a:pt x="93" y="177"/>
                </a:lnTo>
                <a:lnTo>
                  <a:pt x="82" y="180"/>
                </a:lnTo>
                <a:lnTo>
                  <a:pt x="69" y="181"/>
                </a:lnTo>
                <a:lnTo>
                  <a:pt x="25" y="181"/>
                </a:lnTo>
                <a:lnTo>
                  <a:pt x="25" y="24"/>
                </a:lnTo>
                <a:lnTo>
                  <a:pt x="69" y="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29" name="Freeform 177"/>
          <p:cNvSpPr>
            <a:spLocks noEditPoints="1"/>
          </p:cNvSpPr>
          <p:nvPr/>
        </p:nvSpPr>
        <p:spPr bwMode="auto">
          <a:xfrm>
            <a:off x="2119313" y="3332163"/>
            <a:ext cx="58737" cy="84137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812010475 h 158"/>
              <a:gd name="T24" fmla="*/ 2147483647 w 123"/>
              <a:gd name="T25" fmla="*/ 151142543 h 158"/>
              <a:gd name="T26" fmla="*/ 2147483647 w 123"/>
              <a:gd name="T27" fmla="*/ 151142543 h 158"/>
              <a:gd name="T28" fmla="*/ 2147483647 w 123"/>
              <a:gd name="T29" fmla="*/ 1812010475 h 158"/>
              <a:gd name="T30" fmla="*/ 980121393 w 123"/>
              <a:gd name="T31" fmla="*/ 2147483647 h 158"/>
              <a:gd name="T32" fmla="*/ 109003459 w 123"/>
              <a:gd name="T33" fmla="*/ 2147483647 h 158"/>
              <a:gd name="T34" fmla="*/ 109003459 w 123"/>
              <a:gd name="T35" fmla="*/ 2147483647 h 158"/>
              <a:gd name="T36" fmla="*/ 980121393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0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3"/>
                </a:lnTo>
                <a:lnTo>
                  <a:pt x="70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8"/>
                </a:lnTo>
                <a:lnTo>
                  <a:pt x="35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6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7"/>
                </a:lnTo>
                <a:lnTo>
                  <a:pt x="36" y="153"/>
                </a:lnTo>
                <a:lnTo>
                  <a:pt x="48" y="157"/>
                </a:lnTo>
                <a:lnTo>
                  <a:pt x="61" y="158"/>
                </a:lnTo>
                <a:lnTo>
                  <a:pt x="72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8"/>
                </a:lnTo>
                <a:lnTo>
                  <a:pt x="31" y="40"/>
                </a:lnTo>
                <a:lnTo>
                  <a:pt x="36" y="34"/>
                </a:lnTo>
                <a:lnTo>
                  <a:pt x="41" y="28"/>
                </a:lnTo>
                <a:lnTo>
                  <a:pt x="47" y="24"/>
                </a:lnTo>
                <a:lnTo>
                  <a:pt x="53" y="23"/>
                </a:lnTo>
                <a:lnTo>
                  <a:pt x="62" y="22"/>
                </a:lnTo>
                <a:lnTo>
                  <a:pt x="70" y="23"/>
                </a:lnTo>
                <a:lnTo>
                  <a:pt x="78" y="24"/>
                </a:lnTo>
                <a:lnTo>
                  <a:pt x="84" y="29"/>
                </a:lnTo>
                <a:lnTo>
                  <a:pt x="89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30" name="Freeform 178"/>
          <p:cNvSpPr>
            <a:spLocks/>
          </p:cNvSpPr>
          <p:nvPr/>
        </p:nvSpPr>
        <p:spPr bwMode="auto">
          <a:xfrm>
            <a:off x="2189163" y="3332163"/>
            <a:ext cx="52387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302078691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453260169 h 155"/>
              <a:gd name="T38" fmla="*/ 2147483647 w 114"/>
              <a:gd name="T39" fmla="*/ 906236472 h 155"/>
              <a:gd name="T40" fmla="*/ 2147483647 w 114"/>
              <a:gd name="T41" fmla="*/ 1359496242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453260169 h 155"/>
              <a:gd name="T50" fmla="*/ 0 w 114"/>
              <a:gd name="T51" fmla="*/ 453260169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5" y="15"/>
                </a:lnTo>
                <a:lnTo>
                  <a:pt x="102" y="12"/>
                </a:lnTo>
                <a:lnTo>
                  <a:pt x="97" y="8"/>
                </a:lnTo>
                <a:lnTo>
                  <a:pt x="92" y="5"/>
                </a:lnTo>
                <a:lnTo>
                  <a:pt x="87" y="2"/>
                </a:lnTo>
                <a:lnTo>
                  <a:pt x="81" y="1"/>
                </a:lnTo>
                <a:lnTo>
                  <a:pt x="73" y="0"/>
                </a:lnTo>
                <a:lnTo>
                  <a:pt x="66" y="0"/>
                </a:lnTo>
                <a:lnTo>
                  <a:pt x="60" y="0"/>
                </a:lnTo>
                <a:lnTo>
                  <a:pt x="53" y="1"/>
                </a:lnTo>
                <a:lnTo>
                  <a:pt x="47" y="3"/>
                </a:lnTo>
                <a:lnTo>
                  <a:pt x="42" y="6"/>
                </a:lnTo>
                <a:lnTo>
                  <a:pt x="36" y="9"/>
                </a:lnTo>
                <a:lnTo>
                  <a:pt x="31" y="14"/>
                </a:lnTo>
                <a:lnTo>
                  <a:pt x="27" y="20"/>
                </a:lnTo>
                <a:lnTo>
                  <a:pt x="23" y="26"/>
                </a:lnTo>
                <a:lnTo>
                  <a:pt x="23" y="3"/>
                </a:lnTo>
                <a:lnTo>
                  <a:pt x="0" y="3"/>
                </a:lnTo>
                <a:lnTo>
                  <a:pt x="0" y="155"/>
                </a:lnTo>
                <a:lnTo>
                  <a:pt x="24" y="155"/>
                </a:lnTo>
                <a:lnTo>
                  <a:pt x="24" y="69"/>
                </a:lnTo>
                <a:lnTo>
                  <a:pt x="25" y="58"/>
                </a:lnTo>
                <a:lnTo>
                  <a:pt x="27" y="49"/>
                </a:lnTo>
                <a:lnTo>
                  <a:pt x="30" y="41"/>
                </a:lnTo>
                <a:lnTo>
                  <a:pt x="34" y="34"/>
                </a:lnTo>
                <a:lnTo>
                  <a:pt x="41" y="29"/>
                </a:lnTo>
                <a:lnTo>
                  <a:pt x="47" y="26"/>
                </a:lnTo>
                <a:lnTo>
                  <a:pt x="55" y="23"/>
                </a:lnTo>
                <a:lnTo>
                  <a:pt x="64" y="22"/>
                </a:lnTo>
                <a:lnTo>
                  <a:pt x="71" y="23"/>
                </a:lnTo>
                <a:lnTo>
                  <a:pt x="77" y="24"/>
                </a:lnTo>
                <a:lnTo>
                  <a:pt x="82" y="28"/>
                </a:lnTo>
                <a:lnTo>
                  <a:pt x="86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31" name="Freeform 179"/>
          <p:cNvSpPr>
            <a:spLocks noEditPoints="1"/>
          </p:cNvSpPr>
          <p:nvPr/>
        </p:nvSpPr>
        <p:spPr bwMode="auto">
          <a:xfrm>
            <a:off x="2259013" y="3305175"/>
            <a:ext cx="11112" cy="109538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5"/>
                </a:lnTo>
                <a:lnTo>
                  <a:pt x="0" y="55"/>
                </a:lnTo>
                <a:lnTo>
                  <a:pt x="0" y="207"/>
                </a:lnTo>
                <a:close/>
                <a:moveTo>
                  <a:pt x="0" y="27"/>
                </a:moveTo>
                <a:lnTo>
                  <a:pt x="23" y="27"/>
                </a:lnTo>
                <a:lnTo>
                  <a:pt x="23" y="0"/>
                </a:lnTo>
                <a:lnTo>
                  <a:pt x="0" y="0"/>
                </a:lnTo>
                <a:lnTo>
                  <a:pt x="0" y="2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32" name="Freeform 180"/>
          <p:cNvSpPr>
            <a:spLocks/>
          </p:cNvSpPr>
          <p:nvPr/>
        </p:nvSpPr>
        <p:spPr bwMode="auto">
          <a:xfrm>
            <a:off x="2281238" y="3332163"/>
            <a:ext cx="52387" cy="84137"/>
          </a:xfrm>
          <a:custGeom>
            <a:avLst/>
            <a:gdLst>
              <a:gd name="T0" fmla="*/ 105134102 w 111"/>
              <a:gd name="T1" fmla="*/ 2147483647 h 158"/>
              <a:gd name="T2" fmla="*/ 841071874 w 111"/>
              <a:gd name="T3" fmla="*/ 2147483647 h 158"/>
              <a:gd name="T4" fmla="*/ 2147483647 w 111"/>
              <a:gd name="T5" fmla="*/ 2147483647 h 158"/>
              <a:gd name="T6" fmla="*/ 2147483647 w 111"/>
              <a:gd name="T7" fmla="*/ 2147483647 h 158"/>
              <a:gd name="T8" fmla="*/ 2147483647 w 111"/>
              <a:gd name="T9" fmla="*/ 2147483647 h 158"/>
              <a:gd name="T10" fmla="*/ 2147483647 w 111"/>
              <a:gd name="T11" fmla="*/ 2147483647 h 158"/>
              <a:gd name="T12" fmla="*/ 2147483647 w 111"/>
              <a:gd name="T13" fmla="*/ 2147483647 h 158"/>
              <a:gd name="T14" fmla="*/ 2147483647 w 111"/>
              <a:gd name="T15" fmla="*/ 2147483647 h 158"/>
              <a:gd name="T16" fmla="*/ 2147483647 w 111"/>
              <a:gd name="T17" fmla="*/ 2147483647 h 158"/>
              <a:gd name="T18" fmla="*/ 2147483647 w 111"/>
              <a:gd name="T19" fmla="*/ 2147483647 h 158"/>
              <a:gd name="T20" fmla="*/ 2147483647 w 111"/>
              <a:gd name="T21" fmla="*/ 2147483647 h 158"/>
              <a:gd name="T22" fmla="*/ 2147483647 w 111"/>
              <a:gd name="T23" fmla="*/ 2147483647 h 158"/>
              <a:gd name="T24" fmla="*/ 2147483647 w 111"/>
              <a:gd name="T25" fmla="*/ 2147483647 h 158"/>
              <a:gd name="T26" fmla="*/ 2147483647 w 111"/>
              <a:gd name="T27" fmla="*/ 2147483647 h 158"/>
              <a:gd name="T28" fmla="*/ 2147483647 w 111"/>
              <a:gd name="T29" fmla="*/ 2147483647 h 158"/>
              <a:gd name="T30" fmla="*/ 2147483647 w 111"/>
              <a:gd name="T31" fmla="*/ 2147483647 h 158"/>
              <a:gd name="T32" fmla="*/ 2147483647 w 111"/>
              <a:gd name="T33" fmla="*/ 2147483647 h 158"/>
              <a:gd name="T34" fmla="*/ 2147483647 w 111"/>
              <a:gd name="T35" fmla="*/ 2147483647 h 158"/>
              <a:gd name="T36" fmla="*/ 2147483647 w 111"/>
              <a:gd name="T37" fmla="*/ 2147483647 h 158"/>
              <a:gd name="T38" fmla="*/ 2147483647 w 111"/>
              <a:gd name="T39" fmla="*/ 2147483647 h 158"/>
              <a:gd name="T40" fmla="*/ 2147483647 w 111"/>
              <a:gd name="T41" fmla="*/ 2147483647 h 158"/>
              <a:gd name="T42" fmla="*/ 2147483647 w 111"/>
              <a:gd name="T43" fmla="*/ 2147483647 h 158"/>
              <a:gd name="T44" fmla="*/ 2147483647 w 111"/>
              <a:gd name="T45" fmla="*/ 2147483647 h 158"/>
              <a:gd name="T46" fmla="*/ 2147483647 w 111"/>
              <a:gd name="T47" fmla="*/ 2147483647 h 158"/>
              <a:gd name="T48" fmla="*/ 2147483647 w 111"/>
              <a:gd name="T49" fmla="*/ 2147483647 h 158"/>
              <a:gd name="T50" fmla="*/ 2147483647 w 111"/>
              <a:gd name="T51" fmla="*/ 2147483647 h 158"/>
              <a:gd name="T52" fmla="*/ 2147483647 w 111"/>
              <a:gd name="T53" fmla="*/ 2147483647 h 158"/>
              <a:gd name="T54" fmla="*/ 2147483647 w 111"/>
              <a:gd name="T55" fmla="*/ 1057147715 h 158"/>
              <a:gd name="T56" fmla="*/ 2147483647 w 111"/>
              <a:gd name="T57" fmla="*/ 151142543 h 158"/>
              <a:gd name="T58" fmla="*/ 2147483647 w 111"/>
              <a:gd name="T59" fmla="*/ 151142543 h 158"/>
              <a:gd name="T60" fmla="*/ 2147483647 w 111"/>
              <a:gd name="T61" fmla="*/ 1057147715 h 158"/>
              <a:gd name="T62" fmla="*/ 1051340255 w 111"/>
              <a:gd name="T63" fmla="*/ 2147483647 h 158"/>
              <a:gd name="T64" fmla="*/ 420535937 w 111"/>
              <a:gd name="T65" fmla="*/ 2147483647 h 158"/>
              <a:gd name="T66" fmla="*/ 420535937 w 111"/>
              <a:gd name="T67" fmla="*/ 2147483647 h 158"/>
              <a:gd name="T68" fmla="*/ 841071874 w 111"/>
              <a:gd name="T69" fmla="*/ 2147483647 h 158"/>
              <a:gd name="T70" fmla="*/ 1892189131 w 111"/>
              <a:gd name="T71" fmla="*/ 2147483647 h 158"/>
              <a:gd name="T72" fmla="*/ 2147483647 w 111"/>
              <a:gd name="T73" fmla="*/ 2147483647 h 158"/>
              <a:gd name="T74" fmla="*/ 2147483647 w 111"/>
              <a:gd name="T75" fmla="*/ 2147483647 h 158"/>
              <a:gd name="T76" fmla="*/ 2147483647 w 111"/>
              <a:gd name="T77" fmla="*/ 2147483647 h 158"/>
              <a:gd name="T78" fmla="*/ 2147483647 w 111"/>
              <a:gd name="T79" fmla="*/ 2147483647 h 158"/>
              <a:gd name="T80" fmla="*/ 2147483647 w 111"/>
              <a:gd name="T81" fmla="*/ 2147483647 h 158"/>
              <a:gd name="T82" fmla="*/ 2147483647 w 111"/>
              <a:gd name="T83" fmla="*/ 2147483647 h 158"/>
              <a:gd name="T84" fmla="*/ 2147483647 w 111"/>
              <a:gd name="T85" fmla="*/ 2147483647 h 158"/>
              <a:gd name="T86" fmla="*/ 2147483647 w 111"/>
              <a:gd name="T87" fmla="*/ 2147483647 h 158"/>
              <a:gd name="T88" fmla="*/ 2147483647 w 111"/>
              <a:gd name="T89" fmla="*/ 2147483647 h 158"/>
              <a:gd name="T90" fmla="*/ 2147483647 w 111"/>
              <a:gd name="T91" fmla="*/ 2147483647 h 158"/>
              <a:gd name="T92" fmla="*/ 2147483647 w 111"/>
              <a:gd name="T93" fmla="*/ 2147483647 h 158"/>
              <a:gd name="T94" fmla="*/ 2147483647 w 111"/>
              <a:gd name="T95" fmla="*/ 2147483647 h 158"/>
              <a:gd name="T96" fmla="*/ 2147483647 w 111"/>
              <a:gd name="T97" fmla="*/ 2147483647 h 158"/>
              <a:gd name="T98" fmla="*/ 2147483647 w 111"/>
              <a:gd name="T99" fmla="*/ 2147483647 h 15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1"/>
              <a:gd name="T151" fmla="*/ 0 h 158"/>
              <a:gd name="T152" fmla="*/ 111 w 111"/>
              <a:gd name="T153" fmla="*/ 158 h 15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1" h="158">
                <a:moveTo>
                  <a:pt x="0" y="106"/>
                </a:moveTo>
                <a:lnTo>
                  <a:pt x="1" y="118"/>
                </a:lnTo>
                <a:lnTo>
                  <a:pt x="3" y="128"/>
                </a:lnTo>
                <a:lnTo>
                  <a:pt x="8" y="137"/>
                </a:lnTo>
                <a:lnTo>
                  <a:pt x="13" y="144"/>
                </a:lnTo>
                <a:lnTo>
                  <a:pt x="22" y="150"/>
                </a:lnTo>
                <a:lnTo>
                  <a:pt x="31" y="155"/>
                </a:lnTo>
                <a:lnTo>
                  <a:pt x="42" y="157"/>
                </a:lnTo>
                <a:lnTo>
                  <a:pt x="54" y="158"/>
                </a:lnTo>
                <a:lnTo>
                  <a:pt x="67" y="157"/>
                </a:lnTo>
                <a:lnTo>
                  <a:pt x="79" y="155"/>
                </a:lnTo>
                <a:lnTo>
                  <a:pt x="88" y="151"/>
                </a:lnTo>
                <a:lnTo>
                  <a:pt x="97" y="146"/>
                </a:lnTo>
                <a:lnTo>
                  <a:pt x="103" y="139"/>
                </a:lnTo>
                <a:lnTo>
                  <a:pt x="107" y="130"/>
                </a:lnTo>
                <a:lnTo>
                  <a:pt x="110" y="120"/>
                </a:lnTo>
                <a:lnTo>
                  <a:pt x="111" y="109"/>
                </a:lnTo>
                <a:lnTo>
                  <a:pt x="110" y="100"/>
                </a:lnTo>
                <a:lnTo>
                  <a:pt x="109" y="93"/>
                </a:lnTo>
                <a:lnTo>
                  <a:pt x="106" y="86"/>
                </a:lnTo>
                <a:lnTo>
                  <a:pt x="101" y="81"/>
                </a:lnTo>
                <a:lnTo>
                  <a:pt x="96" y="77"/>
                </a:lnTo>
                <a:lnTo>
                  <a:pt x="88" y="73"/>
                </a:lnTo>
                <a:lnTo>
                  <a:pt x="80" y="70"/>
                </a:lnTo>
                <a:lnTo>
                  <a:pt x="70" y="67"/>
                </a:lnTo>
                <a:lnTo>
                  <a:pt x="47" y="62"/>
                </a:lnTo>
                <a:lnTo>
                  <a:pt x="42" y="59"/>
                </a:lnTo>
                <a:lnTo>
                  <a:pt x="38" y="58"/>
                </a:lnTo>
                <a:lnTo>
                  <a:pt x="33" y="57"/>
                </a:lnTo>
                <a:lnTo>
                  <a:pt x="30" y="55"/>
                </a:lnTo>
                <a:lnTo>
                  <a:pt x="28" y="52"/>
                </a:lnTo>
                <a:lnTo>
                  <a:pt x="26" y="50"/>
                </a:lnTo>
                <a:lnTo>
                  <a:pt x="25" y="47"/>
                </a:lnTo>
                <a:lnTo>
                  <a:pt x="25" y="43"/>
                </a:lnTo>
                <a:lnTo>
                  <a:pt x="25" y="38"/>
                </a:lnTo>
                <a:lnTo>
                  <a:pt x="27" y="34"/>
                </a:lnTo>
                <a:lnTo>
                  <a:pt x="29" y="30"/>
                </a:lnTo>
                <a:lnTo>
                  <a:pt x="32" y="28"/>
                </a:lnTo>
                <a:lnTo>
                  <a:pt x="37" y="26"/>
                </a:lnTo>
                <a:lnTo>
                  <a:pt x="42" y="23"/>
                </a:lnTo>
                <a:lnTo>
                  <a:pt x="47" y="22"/>
                </a:lnTo>
                <a:lnTo>
                  <a:pt x="54" y="22"/>
                </a:lnTo>
                <a:lnTo>
                  <a:pt x="61" y="22"/>
                </a:lnTo>
                <a:lnTo>
                  <a:pt x="67" y="23"/>
                </a:lnTo>
                <a:lnTo>
                  <a:pt x="72" y="26"/>
                </a:lnTo>
                <a:lnTo>
                  <a:pt x="77" y="29"/>
                </a:lnTo>
                <a:lnTo>
                  <a:pt x="81" y="33"/>
                </a:lnTo>
                <a:lnTo>
                  <a:pt x="83" y="36"/>
                </a:lnTo>
                <a:lnTo>
                  <a:pt x="85" y="41"/>
                </a:lnTo>
                <a:lnTo>
                  <a:pt x="86" y="47"/>
                </a:lnTo>
                <a:lnTo>
                  <a:pt x="108" y="47"/>
                </a:lnTo>
                <a:lnTo>
                  <a:pt x="107" y="36"/>
                </a:lnTo>
                <a:lnTo>
                  <a:pt x="104" y="27"/>
                </a:lnTo>
                <a:lnTo>
                  <a:pt x="100" y="19"/>
                </a:lnTo>
                <a:lnTo>
                  <a:pt x="94" y="13"/>
                </a:lnTo>
                <a:lnTo>
                  <a:pt x="86" y="7"/>
                </a:lnTo>
                <a:lnTo>
                  <a:pt x="77" y="3"/>
                </a:lnTo>
                <a:lnTo>
                  <a:pt x="66" y="1"/>
                </a:lnTo>
                <a:lnTo>
                  <a:pt x="54" y="0"/>
                </a:lnTo>
                <a:lnTo>
                  <a:pt x="43" y="1"/>
                </a:lnTo>
                <a:lnTo>
                  <a:pt x="32" y="3"/>
                </a:lnTo>
                <a:lnTo>
                  <a:pt x="24" y="7"/>
                </a:lnTo>
                <a:lnTo>
                  <a:pt x="17" y="12"/>
                </a:lnTo>
                <a:lnTo>
                  <a:pt x="10" y="19"/>
                </a:lnTo>
                <a:lnTo>
                  <a:pt x="6" y="26"/>
                </a:lnTo>
                <a:lnTo>
                  <a:pt x="4" y="34"/>
                </a:lnTo>
                <a:lnTo>
                  <a:pt x="3" y="43"/>
                </a:lnTo>
                <a:lnTo>
                  <a:pt x="4" y="52"/>
                </a:lnTo>
                <a:lnTo>
                  <a:pt x="5" y="59"/>
                </a:lnTo>
                <a:lnTo>
                  <a:pt x="8" y="66"/>
                </a:lnTo>
                <a:lnTo>
                  <a:pt x="12" y="71"/>
                </a:lnTo>
                <a:lnTo>
                  <a:pt x="18" y="76"/>
                </a:lnTo>
                <a:lnTo>
                  <a:pt x="24" y="79"/>
                </a:lnTo>
                <a:lnTo>
                  <a:pt x="32" y="83"/>
                </a:lnTo>
                <a:lnTo>
                  <a:pt x="41" y="85"/>
                </a:lnTo>
                <a:lnTo>
                  <a:pt x="68" y="93"/>
                </a:lnTo>
                <a:lnTo>
                  <a:pt x="72" y="94"/>
                </a:lnTo>
                <a:lnTo>
                  <a:pt x="78" y="95"/>
                </a:lnTo>
                <a:lnTo>
                  <a:pt x="81" y="98"/>
                </a:lnTo>
                <a:lnTo>
                  <a:pt x="84" y="99"/>
                </a:lnTo>
                <a:lnTo>
                  <a:pt x="86" y="102"/>
                </a:lnTo>
                <a:lnTo>
                  <a:pt x="88" y="105"/>
                </a:lnTo>
                <a:lnTo>
                  <a:pt x="89" y="108"/>
                </a:lnTo>
                <a:lnTo>
                  <a:pt x="89" y="113"/>
                </a:lnTo>
                <a:lnTo>
                  <a:pt x="88" y="118"/>
                </a:lnTo>
                <a:lnTo>
                  <a:pt x="87" y="122"/>
                </a:lnTo>
                <a:lnTo>
                  <a:pt x="84" y="127"/>
                </a:lnTo>
                <a:lnTo>
                  <a:pt x="81" y="129"/>
                </a:lnTo>
                <a:lnTo>
                  <a:pt x="76" y="133"/>
                </a:lnTo>
                <a:lnTo>
                  <a:pt x="70" y="135"/>
                </a:lnTo>
                <a:lnTo>
                  <a:pt x="64" y="136"/>
                </a:lnTo>
                <a:lnTo>
                  <a:pt x="57" y="136"/>
                </a:lnTo>
                <a:lnTo>
                  <a:pt x="49" y="136"/>
                </a:lnTo>
                <a:lnTo>
                  <a:pt x="42" y="134"/>
                </a:lnTo>
                <a:lnTo>
                  <a:pt x="36" y="132"/>
                </a:lnTo>
                <a:lnTo>
                  <a:pt x="31" y="128"/>
                </a:lnTo>
                <a:lnTo>
                  <a:pt x="27" y="125"/>
                </a:lnTo>
                <a:lnTo>
                  <a:pt x="24" y="119"/>
                </a:lnTo>
                <a:lnTo>
                  <a:pt x="22" y="113"/>
                </a:lnTo>
                <a:lnTo>
                  <a:pt x="21" y="106"/>
                </a:lnTo>
                <a:lnTo>
                  <a:pt x="0" y="10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33" name="Freeform 181"/>
          <p:cNvSpPr>
            <a:spLocks/>
          </p:cNvSpPr>
          <p:nvPr/>
        </p:nvSpPr>
        <p:spPr bwMode="auto">
          <a:xfrm>
            <a:off x="2378075" y="3302000"/>
            <a:ext cx="79375" cy="114300"/>
          </a:xfrm>
          <a:custGeom>
            <a:avLst/>
            <a:gdLst>
              <a:gd name="T0" fmla="*/ 2147483647 w 171"/>
              <a:gd name="T1" fmla="*/ 2147483647 h 215"/>
              <a:gd name="T2" fmla="*/ 2147483647 w 171"/>
              <a:gd name="T3" fmla="*/ 2147483647 h 215"/>
              <a:gd name="T4" fmla="*/ 2147483647 w 171"/>
              <a:gd name="T5" fmla="*/ 2147483647 h 215"/>
              <a:gd name="T6" fmla="*/ 2147483647 w 171"/>
              <a:gd name="T7" fmla="*/ 2147483647 h 215"/>
              <a:gd name="T8" fmla="*/ 2147483647 w 171"/>
              <a:gd name="T9" fmla="*/ 2147483647 h 215"/>
              <a:gd name="T10" fmla="*/ 2147483647 w 171"/>
              <a:gd name="T11" fmla="*/ 2147483647 h 215"/>
              <a:gd name="T12" fmla="*/ 2147483647 w 171"/>
              <a:gd name="T13" fmla="*/ 2147483647 h 215"/>
              <a:gd name="T14" fmla="*/ 2147483647 w 171"/>
              <a:gd name="T15" fmla="*/ 2147483647 h 215"/>
              <a:gd name="T16" fmla="*/ 2147483647 w 171"/>
              <a:gd name="T17" fmla="*/ 2147483647 h 215"/>
              <a:gd name="T18" fmla="*/ 2147483647 w 171"/>
              <a:gd name="T19" fmla="*/ 2147483647 h 215"/>
              <a:gd name="T20" fmla="*/ 2147483647 w 171"/>
              <a:gd name="T21" fmla="*/ 2147483647 h 215"/>
              <a:gd name="T22" fmla="*/ 2147483647 w 171"/>
              <a:gd name="T23" fmla="*/ 2147483647 h 215"/>
              <a:gd name="T24" fmla="*/ 2147483647 w 171"/>
              <a:gd name="T25" fmla="*/ 2147483647 h 215"/>
              <a:gd name="T26" fmla="*/ 2147483647 w 171"/>
              <a:gd name="T27" fmla="*/ 2147483647 h 215"/>
              <a:gd name="T28" fmla="*/ 2147483647 w 171"/>
              <a:gd name="T29" fmla="*/ 2147483647 h 215"/>
              <a:gd name="T30" fmla="*/ 2147483647 w 171"/>
              <a:gd name="T31" fmla="*/ 2147483647 h 215"/>
              <a:gd name="T32" fmla="*/ 2147483647 w 171"/>
              <a:gd name="T33" fmla="*/ 2147483647 h 215"/>
              <a:gd name="T34" fmla="*/ 2147483647 w 171"/>
              <a:gd name="T35" fmla="*/ 2147483647 h 215"/>
              <a:gd name="T36" fmla="*/ 2147483647 w 171"/>
              <a:gd name="T37" fmla="*/ 2147483647 h 215"/>
              <a:gd name="T38" fmla="*/ 2147483647 w 171"/>
              <a:gd name="T39" fmla="*/ 2147483647 h 215"/>
              <a:gd name="T40" fmla="*/ 2147483647 w 171"/>
              <a:gd name="T41" fmla="*/ 2147483647 h 215"/>
              <a:gd name="T42" fmla="*/ 2147483647 w 171"/>
              <a:gd name="T43" fmla="*/ 2147483647 h 215"/>
              <a:gd name="T44" fmla="*/ 2147483647 w 171"/>
              <a:gd name="T45" fmla="*/ 1652809960 h 215"/>
              <a:gd name="T46" fmla="*/ 2147483647 w 171"/>
              <a:gd name="T47" fmla="*/ 150358218 h 215"/>
              <a:gd name="T48" fmla="*/ 2147483647 w 171"/>
              <a:gd name="T49" fmla="*/ 0 h 215"/>
              <a:gd name="T50" fmla="*/ 2147483647 w 171"/>
              <a:gd name="T51" fmla="*/ 751225904 h 215"/>
              <a:gd name="T52" fmla="*/ 2147483647 w 171"/>
              <a:gd name="T53" fmla="*/ 1803168112 h 215"/>
              <a:gd name="T54" fmla="*/ 2147483647 w 171"/>
              <a:gd name="T55" fmla="*/ 2147483647 h 215"/>
              <a:gd name="T56" fmla="*/ 1900178799 w 171"/>
              <a:gd name="T57" fmla="*/ 2147483647 h 215"/>
              <a:gd name="T58" fmla="*/ 1000185451 w 171"/>
              <a:gd name="T59" fmla="*/ 2147483647 h 215"/>
              <a:gd name="T60" fmla="*/ 300141950 w 171"/>
              <a:gd name="T61" fmla="*/ 2147483647 h 215"/>
              <a:gd name="T62" fmla="*/ 0 w 171"/>
              <a:gd name="T63" fmla="*/ 2147483647 h 215"/>
              <a:gd name="T64" fmla="*/ 0 w 171"/>
              <a:gd name="T65" fmla="*/ 2147483647 h 215"/>
              <a:gd name="T66" fmla="*/ 300141950 w 171"/>
              <a:gd name="T67" fmla="*/ 2147483647 h 215"/>
              <a:gd name="T68" fmla="*/ 1000185451 w 171"/>
              <a:gd name="T69" fmla="*/ 2147483647 h 215"/>
              <a:gd name="T70" fmla="*/ 1900178799 w 171"/>
              <a:gd name="T71" fmla="*/ 2147483647 h 215"/>
              <a:gd name="T72" fmla="*/ 2147483647 w 171"/>
              <a:gd name="T73" fmla="*/ 2147483647 h 215"/>
              <a:gd name="T74" fmla="*/ 2147483647 w 171"/>
              <a:gd name="T75" fmla="*/ 2147483647 h 215"/>
              <a:gd name="T76" fmla="*/ 2147483647 w 171"/>
              <a:gd name="T77" fmla="*/ 2147483647 h 215"/>
              <a:gd name="T78" fmla="*/ 2147483647 w 171"/>
              <a:gd name="T79" fmla="*/ 2147483647 h 215"/>
              <a:gd name="T80" fmla="*/ 2147483647 w 171"/>
              <a:gd name="T81" fmla="*/ 2147483647 h 215"/>
              <a:gd name="T82" fmla="*/ 2147483647 w 171"/>
              <a:gd name="T83" fmla="*/ 2147483647 h 215"/>
              <a:gd name="T84" fmla="*/ 2147483647 w 171"/>
              <a:gd name="T85" fmla="*/ 2147483647 h 215"/>
              <a:gd name="T86" fmla="*/ 2147483647 w 171"/>
              <a:gd name="T87" fmla="*/ 2147483647 h 2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71"/>
              <a:gd name="T133" fmla="*/ 0 h 215"/>
              <a:gd name="T134" fmla="*/ 171 w 171"/>
              <a:gd name="T135" fmla="*/ 215 h 21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71" h="215">
                <a:moveTo>
                  <a:pt x="149" y="182"/>
                </a:moveTo>
                <a:lnTo>
                  <a:pt x="154" y="211"/>
                </a:lnTo>
                <a:lnTo>
                  <a:pt x="171" y="211"/>
                </a:lnTo>
                <a:lnTo>
                  <a:pt x="171" y="99"/>
                </a:lnTo>
                <a:lnTo>
                  <a:pt x="89" y="99"/>
                </a:lnTo>
                <a:lnTo>
                  <a:pt x="89" y="122"/>
                </a:lnTo>
                <a:lnTo>
                  <a:pt x="148" y="122"/>
                </a:lnTo>
                <a:lnTo>
                  <a:pt x="148" y="125"/>
                </a:lnTo>
                <a:lnTo>
                  <a:pt x="147" y="140"/>
                </a:lnTo>
                <a:lnTo>
                  <a:pt x="144" y="153"/>
                </a:lnTo>
                <a:lnTo>
                  <a:pt x="138" y="163"/>
                </a:lnTo>
                <a:lnTo>
                  <a:pt x="132" y="172"/>
                </a:lnTo>
                <a:lnTo>
                  <a:pt x="123" y="179"/>
                </a:lnTo>
                <a:lnTo>
                  <a:pt x="113" y="185"/>
                </a:lnTo>
                <a:lnTo>
                  <a:pt x="102" y="189"/>
                </a:lnTo>
                <a:lnTo>
                  <a:pt x="90" y="190"/>
                </a:lnTo>
                <a:lnTo>
                  <a:pt x="76" y="189"/>
                </a:lnTo>
                <a:lnTo>
                  <a:pt x="63" y="184"/>
                </a:lnTo>
                <a:lnTo>
                  <a:pt x="53" y="177"/>
                </a:lnTo>
                <a:lnTo>
                  <a:pt x="43" y="168"/>
                </a:lnTo>
                <a:lnTo>
                  <a:pt x="36" y="156"/>
                </a:lnTo>
                <a:lnTo>
                  <a:pt x="31" y="142"/>
                </a:lnTo>
                <a:lnTo>
                  <a:pt x="28" y="126"/>
                </a:lnTo>
                <a:lnTo>
                  <a:pt x="26" y="107"/>
                </a:lnTo>
                <a:lnTo>
                  <a:pt x="28" y="89"/>
                </a:lnTo>
                <a:lnTo>
                  <a:pt x="31" y="72"/>
                </a:lnTo>
                <a:lnTo>
                  <a:pt x="36" y="58"/>
                </a:lnTo>
                <a:lnTo>
                  <a:pt x="43" y="47"/>
                </a:lnTo>
                <a:lnTo>
                  <a:pt x="53" y="37"/>
                </a:lnTo>
                <a:lnTo>
                  <a:pt x="63" y="30"/>
                </a:lnTo>
                <a:lnTo>
                  <a:pt x="76" y="26"/>
                </a:lnTo>
                <a:lnTo>
                  <a:pt x="91" y="25"/>
                </a:lnTo>
                <a:lnTo>
                  <a:pt x="101" y="26"/>
                </a:lnTo>
                <a:lnTo>
                  <a:pt x="110" y="27"/>
                </a:lnTo>
                <a:lnTo>
                  <a:pt x="118" y="30"/>
                </a:lnTo>
                <a:lnTo>
                  <a:pt x="126" y="35"/>
                </a:lnTo>
                <a:lnTo>
                  <a:pt x="132" y="42"/>
                </a:lnTo>
                <a:lnTo>
                  <a:pt x="136" y="49"/>
                </a:lnTo>
                <a:lnTo>
                  <a:pt x="140" y="57"/>
                </a:lnTo>
                <a:lnTo>
                  <a:pt x="142" y="66"/>
                </a:lnTo>
                <a:lnTo>
                  <a:pt x="168" y="66"/>
                </a:lnTo>
                <a:lnTo>
                  <a:pt x="165" y="51"/>
                </a:lnTo>
                <a:lnTo>
                  <a:pt x="159" y="38"/>
                </a:lnTo>
                <a:lnTo>
                  <a:pt x="152" y="27"/>
                </a:lnTo>
                <a:lnTo>
                  <a:pt x="144" y="18"/>
                </a:lnTo>
                <a:lnTo>
                  <a:pt x="133" y="11"/>
                </a:lnTo>
                <a:lnTo>
                  <a:pt x="120" y="5"/>
                </a:lnTo>
                <a:lnTo>
                  <a:pt x="107" y="1"/>
                </a:lnTo>
                <a:lnTo>
                  <a:pt x="91" y="0"/>
                </a:lnTo>
                <a:lnTo>
                  <a:pt x="80" y="0"/>
                </a:lnTo>
                <a:lnTo>
                  <a:pt x="71" y="2"/>
                </a:lnTo>
                <a:lnTo>
                  <a:pt x="62" y="5"/>
                </a:lnTo>
                <a:lnTo>
                  <a:pt x="53" y="7"/>
                </a:lnTo>
                <a:lnTo>
                  <a:pt x="45" y="12"/>
                </a:lnTo>
                <a:lnTo>
                  <a:pt x="38" y="16"/>
                </a:lnTo>
                <a:lnTo>
                  <a:pt x="31" y="22"/>
                </a:lnTo>
                <a:lnTo>
                  <a:pt x="24" y="29"/>
                </a:lnTo>
                <a:lnTo>
                  <a:pt x="19" y="36"/>
                </a:lnTo>
                <a:lnTo>
                  <a:pt x="14" y="44"/>
                </a:lnTo>
                <a:lnTo>
                  <a:pt x="10" y="54"/>
                </a:lnTo>
                <a:lnTo>
                  <a:pt x="6" y="63"/>
                </a:lnTo>
                <a:lnTo>
                  <a:pt x="3" y="73"/>
                </a:lnTo>
                <a:lnTo>
                  <a:pt x="2" y="84"/>
                </a:lnTo>
                <a:lnTo>
                  <a:pt x="0" y="96"/>
                </a:lnTo>
                <a:lnTo>
                  <a:pt x="0" y="108"/>
                </a:lnTo>
                <a:lnTo>
                  <a:pt x="0" y="120"/>
                </a:lnTo>
                <a:lnTo>
                  <a:pt x="2" y="132"/>
                </a:lnTo>
                <a:lnTo>
                  <a:pt x="3" y="142"/>
                </a:lnTo>
                <a:lnTo>
                  <a:pt x="6" y="153"/>
                </a:lnTo>
                <a:lnTo>
                  <a:pt x="10" y="162"/>
                </a:lnTo>
                <a:lnTo>
                  <a:pt x="14" y="171"/>
                </a:lnTo>
                <a:lnTo>
                  <a:pt x="19" y="179"/>
                </a:lnTo>
                <a:lnTo>
                  <a:pt x="24" y="186"/>
                </a:lnTo>
                <a:lnTo>
                  <a:pt x="31" y="193"/>
                </a:lnTo>
                <a:lnTo>
                  <a:pt x="37" y="199"/>
                </a:lnTo>
                <a:lnTo>
                  <a:pt x="43" y="204"/>
                </a:lnTo>
                <a:lnTo>
                  <a:pt x="52" y="209"/>
                </a:lnTo>
                <a:lnTo>
                  <a:pt x="59" y="211"/>
                </a:lnTo>
                <a:lnTo>
                  <a:pt x="68" y="213"/>
                </a:lnTo>
                <a:lnTo>
                  <a:pt x="76" y="215"/>
                </a:lnTo>
                <a:lnTo>
                  <a:pt x="86" y="215"/>
                </a:lnTo>
                <a:lnTo>
                  <a:pt x="95" y="215"/>
                </a:lnTo>
                <a:lnTo>
                  <a:pt x="105" y="213"/>
                </a:lnTo>
                <a:lnTo>
                  <a:pt x="114" y="211"/>
                </a:lnTo>
                <a:lnTo>
                  <a:pt x="121" y="207"/>
                </a:lnTo>
                <a:lnTo>
                  <a:pt x="130" y="203"/>
                </a:lnTo>
                <a:lnTo>
                  <a:pt x="136" y="197"/>
                </a:lnTo>
                <a:lnTo>
                  <a:pt x="144" y="190"/>
                </a:lnTo>
                <a:lnTo>
                  <a:pt x="149" y="18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34" name="Rectangle 182"/>
          <p:cNvSpPr>
            <a:spLocks noChangeArrowheads="1"/>
          </p:cNvSpPr>
          <p:nvPr/>
        </p:nvSpPr>
        <p:spPr bwMode="auto">
          <a:xfrm>
            <a:off x="2476500" y="3397250"/>
            <a:ext cx="12700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35" name="Freeform 183"/>
          <p:cNvSpPr>
            <a:spLocks/>
          </p:cNvSpPr>
          <p:nvPr/>
        </p:nvSpPr>
        <p:spPr bwMode="auto">
          <a:xfrm>
            <a:off x="1357313" y="3502025"/>
            <a:ext cx="33337" cy="104775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459511617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2147483647 w 67"/>
              <a:gd name="T19" fmla="*/ 2147483647 h 199"/>
              <a:gd name="T20" fmla="*/ 1354966821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2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10"/>
                </a:lnTo>
                <a:lnTo>
                  <a:pt x="44" y="18"/>
                </a:lnTo>
                <a:lnTo>
                  <a:pt x="40" y="24"/>
                </a:lnTo>
                <a:lnTo>
                  <a:pt x="35" y="29"/>
                </a:lnTo>
                <a:lnTo>
                  <a:pt x="28" y="34"/>
                </a:lnTo>
                <a:lnTo>
                  <a:pt x="20" y="36"/>
                </a:lnTo>
                <a:lnTo>
                  <a:pt x="11" y="37"/>
                </a:lnTo>
                <a:lnTo>
                  <a:pt x="0" y="39"/>
                </a:lnTo>
                <a:lnTo>
                  <a:pt x="0" y="60"/>
                </a:lnTo>
                <a:lnTo>
                  <a:pt x="42" y="60"/>
                </a:lnTo>
                <a:lnTo>
                  <a:pt x="42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36" name="Freeform 184"/>
          <p:cNvSpPr>
            <a:spLocks/>
          </p:cNvSpPr>
          <p:nvPr/>
        </p:nvSpPr>
        <p:spPr bwMode="auto">
          <a:xfrm>
            <a:off x="1416050" y="3502025"/>
            <a:ext cx="60325" cy="107950"/>
          </a:xfrm>
          <a:custGeom>
            <a:avLst/>
            <a:gdLst>
              <a:gd name="T0" fmla="*/ 0 w 126"/>
              <a:gd name="T1" fmla="*/ 2147483647 h 204"/>
              <a:gd name="T2" fmla="*/ 438957270 w 126"/>
              <a:gd name="T3" fmla="*/ 2147483647 h 204"/>
              <a:gd name="T4" fmla="*/ 1755829079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592796929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147483647 w 126"/>
              <a:gd name="T45" fmla="*/ 2147483647 h 204"/>
              <a:gd name="T46" fmla="*/ 877915018 w 126"/>
              <a:gd name="T47" fmla="*/ 2147483647 h 204"/>
              <a:gd name="T48" fmla="*/ 438957270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5"/>
                </a:moveTo>
                <a:lnTo>
                  <a:pt x="0" y="136"/>
                </a:lnTo>
                <a:lnTo>
                  <a:pt x="1" y="152"/>
                </a:lnTo>
                <a:lnTo>
                  <a:pt x="4" y="164"/>
                </a:lnTo>
                <a:lnTo>
                  <a:pt x="9" y="176"/>
                </a:lnTo>
                <a:lnTo>
                  <a:pt x="16" y="185"/>
                </a:lnTo>
                <a:lnTo>
                  <a:pt x="25" y="194"/>
                </a:lnTo>
                <a:lnTo>
                  <a:pt x="35" y="199"/>
                </a:lnTo>
                <a:lnTo>
                  <a:pt x="47" y="203"/>
                </a:lnTo>
                <a:lnTo>
                  <a:pt x="61" y="204"/>
                </a:lnTo>
                <a:lnTo>
                  <a:pt x="75" y="203"/>
                </a:lnTo>
                <a:lnTo>
                  <a:pt x="88" y="199"/>
                </a:lnTo>
                <a:lnTo>
                  <a:pt x="99" y="194"/>
                </a:lnTo>
                <a:lnTo>
                  <a:pt x="108" y="187"/>
                </a:lnTo>
                <a:lnTo>
                  <a:pt x="116" y="177"/>
                </a:lnTo>
                <a:lnTo>
                  <a:pt x="122" y="167"/>
                </a:lnTo>
                <a:lnTo>
                  <a:pt x="125" y="154"/>
                </a:lnTo>
                <a:lnTo>
                  <a:pt x="126" y="141"/>
                </a:lnTo>
                <a:lnTo>
                  <a:pt x="126" y="132"/>
                </a:lnTo>
                <a:lnTo>
                  <a:pt x="124" y="124"/>
                </a:lnTo>
                <a:lnTo>
                  <a:pt x="122" y="117"/>
                </a:lnTo>
                <a:lnTo>
                  <a:pt x="119" y="111"/>
                </a:lnTo>
                <a:lnTo>
                  <a:pt x="114" y="105"/>
                </a:lnTo>
                <a:lnTo>
                  <a:pt x="109" y="99"/>
                </a:lnTo>
                <a:lnTo>
                  <a:pt x="104" y="96"/>
                </a:lnTo>
                <a:lnTo>
                  <a:pt x="97" y="92"/>
                </a:lnTo>
                <a:lnTo>
                  <a:pt x="102" y="89"/>
                </a:lnTo>
                <a:lnTo>
                  <a:pt x="107" y="85"/>
                </a:lnTo>
                <a:lnTo>
                  <a:pt x="110" y="82"/>
                </a:lnTo>
                <a:lnTo>
                  <a:pt x="114" y="77"/>
                </a:lnTo>
                <a:lnTo>
                  <a:pt x="117" y="71"/>
                </a:lnTo>
                <a:lnTo>
                  <a:pt x="119" y="65"/>
                </a:lnTo>
                <a:lnTo>
                  <a:pt x="120" y="60"/>
                </a:lnTo>
                <a:lnTo>
                  <a:pt x="120" y="53"/>
                </a:lnTo>
                <a:lnTo>
                  <a:pt x="119" y="41"/>
                </a:lnTo>
                <a:lnTo>
                  <a:pt x="116" y="30"/>
                </a:lnTo>
                <a:lnTo>
                  <a:pt x="111" y="22"/>
                </a:lnTo>
                <a:lnTo>
                  <a:pt x="105" y="14"/>
                </a:lnTo>
                <a:lnTo>
                  <a:pt x="97" y="8"/>
                </a:lnTo>
                <a:lnTo>
                  <a:pt x="86" y="4"/>
                </a:lnTo>
                <a:lnTo>
                  <a:pt x="74" y="1"/>
                </a:lnTo>
                <a:lnTo>
                  <a:pt x="61" y="0"/>
                </a:lnTo>
                <a:lnTo>
                  <a:pt x="49" y="1"/>
                </a:lnTo>
                <a:lnTo>
                  <a:pt x="38" y="5"/>
                </a:lnTo>
                <a:lnTo>
                  <a:pt x="28" y="11"/>
                </a:lnTo>
                <a:lnTo>
                  <a:pt x="20" y="18"/>
                </a:lnTo>
                <a:lnTo>
                  <a:pt x="13" y="27"/>
                </a:lnTo>
                <a:lnTo>
                  <a:pt x="8" y="39"/>
                </a:lnTo>
                <a:lnTo>
                  <a:pt x="5" y="50"/>
                </a:lnTo>
                <a:lnTo>
                  <a:pt x="4" y="65"/>
                </a:lnTo>
                <a:lnTo>
                  <a:pt x="4" y="67"/>
                </a:lnTo>
                <a:lnTo>
                  <a:pt x="27" y="67"/>
                </a:lnTo>
                <a:lnTo>
                  <a:pt x="28" y="56"/>
                </a:lnTo>
                <a:lnTo>
                  <a:pt x="30" y="48"/>
                </a:lnTo>
                <a:lnTo>
                  <a:pt x="32" y="41"/>
                </a:lnTo>
                <a:lnTo>
                  <a:pt x="36" y="34"/>
                </a:lnTo>
                <a:lnTo>
                  <a:pt x="41" y="29"/>
                </a:lnTo>
                <a:lnTo>
                  <a:pt x="47" y="26"/>
                </a:lnTo>
                <a:lnTo>
                  <a:pt x="54" y="25"/>
                </a:lnTo>
                <a:lnTo>
                  <a:pt x="63" y="24"/>
                </a:lnTo>
                <a:lnTo>
                  <a:pt x="70" y="24"/>
                </a:lnTo>
                <a:lnTo>
                  <a:pt x="77" y="26"/>
                </a:lnTo>
                <a:lnTo>
                  <a:pt x="82" y="28"/>
                </a:lnTo>
                <a:lnTo>
                  <a:pt x="86" y="32"/>
                </a:lnTo>
                <a:lnTo>
                  <a:pt x="90" y="35"/>
                </a:lnTo>
                <a:lnTo>
                  <a:pt x="92" y="41"/>
                </a:lnTo>
                <a:lnTo>
                  <a:pt x="94" y="47"/>
                </a:lnTo>
                <a:lnTo>
                  <a:pt x="94" y="54"/>
                </a:lnTo>
                <a:lnTo>
                  <a:pt x="93" y="62"/>
                </a:lnTo>
                <a:lnTo>
                  <a:pt x="92" y="68"/>
                </a:lnTo>
                <a:lnTo>
                  <a:pt x="89" y="74"/>
                </a:lnTo>
                <a:lnTo>
                  <a:pt x="85" y="77"/>
                </a:lnTo>
                <a:lnTo>
                  <a:pt x="80" y="81"/>
                </a:lnTo>
                <a:lnTo>
                  <a:pt x="73" y="83"/>
                </a:lnTo>
                <a:lnTo>
                  <a:pt x="66" y="84"/>
                </a:lnTo>
                <a:lnTo>
                  <a:pt x="58" y="84"/>
                </a:lnTo>
                <a:lnTo>
                  <a:pt x="49" y="84"/>
                </a:lnTo>
                <a:lnTo>
                  <a:pt x="49" y="106"/>
                </a:lnTo>
                <a:lnTo>
                  <a:pt x="63" y="106"/>
                </a:lnTo>
                <a:lnTo>
                  <a:pt x="71" y="107"/>
                </a:lnTo>
                <a:lnTo>
                  <a:pt x="79" y="109"/>
                </a:lnTo>
                <a:lnTo>
                  <a:pt x="86" y="112"/>
                </a:lnTo>
                <a:lnTo>
                  <a:pt x="91" y="116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7"/>
                </a:lnTo>
                <a:lnTo>
                  <a:pt x="96" y="163"/>
                </a:lnTo>
                <a:lnTo>
                  <a:pt x="90" y="169"/>
                </a:lnTo>
                <a:lnTo>
                  <a:pt x="85" y="174"/>
                </a:lnTo>
                <a:lnTo>
                  <a:pt x="79" y="177"/>
                </a:lnTo>
                <a:lnTo>
                  <a:pt x="71" y="178"/>
                </a:lnTo>
                <a:lnTo>
                  <a:pt x="63" y="180"/>
                </a:lnTo>
                <a:lnTo>
                  <a:pt x="54" y="178"/>
                </a:lnTo>
                <a:lnTo>
                  <a:pt x="46" y="177"/>
                </a:lnTo>
                <a:lnTo>
                  <a:pt x="40" y="173"/>
                </a:lnTo>
                <a:lnTo>
                  <a:pt x="34" y="168"/>
                </a:lnTo>
                <a:lnTo>
                  <a:pt x="30" y="162"/>
                </a:lnTo>
                <a:lnTo>
                  <a:pt x="27" y="154"/>
                </a:lnTo>
                <a:lnTo>
                  <a:pt x="25" y="146"/>
                </a:lnTo>
                <a:lnTo>
                  <a:pt x="24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37" name="Freeform 185"/>
          <p:cNvSpPr>
            <a:spLocks noEditPoints="1"/>
          </p:cNvSpPr>
          <p:nvPr/>
        </p:nvSpPr>
        <p:spPr bwMode="auto">
          <a:xfrm>
            <a:off x="2025650" y="3497263"/>
            <a:ext cx="79375" cy="109537"/>
          </a:xfrm>
          <a:custGeom>
            <a:avLst/>
            <a:gdLst>
              <a:gd name="T0" fmla="*/ 0 w 167"/>
              <a:gd name="T1" fmla="*/ 2147483647 h 207"/>
              <a:gd name="T2" fmla="*/ 2147483647 w 167"/>
              <a:gd name="T3" fmla="*/ 2147483647 h 207"/>
              <a:gd name="T4" fmla="*/ 2147483647 w 167"/>
              <a:gd name="T5" fmla="*/ 2147483647 h 207"/>
              <a:gd name="T6" fmla="*/ 2147483647 w 167"/>
              <a:gd name="T7" fmla="*/ 2147483647 h 207"/>
              <a:gd name="T8" fmla="*/ 2147483647 w 167"/>
              <a:gd name="T9" fmla="*/ 2147483647 h 207"/>
              <a:gd name="T10" fmla="*/ 2147483647 w 167"/>
              <a:gd name="T11" fmla="*/ 2147483647 h 207"/>
              <a:gd name="T12" fmla="*/ 2147483647 w 167"/>
              <a:gd name="T13" fmla="*/ 0 h 207"/>
              <a:gd name="T14" fmla="*/ 2147483647 w 167"/>
              <a:gd name="T15" fmla="*/ 0 h 207"/>
              <a:gd name="T16" fmla="*/ 0 w 167"/>
              <a:gd name="T17" fmla="*/ 2147483647 h 207"/>
              <a:gd name="T18" fmla="*/ 2147483647 w 167"/>
              <a:gd name="T19" fmla="*/ 2147483647 h 207"/>
              <a:gd name="T20" fmla="*/ 2147483647 w 167"/>
              <a:gd name="T21" fmla="*/ 2147483647 h 207"/>
              <a:gd name="T22" fmla="*/ 2147483647 w 167"/>
              <a:gd name="T23" fmla="*/ 2147483647 h 207"/>
              <a:gd name="T24" fmla="*/ 2147483647 w 167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7"/>
              <a:gd name="T40" fmla="*/ 0 h 207"/>
              <a:gd name="T41" fmla="*/ 167 w 167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7" h="207">
                <a:moveTo>
                  <a:pt x="0" y="207"/>
                </a:moveTo>
                <a:lnTo>
                  <a:pt x="26" y="207"/>
                </a:lnTo>
                <a:lnTo>
                  <a:pt x="46" y="146"/>
                </a:lnTo>
                <a:lnTo>
                  <a:pt x="120" y="146"/>
                </a:lnTo>
                <a:lnTo>
                  <a:pt x="140" y="207"/>
                </a:lnTo>
                <a:lnTo>
                  <a:pt x="167" y="207"/>
                </a:lnTo>
                <a:lnTo>
                  <a:pt x="98" y="0"/>
                </a:lnTo>
                <a:lnTo>
                  <a:pt x="69" y="0"/>
                </a:lnTo>
                <a:lnTo>
                  <a:pt x="0" y="207"/>
                </a:lnTo>
                <a:close/>
                <a:moveTo>
                  <a:pt x="54" y="121"/>
                </a:moveTo>
                <a:lnTo>
                  <a:pt x="84" y="30"/>
                </a:lnTo>
                <a:lnTo>
                  <a:pt x="112" y="121"/>
                </a:lnTo>
                <a:lnTo>
                  <a:pt x="54" y="12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38" name="Freeform 186"/>
          <p:cNvSpPr>
            <a:spLocks/>
          </p:cNvSpPr>
          <p:nvPr/>
        </p:nvSpPr>
        <p:spPr bwMode="auto">
          <a:xfrm>
            <a:off x="2112963" y="3524250"/>
            <a:ext cx="90487" cy="82550"/>
          </a:xfrm>
          <a:custGeom>
            <a:avLst/>
            <a:gdLst>
              <a:gd name="T0" fmla="*/ 2147483647 w 190"/>
              <a:gd name="T1" fmla="*/ 2147483647 h 155"/>
              <a:gd name="T2" fmla="*/ 2147483647 w 190"/>
              <a:gd name="T3" fmla="*/ 2147483647 h 155"/>
              <a:gd name="T4" fmla="*/ 2147483647 w 190"/>
              <a:gd name="T5" fmla="*/ 2147483647 h 155"/>
              <a:gd name="T6" fmla="*/ 2147483647 w 190"/>
              <a:gd name="T7" fmla="*/ 2147483647 h 155"/>
              <a:gd name="T8" fmla="*/ 2147483647 w 190"/>
              <a:gd name="T9" fmla="*/ 906236472 h 155"/>
              <a:gd name="T10" fmla="*/ 2147483647 w 190"/>
              <a:gd name="T11" fmla="*/ 0 h 155"/>
              <a:gd name="T12" fmla="*/ 2147483647 w 190"/>
              <a:gd name="T13" fmla="*/ 906236472 h 155"/>
              <a:gd name="T14" fmla="*/ 2147483647 w 190"/>
              <a:gd name="T15" fmla="*/ 2147483647 h 155"/>
              <a:gd name="T16" fmla="*/ 2147483647 w 190"/>
              <a:gd name="T17" fmla="*/ 1963937755 h 155"/>
              <a:gd name="T18" fmla="*/ 2147483647 w 190"/>
              <a:gd name="T19" fmla="*/ 906236472 h 155"/>
              <a:gd name="T20" fmla="*/ 2147483647 w 190"/>
              <a:gd name="T21" fmla="*/ 302078691 h 155"/>
              <a:gd name="T22" fmla="*/ 2147483647 w 190"/>
              <a:gd name="T23" fmla="*/ 0 h 155"/>
              <a:gd name="T24" fmla="*/ 2147483647 w 190"/>
              <a:gd name="T25" fmla="*/ 302078691 h 155"/>
              <a:gd name="T26" fmla="*/ 2147483647 w 190"/>
              <a:gd name="T27" fmla="*/ 906236472 h 155"/>
              <a:gd name="T28" fmla="*/ 2147483647 w 190"/>
              <a:gd name="T29" fmla="*/ 2114834835 h 155"/>
              <a:gd name="T30" fmla="*/ 2147483647 w 190"/>
              <a:gd name="T31" fmla="*/ 2147483647 h 155"/>
              <a:gd name="T32" fmla="*/ 0 w 190"/>
              <a:gd name="T33" fmla="*/ 604157915 h 155"/>
              <a:gd name="T34" fmla="*/ 2147483647 w 190"/>
              <a:gd name="T35" fmla="*/ 2147483647 h 155"/>
              <a:gd name="T36" fmla="*/ 2147483647 w 190"/>
              <a:gd name="T37" fmla="*/ 2147483647 h 155"/>
              <a:gd name="T38" fmla="*/ 2147483647 w 190"/>
              <a:gd name="T39" fmla="*/ 2147483647 h 155"/>
              <a:gd name="T40" fmla="*/ 2147483647 w 190"/>
              <a:gd name="T41" fmla="*/ 2147483647 h 155"/>
              <a:gd name="T42" fmla="*/ 2147483647 w 190"/>
              <a:gd name="T43" fmla="*/ 2147483647 h 155"/>
              <a:gd name="T44" fmla="*/ 2147483647 w 190"/>
              <a:gd name="T45" fmla="*/ 2147483647 h 155"/>
              <a:gd name="T46" fmla="*/ 2147483647 w 190"/>
              <a:gd name="T47" fmla="*/ 2147483647 h 155"/>
              <a:gd name="T48" fmla="*/ 2147483647 w 190"/>
              <a:gd name="T49" fmla="*/ 2147483647 h 155"/>
              <a:gd name="T50" fmla="*/ 2147483647 w 190"/>
              <a:gd name="T51" fmla="*/ 2147483647 h 155"/>
              <a:gd name="T52" fmla="*/ 2147483647 w 190"/>
              <a:gd name="T53" fmla="*/ 2147483647 h 155"/>
              <a:gd name="T54" fmla="*/ 2147483647 w 190"/>
              <a:gd name="T55" fmla="*/ 2147483647 h 155"/>
              <a:gd name="T56" fmla="*/ 2147483647 w 190"/>
              <a:gd name="T57" fmla="*/ 2147483647 h 155"/>
              <a:gd name="T58" fmla="*/ 2147483647 w 190"/>
              <a:gd name="T59" fmla="*/ 2147483647 h 155"/>
              <a:gd name="T60" fmla="*/ 2147483647 w 190"/>
              <a:gd name="T61" fmla="*/ 2147483647 h 155"/>
              <a:gd name="T62" fmla="*/ 2147483647 w 190"/>
              <a:gd name="T63" fmla="*/ 2147483647 h 155"/>
              <a:gd name="T64" fmla="*/ 2147483647 w 190"/>
              <a:gd name="T65" fmla="*/ 2147483647 h 155"/>
              <a:gd name="T66" fmla="*/ 2147483647 w 190"/>
              <a:gd name="T67" fmla="*/ 2147483647 h 155"/>
              <a:gd name="T68" fmla="*/ 2147483647 w 190"/>
              <a:gd name="T69" fmla="*/ 2147483647 h 155"/>
              <a:gd name="T70" fmla="*/ 2147483647 w 190"/>
              <a:gd name="T71" fmla="*/ 2147483647 h 1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0"/>
              <a:gd name="T109" fmla="*/ 0 h 155"/>
              <a:gd name="T110" fmla="*/ 190 w 190"/>
              <a:gd name="T111" fmla="*/ 155 h 15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0" h="155">
                <a:moveTo>
                  <a:pt x="167" y="155"/>
                </a:moveTo>
                <a:lnTo>
                  <a:pt x="190" y="155"/>
                </a:lnTo>
                <a:lnTo>
                  <a:pt x="190" y="65"/>
                </a:lnTo>
                <a:lnTo>
                  <a:pt x="190" y="60"/>
                </a:lnTo>
                <a:lnTo>
                  <a:pt x="190" y="48"/>
                </a:lnTo>
                <a:lnTo>
                  <a:pt x="189" y="39"/>
                </a:lnTo>
                <a:lnTo>
                  <a:pt x="188" y="30"/>
                </a:lnTo>
                <a:lnTo>
                  <a:pt x="185" y="21"/>
                </a:lnTo>
                <a:lnTo>
                  <a:pt x="178" y="12"/>
                </a:lnTo>
                <a:lnTo>
                  <a:pt x="170" y="6"/>
                </a:lnTo>
                <a:lnTo>
                  <a:pt x="159" y="2"/>
                </a:lnTo>
                <a:lnTo>
                  <a:pt x="147" y="0"/>
                </a:lnTo>
                <a:lnTo>
                  <a:pt x="133" y="2"/>
                </a:lnTo>
                <a:lnTo>
                  <a:pt x="121" y="6"/>
                </a:lnTo>
                <a:lnTo>
                  <a:pt x="112" y="13"/>
                </a:lnTo>
                <a:lnTo>
                  <a:pt x="102" y="24"/>
                </a:lnTo>
                <a:lnTo>
                  <a:pt x="99" y="18"/>
                </a:lnTo>
                <a:lnTo>
                  <a:pt x="95" y="13"/>
                </a:lnTo>
                <a:lnTo>
                  <a:pt x="91" y="10"/>
                </a:lnTo>
                <a:lnTo>
                  <a:pt x="87" y="6"/>
                </a:lnTo>
                <a:lnTo>
                  <a:pt x="82" y="4"/>
                </a:lnTo>
                <a:lnTo>
                  <a:pt x="77" y="2"/>
                </a:lnTo>
                <a:lnTo>
                  <a:pt x="71" y="0"/>
                </a:lnTo>
                <a:lnTo>
                  <a:pt x="64" y="0"/>
                </a:lnTo>
                <a:lnTo>
                  <a:pt x="58" y="0"/>
                </a:lnTo>
                <a:lnTo>
                  <a:pt x="52" y="2"/>
                </a:lnTo>
                <a:lnTo>
                  <a:pt x="45" y="4"/>
                </a:lnTo>
                <a:lnTo>
                  <a:pt x="40" y="6"/>
                </a:lnTo>
                <a:lnTo>
                  <a:pt x="35" y="10"/>
                </a:lnTo>
                <a:lnTo>
                  <a:pt x="31" y="14"/>
                </a:lnTo>
                <a:lnTo>
                  <a:pt x="26" y="19"/>
                </a:lnTo>
                <a:lnTo>
                  <a:pt x="22" y="25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6"/>
                </a:lnTo>
                <a:lnTo>
                  <a:pt x="24" y="56"/>
                </a:lnTo>
                <a:lnTo>
                  <a:pt x="25" y="47"/>
                </a:lnTo>
                <a:lnTo>
                  <a:pt x="29" y="40"/>
                </a:lnTo>
                <a:lnTo>
                  <a:pt x="33" y="34"/>
                </a:lnTo>
                <a:lnTo>
                  <a:pt x="38" y="30"/>
                </a:lnTo>
                <a:lnTo>
                  <a:pt x="43" y="26"/>
                </a:lnTo>
                <a:lnTo>
                  <a:pt x="51" y="24"/>
                </a:lnTo>
                <a:lnTo>
                  <a:pt x="58" y="23"/>
                </a:lnTo>
                <a:lnTo>
                  <a:pt x="65" y="24"/>
                </a:lnTo>
                <a:lnTo>
                  <a:pt x="71" y="25"/>
                </a:lnTo>
                <a:lnTo>
                  <a:pt x="75" y="28"/>
                </a:lnTo>
                <a:lnTo>
                  <a:pt x="78" y="32"/>
                </a:lnTo>
                <a:lnTo>
                  <a:pt x="81" y="38"/>
                </a:lnTo>
                <a:lnTo>
                  <a:pt x="82" y="45"/>
                </a:lnTo>
                <a:lnTo>
                  <a:pt x="83" y="53"/>
                </a:lnTo>
                <a:lnTo>
                  <a:pt x="83" y="62"/>
                </a:lnTo>
                <a:lnTo>
                  <a:pt x="83" y="155"/>
                </a:lnTo>
                <a:lnTo>
                  <a:pt x="107" y="155"/>
                </a:lnTo>
                <a:lnTo>
                  <a:pt x="107" y="66"/>
                </a:lnTo>
                <a:lnTo>
                  <a:pt x="108" y="56"/>
                </a:lnTo>
                <a:lnTo>
                  <a:pt x="109" y="47"/>
                </a:lnTo>
                <a:lnTo>
                  <a:pt x="112" y="40"/>
                </a:lnTo>
                <a:lnTo>
                  <a:pt x="116" y="34"/>
                </a:lnTo>
                <a:lnTo>
                  <a:pt x="121" y="30"/>
                </a:lnTo>
                <a:lnTo>
                  <a:pt x="127" y="25"/>
                </a:lnTo>
                <a:lnTo>
                  <a:pt x="134" y="24"/>
                </a:lnTo>
                <a:lnTo>
                  <a:pt x="141" y="23"/>
                </a:lnTo>
                <a:lnTo>
                  <a:pt x="149" y="24"/>
                </a:lnTo>
                <a:lnTo>
                  <a:pt x="154" y="25"/>
                </a:lnTo>
                <a:lnTo>
                  <a:pt x="158" y="28"/>
                </a:lnTo>
                <a:lnTo>
                  <a:pt x="161" y="32"/>
                </a:lnTo>
                <a:lnTo>
                  <a:pt x="165" y="38"/>
                </a:lnTo>
                <a:lnTo>
                  <a:pt x="166" y="45"/>
                </a:lnTo>
                <a:lnTo>
                  <a:pt x="167" y="53"/>
                </a:lnTo>
                <a:lnTo>
                  <a:pt x="167" y="62"/>
                </a:lnTo>
                <a:lnTo>
                  <a:pt x="167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39" name="Freeform 187"/>
          <p:cNvSpPr>
            <a:spLocks noEditPoints="1"/>
          </p:cNvSpPr>
          <p:nvPr/>
        </p:nvSpPr>
        <p:spPr bwMode="auto">
          <a:xfrm>
            <a:off x="2214563" y="3524250"/>
            <a:ext cx="60325" cy="84138"/>
          </a:xfrm>
          <a:custGeom>
            <a:avLst/>
            <a:gdLst>
              <a:gd name="T0" fmla="*/ 2147483647 w 129"/>
              <a:gd name="T1" fmla="*/ 2147483647 h 159"/>
              <a:gd name="T2" fmla="*/ 2147483647 w 129"/>
              <a:gd name="T3" fmla="*/ 2147483647 h 159"/>
              <a:gd name="T4" fmla="*/ 2147483647 w 129"/>
              <a:gd name="T5" fmla="*/ 2147483647 h 159"/>
              <a:gd name="T6" fmla="*/ 2147483647 w 129"/>
              <a:gd name="T7" fmla="*/ 2147483647 h 159"/>
              <a:gd name="T8" fmla="*/ 2147483647 w 129"/>
              <a:gd name="T9" fmla="*/ 2147483647 h 159"/>
              <a:gd name="T10" fmla="*/ 2147483647 w 129"/>
              <a:gd name="T11" fmla="*/ 2147483647 h 159"/>
              <a:gd name="T12" fmla="*/ 2147483647 w 129"/>
              <a:gd name="T13" fmla="*/ 2147483647 h 159"/>
              <a:gd name="T14" fmla="*/ 2147483647 w 129"/>
              <a:gd name="T15" fmla="*/ 2147483647 h 159"/>
              <a:gd name="T16" fmla="*/ 2147483647 w 129"/>
              <a:gd name="T17" fmla="*/ 2147483647 h 159"/>
              <a:gd name="T18" fmla="*/ 2147483647 w 129"/>
              <a:gd name="T19" fmla="*/ 2147483647 h 159"/>
              <a:gd name="T20" fmla="*/ 2147483647 w 129"/>
              <a:gd name="T21" fmla="*/ 2147483647 h 159"/>
              <a:gd name="T22" fmla="*/ 2147483647 w 129"/>
              <a:gd name="T23" fmla="*/ 2147483647 h 159"/>
              <a:gd name="T24" fmla="*/ 2147483647 w 129"/>
              <a:gd name="T25" fmla="*/ 2147483647 h 159"/>
              <a:gd name="T26" fmla="*/ 2147483647 w 129"/>
              <a:gd name="T27" fmla="*/ 2147483647 h 159"/>
              <a:gd name="T28" fmla="*/ 2147483647 w 129"/>
              <a:gd name="T29" fmla="*/ 2147483647 h 159"/>
              <a:gd name="T30" fmla="*/ 2147483647 w 129"/>
              <a:gd name="T31" fmla="*/ 2147483647 h 159"/>
              <a:gd name="T32" fmla="*/ 2147483647 w 129"/>
              <a:gd name="T33" fmla="*/ 2147483647 h 159"/>
              <a:gd name="T34" fmla="*/ 2147483647 w 129"/>
              <a:gd name="T35" fmla="*/ 2147483647 h 159"/>
              <a:gd name="T36" fmla="*/ 2147483647 w 129"/>
              <a:gd name="T37" fmla="*/ 2147483647 h 159"/>
              <a:gd name="T38" fmla="*/ 2147483647 w 129"/>
              <a:gd name="T39" fmla="*/ 2147483647 h 159"/>
              <a:gd name="T40" fmla="*/ 2147483647 w 129"/>
              <a:gd name="T41" fmla="*/ 2147483647 h 159"/>
              <a:gd name="T42" fmla="*/ 2147483647 w 129"/>
              <a:gd name="T43" fmla="*/ 2147483647 h 159"/>
              <a:gd name="T44" fmla="*/ 2147483647 w 129"/>
              <a:gd name="T45" fmla="*/ 2147483647 h 159"/>
              <a:gd name="T46" fmla="*/ 2147483647 w 129"/>
              <a:gd name="T47" fmla="*/ 2147483647 h 159"/>
              <a:gd name="T48" fmla="*/ 2147483647 w 129"/>
              <a:gd name="T49" fmla="*/ 2147483647 h 159"/>
              <a:gd name="T50" fmla="*/ 2147483647 w 129"/>
              <a:gd name="T51" fmla="*/ 1629999557 h 159"/>
              <a:gd name="T52" fmla="*/ 2147483647 w 129"/>
              <a:gd name="T53" fmla="*/ 444672996 h 159"/>
              <a:gd name="T54" fmla="*/ 2147483647 w 129"/>
              <a:gd name="T55" fmla="*/ 0 h 159"/>
              <a:gd name="T56" fmla="*/ 2147483647 w 129"/>
              <a:gd name="T57" fmla="*/ 592804106 h 159"/>
              <a:gd name="T58" fmla="*/ 2147467039 w 129"/>
              <a:gd name="T59" fmla="*/ 1926261512 h 159"/>
              <a:gd name="T60" fmla="*/ 1124905930 w 129"/>
              <a:gd name="T61" fmla="*/ 2147483647 h 159"/>
              <a:gd name="T62" fmla="*/ 715749473 w 129"/>
              <a:gd name="T63" fmla="*/ 2147483647 h 159"/>
              <a:gd name="T64" fmla="*/ 2147483647 w 129"/>
              <a:gd name="T65" fmla="*/ 2147483647 h 159"/>
              <a:gd name="T66" fmla="*/ 2147483647 w 129"/>
              <a:gd name="T67" fmla="*/ 2147483647 h 159"/>
              <a:gd name="T68" fmla="*/ 2147483647 w 129"/>
              <a:gd name="T69" fmla="*/ 2147483647 h 159"/>
              <a:gd name="T70" fmla="*/ 2147483647 w 129"/>
              <a:gd name="T71" fmla="*/ 2147483647 h 159"/>
              <a:gd name="T72" fmla="*/ 2147483647 w 129"/>
              <a:gd name="T73" fmla="*/ 2147483647 h 159"/>
              <a:gd name="T74" fmla="*/ 2147483647 w 129"/>
              <a:gd name="T75" fmla="*/ 2147483647 h 159"/>
              <a:gd name="T76" fmla="*/ 2147483647 w 129"/>
              <a:gd name="T77" fmla="*/ 2147483647 h 159"/>
              <a:gd name="T78" fmla="*/ 2147483647 w 129"/>
              <a:gd name="T79" fmla="*/ 2147483647 h 159"/>
              <a:gd name="T80" fmla="*/ 2147483647 w 129"/>
              <a:gd name="T81" fmla="*/ 2147483647 h 159"/>
              <a:gd name="T82" fmla="*/ 2147483647 w 129"/>
              <a:gd name="T83" fmla="*/ 2147483647 h 159"/>
              <a:gd name="T84" fmla="*/ 2147483647 w 129"/>
              <a:gd name="T85" fmla="*/ 2147483647 h 159"/>
              <a:gd name="T86" fmla="*/ 2147483647 w 129"/>
              <a:gd name="T87" fmla="*/ 2147483647 h 159"/>
              <a:gd name="T88" fmla="*/ 2147483647 w 129"/>
              <a:gd name="T89" fmla="*/ 2147483647 h 159"/>
              <a:gd name="T90" fmla="*/ 2147483647 w 129"/>
              <a:gd name="T91" fmla="*/ 2147483647 h 159"/>
              <a:gd name="T92" fmla="*/ 1227248881 w 129"/>
              <a:gd name="T93" fmla="*/ 2147483647 h 159"/>
              <a:gd name="T94" fmla="*/ 306812454 w 129"/>
              <a:gd name="T95" fmla="*/ 2147483647 h 159"/>
              <a:gd name="T96" fmla="*/ 0 w 129"/>
              <a:gd name="T97" fmla="*/ 2147483647 h 159"/>
              <a:gd name="T98" fmla="*/ 306812454 w 129"/>
              <a:gd name="T99" fmla="*/ 2147483647 h 159"/>
              <a:gd name="T100" fmla="*/ 1227248881 w 129"/>
              <a:gd name="T101" fmla="*/ 2147483647 h 159"/>
              <a:gd name="T102" fmla="*/ 2147483647 w 129"/>
              <a:gd name="T103" fmla="*/ 2147483647 h 159"/>
              <a:gd name="T104" fmla="*/ 2147483647 w 129"/>
              <a:gd name="T105" fmla="*/ 2147483647 h 159"/>
              <a:gd name="T106" fmla="*/ 2147483647 w 129"/>
              <a:gd name="T107" fmla="*/ 2147483647 h 159"/>
              <a:gd name="T108" fmla="*/ 2147483647 w 129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9"/>
              <a:gd name="T167" fmla="*/ 129 w 129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9">
                <a:moveTo>
                  <a:pt x="91" y="77"/>
                </a:moveTo>
                <a:lnTo>
                  <a:pt x="91" y="99"/>
                </a:lnTo>
                <a:lnTo>
                  <a:pt x="90" y="108"/>
                </a:lnTo>
                <a:lnTo>
                  <a:pt x="88" y="115"/>
                </a:lnTo>
                <a:lnTo>
                  <a:pt x="85" y="120"/>
                </a:lnTo>
                <a:lnTo>
                  <a:pt x="79" y="126"/>
                </a:lnTo>
                <a:lnTo>
                  <a:pt x="73" y="131"/>
                </a:lnTo>
                <a:lnTo>
                  <a:pt x="66" y="134"/>
                </a:lnTo>
                <a:lnTo>
                  <a:pt x="58" y="136"/>
                </a:lnTo>
                <a:lnTo>
                  <a:pt x="49" y="137"/>
                </a:lnTo>
                <a:lnTo>
                  <a:pt x="43" y="137"/>
                </a:lnTo>
                <a:lnTo>
                  <a:pt x="38" y="136"/>
                </a:lnTo>
                <a:lnTo>
                  <a:pt x="34" y="133"/>
                </a:lnTo>
                <a:lnTo>
                  <a:pt x="31" y="131"/>
                </a:lnTo>
                <a:lnTo>
                  <a:pt x="28" y="127"/>
                </a:lnTo>
                <a:lnTo>
                  <a:pt x="27" y="123"/>
                </a:lnTo>
                <a:lnTo>
                  <a:pt x="24" y="118"/>
                </a:lnTo>
                <a:lnTo>
                  <a:pt x="24" y="113"/>
                </a:lnTo>
                <a:lnTo>
                  <a:pt x="24" y="108"/>
                </a:lnTo>
                <a:lnTo>
                  <a:pt x="25" y="103"/>
                </a:lnTo>
                <a:lnTo>
                  <a:pt x="28" y="99"/>
                </a:lnTo>
                <a:lnTo>
                  <a:pt x="30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8" y="88"/>
                </a:lnTo>
                <a:lnTo>
                  <a:pt x="59" y="85"/>
                </a:lnTo>
                <a:lnTo>
                  <a:pt x="71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6" y="157"/>
                </a:lnTo>
                <a:lnTo>
                  <a:pt x="110" y="158"/>
                </a:lnTo>
                <a:lnTo>
                  <a:pt x="116" y="158"/>
                </a:lnTo>
                <a:lnTo>
                  <a:pt x="121" y="157"/>
                </a:lnTo>
                <a:lnTo>
                  <a:pt x="129" y="155"/>
                </a:lnTo>
                <a:lnTo>
                  <a:pt x="129" y="136"/>
                </a:lnTo>
                <a:lnTo>
                  <a:pt x="123" y="137"/>
                </a:lnTo>
                <a:lnTo>
                  <a:pt x="118" y="136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7" y="18"/>
                </a:lnTo>
                <a:lnTo>
                  <a:pt x="101" y="11"/>
                </a:lnTo>
                <a:lnTo>
                  <a:pt x="94" y="6"/>
                </a:lnTo>
                <a:lnTo>
                  <a:pt x="85" y="3"/>
                </a:lnTo>
                <a:lnTo>
                  <a:pt x="74" y="2"/>
                </a:lnTo>
                <a:lnTo>
                  <a:pt x="61" y="0"/>
                </a:lnTo>
                <a:lnTo>
                  <a:pt x="49" y="2"/>
                </a:lnTo>
                <a:lnTo>
                  <a:pt x="38" y="4"/>
                </a:lnTo>
                <a:lnTo>
                  <a:pt x="29" y="7"/>
                </a:lnTo>
                <a:lnTo>
                  <a:pt x="21" y="13"/>
                </a:lnTo>
                <a:lnTo>
                  <a:pt x="15" y="20"/>
                </a:lnTo>
                <a:lnTo>
                  <a:pt x="11" y="28"/>
                </a:lnTo>
                <a:lnTo>
                  <a:pt x="8" y="38"/>
                </a:lnTo>
                <a:lnTo>
                  <a:pt x="7" y="48"/>
                </a:lnTo>
                <a:lnTo>
                  <a:pt x="7" y="49"/>
                </a:lnTo>
                <a:lnTo>
                  <a:pt x="29" y="49"/>
                </a:lnTo>
                <a:lnTo>
                  <a:pt x="29" y="44"/>
                </a:lnTo>
                <a:lnTo>
                  <a:pt x="31" y="38"/>
                </a:lnTo>
                <a:lnTo>
                  <a:pt x="33" y="33"/>
                </a:lnTo>
                <a:lnTo>
                  <a:pt x="37" y="30"/>
                </a:lnTo>
                <a:lnTo>
                  <a:pt x="41" y="26"/>
                </a:lnTo>
                <a:lnTo>
                  <a:pt x="47" y="24"/>
                </a:lnTo>
                <a:lnTo>
                  <a:pt x="53" y="23"/>
                </a:lnTo>
                <a:lnTo>
                  <a:pt x="60" y="23"/>
                </a:lnTo>
                <a:lnTo>
                  <a:pt x="68" y="23"/>
                </a:lnTo>
                <a:lnTo>
                  <a:pt x="74" y="24"/>
                </a:lnTo>
                <a:lnTo>
                  <a:pt x="79" y="26"/>
                </a:lnTo>
                <a:lnTo>
                  <a:pt x="83" y="28"/>
                </a:lnTo>
                <a:lnTo>
                  <a:pt x="87" y="31"/>
                </a:lnTo>
                <a:lnTo>
                  <a:pt x="89" y="35"/>
                </a:lnTo>
                <a:lnTo>
                  <a:pt x="91" y="39"/>
                </a:lnTo>
                <a:lnTo>
                  <a:pt x="91" y="45"/>
                </a:lnTo>
                <a:lnTo>
                  <a:pt x="91" y="51"/>
                </a:lnTo>
                <a:lnTo>
                  <a:pt x="90" y="55"/>
                </a:lnTo>
                <a:lnTo>
                  <a:pt x="89" y="58"/>
                </a:lnTo>
                <a:lnTo>
                  <a:pt x="85" y="60"/>
                </a:lnTo>
                <a:lnTo>
                  <a:pt x="79" y="62"/>
                </a:lnTo>
                <a:lnTo>
                  <a:pt x="71" y="63"/>
                </a:lnTo>
                <a:lnTo>
                  <a:pt x="60" y="65"/>
                </a:lnTo>
                <a:lnTo>
                  <a:pt x="48" y="66"/>
                </a:lnTo>
                <a:lnTo>
                  <a:pt x="36" y="68"/>
                </a:lnTo>
                <a:lnTo>
                  <a:pt x="27" y="72"/>
                </a:lnTo>
                <a:lnTo>
                  <a:pt x="18" y="75"/>
                </a:lnTo>
                <a:lnTo>
                  <a:pt x="12" y="81"/>
                </a:lnTo>
                <a:lnTo>
                  <a:pt x="7" y="87"/>
                </a:lnTo>
                <a:lnTo>
                  <a:pt x="3" y="95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7" y="140"/>
                </a:lnTo>
                <a:lnTo>
                  <a:pt x="12" y="147"/>
                </a:lnTo>
                <a:lnTo>
                  <a:pt x="18" y="152"/>
                </a:lnTo>
                <a:lnTo>
                  <a:pt x="25" y="155"/>
                </a:lnTo>
                <a:lnTo>
                  <a:pt x="35" y="158"/>
                </a:lnTo>
                <a:lnTo>
                  <a:pt x="44" y="159"/>
                </a:lnTo>
                <a:lnTo>
                  <a:pt x="58" y="158"/>
                </a:lnTo>
                <a:lnTo>
                  <a:pt x="71" y="153"/>
                </a:lnTo>
                <a:lnTo>
                  <a:pt x="82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40" name="Freeform 188"/>
          <p:cNvSpPr>
            <a:spLocks/>
          </p:cNvSpPr>
          <p:nvPr/>
        </p:nvSpPr>
        <p:spPr bwMode="auto">
          <a:xfrm>
            <a:off x="2284413" y="3524250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359496242 h 155"/>
              <a:gd name="T22" fmla="*/ 2147483647 w 114"/>
              <a:gd name="T23" fmla="*/ 755338860 h 155"/>
              <a:gd name="T24" fmla="*/ 2147483647 w 114"/>
              <a:gd name="T25" fmla="*/ 453260169 h 155"/>
              <a:gd name="T26" fmla="*/ 2147483647 w 114"/>
              <a:gd name="T27" fmla="*/ 302078691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302078691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510677720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5"/>
                </a:lnTo>
                <a:lnTo>
                  <a:pt x="114" y="58"/>
                </a:lnTo>
                <a:lnTo>
                  <a:pt x="114" y="47"/>
                </a:lnTo>
                <a:lnTo>
                  <a:pt x="113" y="38"/>
                </a:lnTo>
                <a:lnTo>
                  <a:pt x="112" y="28"/>
                </a:lnTo>
                <a:lnTo>
                  <a:pt x="108" y="21"/>
                </a:lnTo>
                <a:lnTo>
                  <a:pt x="104" y="16"/>
                </a:lnTo>
                <a:lnTo>
                  <a:pt x="101" y="12"/>
                </a:lnTo>
                <a:lnTo>
                  <a:pt x="97" y="9"/>
                </a:lnTo>
                <a:lnTo>
                  <a:pt x="92" y="5"/>
                </a:lnTo>
                <a:lnTo>
                  <a:pt x="86" y="3"/>
                </a:lnTo>
                <a:lnTo>
                  <a:pt x="80" y="2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2"/>
                </a:lnTo>
                <a:lnTo>
                  <a:pt x="46" y="4"/>
                </a:lnTo>
                <a:lnTo>
                  <a:pt x="41" y="6"/>
                </a:lnTo>
                <a:lnTo>
                  <a:pt x="36" y="10"/>
                </a:lnTo>
                <a:lnTo>
                  <a:pt x="31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9"/>
                </a:lnTo>
                <a:lnTo>
                  <a:pt x="26" y="49"/>
                </a:lnTo>
                <a:lnTo>
                  <a:pt x="30" y="41"/>
                </a:lnTo>
                <a:lnTo>
                  <a:pt x="34" y="34"/>
                </a:lnTo>
                <a:lnTo>
                  <a:pt x="40" y="30"/>
                </a:lnTo>
                <a:lnTo>
                  <a:pt x="46" y="26"/>
                </a:lnTo>
                <a:lnTo>
                  <a:pt x="55" y="24"/>
                </a:lnTo>
                <a:lnTo>
                  <a:pt x="63" y="23"/>
                </a:lnTo>
                <a:lnTo>
                  <a:pt x="71" y="24"/>
                </a:lnTo>
                <a:lnTo>
                  <a:pt x="77" y="25"/>
                </a:lnTo>
                <a:lnTo>
                  <a:pt x="81" y="28"/>
                </a:lnTo>
                <a:lnTo>
                  <a:pt x="85" y="32"/>
                </a:lnTo>
                <a:lnTo>
                  <a:pt x="88" y="38"/>
                </a:lnTo>
                <a:lnTo>
                  <a:pt x="90" y="45"/>
                </a:lnTo>
                <a:lnTo>
                  <a:pt x="91" y="53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41" name="Freeform 189"/>
          <p:cNvSpPr>
            <a:spLocks noEditPoints="1"/>
          </p:cNvSpPr>
          <p:nvPr/>
        </p:nvSpPr>
        <p:spPr bwMode="auto">
          <a:xfrm>
            <a:off x="2351088" y="3497263"/>
            <a:ext cx="60325" cy="111125"/>
          </a:xfrm>
          <a:custGeom>
            <a:avLst/>
            <a:gdLst>
              <a:gd name="T0" fmla="*/ 2147483647 w 127"/>
              <a:gd name="T1" fmla="*/ 0 h 211"/>
              <a:gd name="T2" fmla="*/ 2147483647 w 127"/>
              <a:gd name="T3" fmla="*/ 0 h 211"/>
              <a:gd name="T4" fmla="*/ 2147483647 w 127"/>
              <a:gd name="T5" fmla="*/ 2147483647 h 211"/>
              <a:gd name="T6" fmla="*/ 2147483647 w 127"/>
              <a:gd name="T7" fmla="*/ 2147483647 h 211"/>
              <a:gd name="T8" fmla="*/ 2147483647 w 127"/>
              <a:gd name="T9" fmla="*/ 2147483647 h 211"/>
              <a:gd name="T10" fmla="*/ 2147483647 w 127"/>
              <a:gd name="T11" fmla="*/ 2147483647 h 211"/>
              <a:gd name="T12" fmla="*/ 2147483647 w 127"/>
              <a:gd name="T13" fmla="*/ 2147483647 h 211"/>
              <a:gd name="T14" fmla="*/ 2147483647 w 127"/>
              <a:gd name="T15" fmla="*/ 2147483647 h 211"/>
              <a:gd name="T16" fmla="*/ 2147483647 w 127"/>
              <a:gd name="T17" fmla="*/ 2147483647 h 211"/>
              <a:gd name="T18" fmla="*/ 2147483647 w 127"/>
              <a:gd name="T19" fmla="*/ 2147483647 h 211"/>
              <a:gd name="T20" fmla="*/ 1821921437 w 127"/>
              <a:gd name="T21" fmla="*/ 2147483647 h 211"/>
              <a:gd name="T22" fmla="*/ 1071718967 w 127"/>
              <a:gd name="T23" fmla="*/ 2147483647 h 211"/>
              <a:gd name="T24" fmla="*/ 428687516 w 127"/>
              <a:gd name="T25" fmla="*/ 2147483647 h 211"/>
              <a:gd name="T26" fmla="*/ 107171879 w 127"/>
              <a:gd name="T27" fmla="*/ 2147483647 h 211"/>
              <a:gd name="T28" fmla="*/ 0 w 127"/>
              <a:gd name="T29" fmla="*/ 2147483647 h 211"/>
              <a:gd name="T30" fmla="*/ 107171879 w 127"/>
              <a:gd name="T31" fmla="*/ 2147483647 h 211"/>
              <a:gd name="T32" fmla="*/ 428687516 w 127"/>
              <a:gd name="T33" fmla="*/ 2147483647 h 211"/>
              <a:gd name="T34" fmla="*/ 1071718967 w 127"/>
              <a:gd name="T35" fmla="*/ 2147483647 h 211"/>
              <a:gd name="T36" fmla="*/ 1821921437 w 127"/>
              <a:gd name="T37" fmla="*/ 2147483647 h 211"/>
              <a:gd name="T38" fmla="*/ 2147483647 w 127"/>
              <a:gd name="T39" fmla="*/ 2147483647 h 211"/>
              <a:gd name="T40" fmla="*/ 2147483647 w 127"/>
              <a:gd name="T41" fmla="*/ 2147483647 h 211"/>
              <a:gd name="T42" fmla="*/ 2147483647 w 127"/>
              <a:gd name="T43" fmla="*/ 2147483647 h 211"/>
              <a:gd name="T44" fmla="*/ 2147483647 w 127"/>
              <a:gd name="T45" fmla="*/ 2147483647 h 211"/>
              <a:gd name="T46" fmla="*/ 2147483647 w 127"/>
              <a:gd name="T47" fmla="*/ 2147483647 h 211"/>
              <a:gd name="T48" fmla="*/ 2147483647 w 127"/>
              <a:gd name="T49" fmla="*/ 2147483647 h 211"/>
              <a:gd name="T50" fmla="*/ 2147483647 w 127"/>
              <a:gd name="T51" fmla="*/ 2147483647 h 211"/>
              <a:gd name="T52" fmla="*/ 2147483647 w 127"/>
              <a:gd name="T53" fmla="*/ 2147483647 h 211"/>
              <a:gd name="T54" fmla="*/ 2147483647 w 127"/>
              <a:gd name="T55" fmla="*/ 2147483647 h 211"/>
              <a:gd name="T56" fmla="*/ 2147483647 w 127"/>
              <a:gd name="T57" fmla="*/ 2147483647 h 211"/>
              <a:gd name="T58" fmla="*/ 2147483647 w 127"/>
              <a:gd name="T59" fmla="*/ 0 h 211"/>
              <a:gd name="T60" fmla="*/ 2147483647 w 127"/>
              <a:gd name="T61" fmla="*/ 2147483647 h 211"/>
              <a:gd name="T62" fmla="*/ 2147483647 w 127"/>
              <a:gd name="T63" fmla="*/ 2147483647 h 211"/>
              <a:gd name="T64" fmla="*/ 2147483647 w 127"/>
              <a:gd name="T65" fmla="*/ 2147483647 h 211"/>
              <a:gd name="T66" fmla="*/ 2147483647 w 127"/>
              <a:gd name="T67" fmla="*/ 2147483647 h 211"/>
              <a:gd name="T68" fmla="*/ 2147483647 w 127"/>
              <a:gd name="T69" fmla="*/ 2147483647 h 211"/>
              <a:gd name="T70" fmla="*/ 2147483647 w 127"/>
              <a:gd name="T71" fmla="*/ 2147483647 h 211"/>
              <a:gd name="T72" fmla="*/ 2147483647 w 127"/>
              <a:gd name="T73" fmla="*/ 2147483647 h 211"/>
              <a:gd name="T74" fmla="*/ 2147483647 w 127"/>
              <a:gd name="T75" fmla="*/ 2147483647 h 211"/>
              <a:gd name="T76" fmla="*/ 2147483647 w 127"/>
              <a:gd name="T77" fmla="*/ 2147483647 h 211"/>
              <a:gd name="T78" fmla="*/ 2147483647 w 127"/>
              <a:gd name="T79" fmla="*/ 2147483647 h 211"/>
              <a:gd name="T80" fmla="*/ 2147483647 w 127"/>
              <a:gd name="T81" fmla="*/ 2147483647 h 211"/>
              <a:gd name="T82" fmla="*/ 2147483647 w 127"/>
              <a:gd name="T83" fmla="*/ 2147483647 h 211"/>
              <a:gd name="T84" fmla="*/ 2147483647 w 127"/>
              <a:gd name="T85" fmla="*/ 2147483647 h 211"/>
              <a:gd name="T86" fmla="*/ 2147483647 w 127"/>
              <a:gd name="T87" fmla="*/ 2147483647 h 211"/>
              <a:gd name="T88" fmla="*/ 2147483647 w 127"/>
              <a:gd name="T89" fmla="*/ 2147483647 h 211"/>
              <a:gd name="T90" fmla="*/ 2147483647 w 127"/>
              <a:gd name="T91" fmla="*/ 2147483647 h 211"/>
              <a:gd name="T92" fmla="*/ 2147483647 w 127"/>
              <a:gd name="T93" fmla="*/ 2147483647 h 211"/>
              <a:gd name="T94" fmla="*/ 2147483647 w 127"/>
              <a:gd name="T95" fmla="*/ 2147483647 h 211"/>
              <a:gd name="T96" fmla="*/ 2147483647 w 127"/>
              <a:gd name="T97" fmla="*/ 2147483647 h 211"/>
              <a:gd name="T98" fmla="*/ 2147483647 w 127"/>
              <a:gd name="T99" fmla="*/ 2147483647 h 211"/>
              <a:gd name="T100" fmla="*/ 2147483647 w 127"/>
              <a:gd name="T101" fmla="*/ 2147483647 h 211"/>
              <a:gd name="T102" fmla="*/ 2147483647 w 127"/>
              <a:gd name="T103" fmla="*/ 2147483647 h 211"/>
              <a:gd name="T104" fmla="*/ 2147483647 w 127"/>
              <a:gd name="T105" fmla="*/ 2147483647 h 211"/>
              <a:gd name="T106" fmla="*/ 2147483647 w 127"/>
              <a:gd name="T107" fmla="*/ 2147483647 h 211"/>
              <a:gd name="T108" fmla="*/ 2147483647 w 127"/>
              <a:gd name="T109" fmla="*/ 2147483647 h 211"/>
              <a:gd name="T110" fmla="*/ 2147483647 w 127"/>
              <a:gd name="T111" fmla="*/ 2147483647 h 211"/>
              <a:gd name="T112" fmla="*/ 2147483647 w 127"/>
              <a:gd name="T113" fmla="*/ 2147483647 h 211"/>
              <a:gd name="T114" fmla="*/ 2147483647 w 127"/>
              <a:gd name="T115" fmla="*/ 2147483647 h 211"/>
              <a:gd name="T116" fmla="*/ 2147483647 w 127"/>
              <a:gd name="T117" fmla="*/ 2147483647 h 211"/>
              <a:gd name="T118" fmla="*/ 2147483647 w 127"/>
              <a:gd name="T119" fmla="*/ 2147483647 h 211"/>
              <a:gd name="T120" fmla="*/ 2147483647 w 127"/>
              <a:gd name="T121" fmla="*/ 2147483647 h 211"/>
              <a:gd name="T122" fmla="*/ 2147483647 w 127"/>
              <a:gd name="T123" fmla="*/ 2147483647 h 211"/>
              <a:gd name="T124" fmla="*/ 2147483647 w 127"/>
              <a:gd name="T125" fmla="*/ 2147483647 h 21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7"/>
              <a:gd name="T190" fmla="*/ 0 h 211"/>
              <a:gd name="T191" fmla="*/ 127 w 127"/>
              <a:gd name="T192" fmla="*/ 211 h 21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7" h="211">
                <a:moveTo>
                  <a:pt x="127" y="0"/>
                </a:moveTo>
                <a:lnTo>
                  <a:pt x="105" y="0"/>
                </a:lnTo>
                <a:lnTo>
                  <a:pt x="105" y="76"/>
                </a:lnTo>
                <a:lnTo>
                  <a:pt x="96" y="65"/>
                </a:lnTo>
                <a:lnTo>
                  <a:pt x="86" y="58"/>
                </a:lnTo>
                <a:lnTo>
                  <a:pt x="74" y="54"/>
                </a:lnTo>
                <a:lnTo>
                  <a:pt x="60" y="52"/>
                </a:lnTo>
                <a:lnTo>
                  <a:pt x="48" y="54"/>
                </a:lnTo>
                <a:lnTo>
                  <a:pt x="36" y="58"/>
                </a:lnTo>
                <a:lnTo>
                  <a:pt x="26" y="64"/>
                </a:lnTo>
                <a:lnTo>
                  <a:pt x="17" y="73"/>
                </a:lnTo>
                <a:lnTo>
                  <a:pt x="10" y="85"/>
                </a:lnTo>
                <a:lnTo>
                  <a:pt x="4" y="99"/>
                </a:lnTo>
                <a:lnTo>
                  <a:pt x="1" y="114"/>
                </a:lnTo>
                <a:lnTo>
                  <a:pt x="0" y="132"/>
                </a:lnTo>
                <a:lnTo>
                  <a:pt x="1" y="149"/>
                </a:lnTo>
                <a:lnTo>
                  <a:pt x="4" y="165"/>
                </a:lnTo>
                <a:lnTo>
                  <a:pt x="10" y="178"/>
                </a:lnTo>
                <a:lnTo>
                  <a:pt x="17" y="190"/>
                </a:lnTo>
                <a:lnTo>
                  <a:pt x="26" y="199"/>
                </a:lnTo>
                <a:lnTo>
                  <a:pt x="36" y="205"/>
                </a:lnTo>
                <a:lnTo>
                  <a:pt x="48" y="210"/>
                </a:lnTo>
                <a:lnTo>
                  <a:pt x="60" y="211"/>
                </a:lnTo>
                <a:lnTo>
                  <a:pt x="73" y="210"/>
                </a:lnTo>
                <a:lnTo>
                  <a:pt x="85" y="205"/>
                </a:lnTo>
                <a:lnTo>
                  <a:pt x="95" y="198"/>
                </a:lnTo>
                <a:lnTo>
                  <a:pt x="105" y="188"/>
                </a:lnTo>
                <a:lnTo>
                  <a:pt x="105" y="207"/>
                </a:lnTo>
                <a:lnTo>
                  <a:pt x="127" y="207"/>
                </a:lnTo>
                <a:lnTo>
                  <a:pt x="127" y="0"/>
                </a:lnTo>
                <a:close/>
                <a:moveTo>
                  <a:pt x="106" y="132"/>
                </a:moveTo>
                <a:lnTo>
                  <a:pt x="105" y="144"/>
                </a:lnTo>
                <a:lnTo>
                  <a:pt x="103" y="156"/>
                </a:lnTo>
                <a:lnTo>
                  <a:pt x="99" y="165"/>
                </a:lnTo>
                <a:lnTo>
                  <a:pt x="95" y="174"/>
                </a:lnTo>
                <a:lnTo>
                  <a:pt x="89" y="181"/>
                </a:lnTo>
                <a:lnTo>
                  <a:pt x="83" y="185"/>
                </a:lnTo>
                <a:lnTo>
                  <a:pt x="74" y="188"/>
                </a:lnTo>
                <a:lnTo>
                  <a:pt x="66" y="189"/>
                </a:lnTo>
                <a:lnTo>
                  <a:pt x="56" y="188"/>
                </a:lnTo>
                <a:lnTo>
                  <a:pt x="49" y="185"/>
                </a:lnTo>
                <a:lnTo>
                  <a:pt x="41" y="181"/>
                </a:lnTo>
                <a:lnTo>
                  <a:pt x="35" y="175"/>
                </a:lnTo>
                <a:lnTo>
                  <a:pt x="31" y="167"/>
                </a:lnTo>
                <a:lnTo>
                  <a:pt x="28" y="157"/>
                </a:lnTo>
                <a:lnTo>
                  <a:pt x="26" y="147"/>
                </a:lnTo>
                <a:lnTo>
                  <a:pt x="25" y="134"/>
                </a:lnTo>
                <a:lnTo>
                  <a:pt x="26" y="121"/>
                </a:lnTo>
                <a:lnTo>
                  <a:pt x="28" y="110"/>
                </a:lnTo>
                <a:lnTo>
                  <a:pt x="31" y="99"/>
                </a:lnTo>
                <a:lnTo>
                  <a:pt x="35" y="91"/>
                </a:lnTo>
                <a:lnTo>
                  <a:pt x="41" y="84"/>
                </a:lnTo>
                <a:lnTo>
                  <a:pt x="48" y="79"/>
                </a:lnTo>
                <a:lnTo>
                  <a:pt x="56" y="77"/>
                </a:lnTo>
                <a:lnTo>
                  <a:pt x="65" y="76"/>
                </a:lnTo>
                <a:lnTo>
                  <a:pt x="74" y="77"/>
                </a:lnTo>
                <a:lnTo>
                  <a:pt x="83" y="79"/>
                </a:lnTo>
                <a:lnTo>
                  <a:pt x="90" y="84"/>
                </a:lnTo>
                <a:lnTo>
                  <a:pt x="95" y="90"/>
                </a:lnTo>
                <a:lnTo>
                  <a:pt x="100" y="98"/>
                </a:lnTo>
                <a:lnTo>
                  <a:pt x="104" y="107"/>
                </a:lnTo>
                <a:lnTo>
                  <a:pt x="105" y="119"/>
                </a:lnTo>
                <a:lnTo>
                  <a:pt x="106" y="13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42" name="Freeform 190"/>
          <p:cNvSpPr>
            <a:spLocks noEditPoints="1"/>
          </p:cNvSpPr>
          <p:nvPr/>
        </p:nvSpPr>
        <p:spPr bwMode="auto">
          <a:xfrm>
            <a:off x="2422525" y="3524250"/>
            <a:ext cx="60325" cy="84138"/>
          </a:xfrm>
          <a:custGeom>
            <a:avLst/>
            <a:gdLst>
              <a:gd name="T0" fmla="*/ 2147483647 w 129"/>
              <a:gd name="T1" fmla="*/ 2147483647 h 159"/>
              <a:gd name="T2" fmla="*/ 2147483647 w 129"/>
              <a:gd name="T3" fmla="*/ 2147483647 h 159"/>
              <a:gd name="T4" fmla="*/ 2147483647 w 129"/>
              <a:gd name="T5" fmla="*/ 2147483647 h 159"/>
              <a:gd name="T6" fmla="*/ 2147483647 w 129"/>
              <a:gd name="T7" fmla="*/ 2147483647 h 159"/>
              <a:gd name="T8" fmla="*/ 2147483647 w 129"/>
              <a:gd name="T9" fmla="*/ 2147483647 h 159"/>
              <a:gd name="T10" fmla="*/ 2147483647 w 129"/>
              <a:gd name="T11" fmla="*/ 2147483647 h 159"/>
              <a:gd name="T12" fmla="*/ 2147483647 w 129"/>
              <a:gd name="T13" fmla="*/ 2147483647 h 159"/>
              <a:gd name="T14" fmla="*/ 2147483647 w 129"/>
              <a:gd name="T15" fmla="*/ 2147483647 h 159"/>
              <a:gd name="T16" fmla="*/ 2147483647 w 129"/>
              <a:gd name="T17" fmla="*/ 2147483647 h 159"/>
              <a:gd name="T18" fmla="*/ 2147483647 w 129"/>
              <a:gd name="T19" fmla="*/ 2147483647 h 159"/>
              <a:gd name="T20" fmla="*/ 2147483647 w 129"/>
              <a:gd name="T21" fmla="*/ 2147483647 h 159"/>
              <a:gd name="T22" fmla="*/ 2147483647 w 129"/>
              <a:gd name="T23" fmla="*/ 2147483647 h 159"/>
              <a:gd name="T24" fmla="*/ 2147483647 w 129"/>
              <a:gd name="T25" fmla="*/ 2147483647 h 159"/>
              <a:gd name="T26" fmla="*/ 2147483647 w 129"/>
              <a:gd name="T27" fmla="*/ 2147483647 h 159"/>
              <a:gd name="T28" fmla="*/ 2147483647 w 129"/>
              <a:gd name="T29" fmla="*/ 2147483647 h 159"/>
              <a:gd name="T30" fmla="*/ 2147483647 w 129"/>
              <a:gd name="T31" fmla="*/ 2147483647 h 159"/>
              <a:gd name="T32" fmla="*/ 2147483647 w 129"/>
              <a:gd name="T33" fmla="*/ 2147483647 h 159"/>
              <a:gd name="T34" fmla="*/ 2147483647 w 129"/>
              <a:gd name="T35" fmla="*/ 2147483647 h 159"/>
              <a:gd name="T36" fmla="*/ 2147483647 w 129"/>
              <a:gd name="T37" fmla="*/ 2147483647 h 159"/>
              <a:gd name="T38" fmla="*/ 2147483647 w 129"/>
              <a:gd name="T39" fmla="*/ 2147483647 h 159"/>
              <a:gd name="T40" fmla="*/ 2147483647 w 129"/>
              <a:gd name="T41" fmla="*/ 2147483647 h 159"/>
              <a:gd name="T42" fmla="*/ 2147483647 w 129"/>
              <a:gd name="T43" fmla="*/ 2147483647 h 159"/>
              <a:gd name="T44" fmla="*/ 2147483647 w 129"/>
              <a:gd name="T45" fmla="*/ 2147483647 h 159"/>
              <a:gd name="T46" fmla="*/ 2147483647 w 129"/>
              <a:gd name="T47" fmla="*/ 2147483647 h 159"/>
              <a:gd name="T48" fmla="*/ 2147483647 w 129"/>
              <a:gd name="T49" fmla="*/ 2147483647 h 159"/>
              <a:gd name="T50" fmla="*/ 2147483647 w 129"/>
              <a:gd name="T51" fmla="*/ 1629999557 h 159"/>
              <a:gd name="T52" fmla="*/ 2147483647 w 129"/>
              <a:gd name="T53" fmla="*/ 444672996 h 159"/>
              <a:gd name="T54" fmla="*/ 2147483647 w 129"/>
              <a:gd name="T55" fmla="*/ 0 h 159"/>
              <a:gd name="T56" fmla="*/ 2147483647 w 129"/>
              <a:gd name="T57" fmla="*/ 592804106 h 159"/>
              <a:gd name="T58" fmla="*/ 2147467039 w 129"/>
              <a:gd name="T59" fmla="*/ 1926261512 h 159"/>
              <a:gd name="T60" fmla="*/ 1124905930 w 129"/>
              <a:gd name="T61" fmla="*/ 2147483647 h 159"/>
              <a:gd name="T62" fmla="*/ 715749473 w 129"/>
              <a:gd name="T63" fmla="*/ 2147483647 h 159"/>
              <a:gd name="T64" fmla="*/ 2147483647 w 129"/>
              <a:gd name="T65" fmla="*/ 2147483647 h 159"/>
              <a:gd name="T66" fmla="*/ 2147483647 w 129"/>
              <a:gd name="T67" fmla="*/ 2147483647 h 159"/>
              <a:gd name="T68" fmla="*/ 2147483647 w 129"/>
              <a:gd name="T69" fmla="*/ 2147483647 h 159"/>
              <a:gd name="T70" fmla="*/ 2147483647 w 129"/>
              <a:gd name="T71" fmla="*/ 2147483647 h 159"/>
              <a:gd name="T72" fmla="*/ 2147483647 w 129"/>
              <a:gd name="T73" fmla="*/ 2147483647 h 159"/>
              <a:gd name="T74" fmla="*/ 2147483647 w 129"/>
              <a:gd name="T75" fmla="*/ 2147483647 h 159"/>
              <a:gd name="T76" fmla="*/ 2147483647 w 129"/>
              <a:gd name="T77" fmla="*/ 2147483647 h 159"/>
              <a:gd name="T78" fmla="*/ 2147483647 w 129"/>
              <a:gd name="T79" fmla="*/ 2147483647 h 159"/>
              <a:gd name="T80" fmla="*/ 2147483647 w 129"/>
              <a:gd name="T81" fmla="*/ 2147483647 h 159"/>
              <a:gd name="T82" fmla="*/ 2147483647 w 129"/>
              <a:gd name="T83" fmla="*/ 2147483647 h 159"/>
              <a:gd name="T84" fmla="*/ 2147483647 w 129"/>
              <a:gd name="T85" fmla="*/ 2147483647 h 159"/>
              <a:gd name="T86" fmla="*/ 2147483647 w 129"/>
              <a:gd name="T87" fmla="*/ 2147483647 h 159"/>
              <a:gd name="T88" fmla="*/ 2147483647 w 129"/>
              <a:gd name="T89" fmla="*/ 2147483647 h 159"/>
              <a:gd name="T90" fmla="*/ 2147483647 w 129"/>
              <a:gd name="T91" fmla="*/ 2147483647 h 159"/>
              <a:gd name="T92" fmla="*/ 1227248881 w 129"/>
              <a:gd name="T93" fmla="*/ 2147483647 h 159"/>
              <a:gd name="T94" fmla="*/ 306812454 w 129"/>
              <a:gd name="T95" fmla="*/ 2147483647 h 159"/>
              <a:gd name="T96" fmla="*/ 0 w 129"/>
              <a:gd name="T97" fmla="*/ 2147483647 h 159"/>
              <a:gd name="T98" fmla="*/ 306812454 w 129"/>
              <a:gd name="T99" fmla="*/ 2147483647 h 159"/>
              <a:gd name="T100" fmla="*/ 1227248881 w 129"/>
              <a:gd name="T101" fmla="*/ 2147483647 h 159"/>
              <a:gd name="T102" fmla="*/ 2147483647 w 129"/>
              <a:gd name="T103" fmla="*/ 2147483647 h 159"/>
              <a:gd name="T104" fmla="*/ 2147483647 w 129"/>
              <a:gd name="T105" fmla="*/ 2147483647 h 159"/>
              <a:gd name="T106" fmla="*/ 2147483647 w 129"/>
              <a:gd name="T107" fmla="*/ 2147483647 h 159"/>
              <a:gd name="T108" fmla="*/ 2147483647 w 129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9"/>
              <a:gd name="T167" fmla="*/ 129 w 129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9">
                <a:moveTo>
                  <a:pt x="91" y="77"/>
                </a:moveTo>
                <a:lnTo>
                  <a:pt x="91" y="99"/>
                </a:lnTo>
                <a:lnTo>
                  <a:pt x="90" y="108"/>
                </a:lnTo>
                <a:lnTo>
                  <a:pt x="88" y="115"/>
                </a:lnTo>
                <a:lnTo>
                  <a:pt x="85" y="120"/>
                </a:lnTo>
                <a:lnTo>
                  <a:pt x="79" y="126"/>
                </a:lnTo>
                <a:lnTo>
                  <a:pt x="73" y="131"/>
                </a:lnTo>
                <a:lnTo>
                  <a:pt x="66" y="134"/>
                </a:lnTo>
                <a:lnTo>
                  <a:pt x="58" y="136"/>
                </a:lnTo>
                <a:lnTo>
                  <a:pt x="49" y="137"/>
                </a:lnTo>
                <a:lnTo>
                  <a:pt x="43" y="137"/>
                </a:lnTo>
                <a:lnTo>
                  <a:pt x="38" y="136"/>
                </a:lnTo>
                <a:lnTo>
                  <a:pt x="34" y="133"/>
                </a:lnTo>
                <a:lnTo>
                  <a:pt x="31" y="131"/>
                </a:lnTo>
                <a:lnTo>
                  <a:pt x="28" y="127"/>
                </a:lnTo>
                <a:lnTo>
                  <a:pt x="27" y="123"/>
                </a:lnTo>
                <a:lnTo>
                  <a:pt x="24" y="118"/>
                </a:lnTo>
                <a:lnTo>
                  <a:pt x="24" y="113"/>
                </a:lnTo>
                <a:lnTo>
                  <a:pt x="24" y="108"/>
                </a:lnTo>
                <a:lnTo>
                  <a:pt x="25" y="103"/>
                </a:lnTo>
                <a:lnTo>
                  <a:pt x="28" y="99"/>
                </a:lnTo>
                <a:lnTo>
                  <a:pt x="30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8" y="88"/>
                </a:lnTo>
                <a:lnTo>
                  <a:pt x="59" y="85"/>
                </a:lnTo>
                <a:lnTo>
                  <a:pt x="71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6" y="157"/>
                </a:lnTo>
                <a:lnTo>
                  <a:pt x="110" y="158"/>
                </a:lnTo>
                <a:lnTo>
                  <a:pt x="116" y="158"/>
                </a:lnTo>
                <a:lnTo>
                  <a:pt x="121" y="157"/>
                </a:lnTo>
                <a:lnTo>
                  <a:pt x="129" y="155"/>
                </a:lnTo>
                <a:lnTo>
                  <a:pt x="129" y="136"/>
                </a:lnTo>
                <a:lnTo>
                  <a:pt x="123" y="137"/>
                </a:lnTo>
                <a:lnTo>
                  <a:pt x="118" y="136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7" y="18"/>
                </a:lnTo>
                <a:lnTo>
                  <a:pt x="101" y="11"/>
                </a:lnTo>
                <a:lnTo>
                  <a:pt x="94" y="6"/>
                </a:lnTo>
                <a:lnTo>
                  <a:pt x="85" y="3"/>
                </a:lnTo>
                <a:lnTo>
                  <a:pt x="74" y="2"/>
                </a:lnTo>
                <a:lnTo>
                  <a:pt x="61" y="0"/>
                </a:lnTo>
                <a:lnTo>
                  <a:pt x="49" y="2"/>
                </a:lnTo>
                <a:lnTo>
                  <a:pt x="38" y="4"/>
                </a:lnTo>
                <a:lnTo>
                  <a:pt x="29" y="7"/>
                </a:lnTo>
                <a:lnTo>
                  <a:pt x="21" y="13"/>
                </a:lnTo>
                <a:lnTo>
                  <a:pt x="15" y="20"/>
                </a:lnTo>
                <a:lnTo>
                  <a:pt x="11" y="28"/>
                </a:lnTo>
                <a:lnTo>
                  <a:pt x="8" y="38"/>
                </a:lnTo>
                <a:lnTo>
                  <a:pt x="7" y="48"/>
                </a:lnTo>
                <a:lnTo>
                  <a:pt x="7" y="49"/>
                </a:lnTo>
                <a:lnTo>
                  <a:pt x="29" y="49"/>
                </a:lnTo>
                <a:lnTo>
                  <a:pt x="29" y="44"/>
                </a:lnTo>
                <a:lnTo>
                  <a:pt x="31" y="38"/>
                </a:lnTo>
                <a:lnTo>
                  <a:pt x="33" y="33"/>
                </a:lnTo>
                <a:lnTo>
                  <a:pt x="37" y="30"/>
                </a:lnTo>
                <a:lnTo>
                  <a:pt x="41" y="26"/>
                </a:lnTo>
                <a:lnTo>
                  <a:pt x="47" y="24"/>
                </a:lnTo>
                <a:lnTo>
                  <a:pt x="53" y="23"/>
                </a:lnTo>
                <a:lnTo>
                  <a:pt x="60" y="23"/>
                </a:lnTo>
                <a:lnTo>
                  <a:pt x="68" y="23"/>
                </a:lnTo>
                <a:lnTo>
                  <a:pt x="74" y="24"/>
                </a:lnTo>
                <a:lnTo>
                  <a:pt x="79" y="26"/>
                </a:lnTo>
                <a:lnTo>
                  <a:pt x="83" y="28"/>
                </a:lnTo>
                <a:lnTo>
                  <a:pt x="87" y="31"/>
                </a:lnTo>
                <a:lnTo>
                  <a:pt x="89" y="35"/>
                </a:lnTo>
                <a:lnTo>
                  <a:pt x="91" y="39"/>
                </a:lnTo>
                <a:lnTo>
                  <a:pt x="91" y="45"/>
                </a:lnTo>
                <a:lnTo>
                  <a:pt x="91" y="51"/>
                </a:lnTo>
                <a:lnTo>
                  <a:pt x="90" y="55"/>
                </a:lnTo>
                <a:lnTo>
                  <a:pt x="89" y="58"/>
                </a:lnTo>
                <a:lnTo>
                  <a:pt x="85" y="60"/>
                </a:lnTo>
                <a:lnTo>
                  <a:pt x="79" y="62"/>
                </a:lnTo>
                <a:lnTo>
                  <a:pt x="71" y="63"/>
                </a:lnTo>
                <a:lnTo>
                  <a:pt x="60" y="65"/>
                </a:lnTo>
                <a:lnTo>
                  <a:pt x="48" y="66"/>
                </a:lnTo>
                <a:lnTo>
                  <a:pt x="36" y="68"/>
                </a:lnTo>
                <a:lnTo>
                  <a:pt x="27" y="72"/>
                </a:lnTo>
                <a:lnTo>
                  <a:pt x="18" y="75"/>
                </a:lnTo>
                <a:lnTo>
                  <a:pt x="12" y="81"/>
                </a:lnTo>
                <a:lnTo>
                  <a:pt x="7" y="87"/>
                </a:lnTo>
                <a:lnTo>
                  <a:pt x="3" y="95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7" y="140"/>
                </a:lnTo>
                <a:lnTo>
                  <a:pt x="12" y="147"/>
                </a:lnTo>
                <a:lnTo>
                  <a:pt x="18" y="152"/>
                </a:lnTo>
                <a:lnTo>
                  <a:pt x="25" y="155"/>
                </a:lnTo>
                <a:lnTo>
                  <a:pt x="35" y="158"/>
                </a:lnTo>
                <a:lnTo>
                  <a:pt x="44" y="159"/>
                </a:lnTo>
                <a:lnTo>
                  <a:pt x="58" y="158"/>
                </a:lnTo>
                <a:lnTo>
                  <a:pt x="71" y="153"/>
                </a:lnTo>
                <a:lnTo>
                  <a:pt x="82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43" name="Freeform 191"/>
          <p:cNvSpPr>
            <a:spLocks/>
          </p:cNvSpPr>
          <p:nvPr/>
        </p:nvSpPr>
        <p:spPr bwMode="auto">
          <a:xfrm>
            <a:off x="2528888" y="3497263"/>
            <a:ext cx="55562" cy="109537"/>
          </a:xfrm>
          <a:custGeom>
            <a:avLst/>
            <a:gdLst>
              <a:gd name="T0" fmla="*/ 0 w 119"/>
              <a:gd name="T1" fmla="*/ 2147483647 h 207"/>
              <a:gd name="T2" fmla="*/ 2147483647 w 119"/>
              <a:gd name="T3" fmla="*/ 2147483647 h 207"/>
              <a:gd name="T4" fmla="*/ 2147483647 w 119"/>
              <a:gd name="T5" fmla="*/ 2147483647 h 207"/>
              <a:gd name="T6" fmla="*/ 2147483647 w 119"/>
              <a:gd name="T7" fmla="*/ 2147483647 h 207"/>
              <a:gd name="T8" fmla="*/ 2147483647 w 119"/>
              <a:gd name="T9" fmla="*/ 0 h 207"/>
              <a:gd name="T10" fmla="*/ 0 w 119"/>
              <a:gd name="T11" fmla="*/ 0 h 207"/>
              <a:gd name="T12" fmla="*/ 0 w 119"/>
              <a:gd name="T13" fmla="*/ 2147483647 h 20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9"/>
              <a:gd name="T22" fmla="*/ 0 h 207"/>
              <a:gd name="T23" fmla="*/ 119 w 119"/>
              <a:gd name="T24" fmla="*/ 207 h 20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9" h="207">
                <a:moveTo>
                  <a:pt x="0" y="207"/>
                </a:moveTo>
                <a:lnTo>
                  <a:pt x="119" y="207"/>
                </a:lnTo>
                <a:lnTo>
                  <a:pt x="119" y="181"/>
                </a:lnTo>
                <a:lnTo>
                  <a:pt x="26" y="181"/>
                </a:lnTo>
                <a:lnTo>
                  <a:pt x="26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44" name="Rectangle 192"/>
          <p:cNvSpPr>
            <a:spLocks noChangeArrowheads="1"/>
          </p:cNvSpPr>
          <p:nvPr/>
        </p:nvSpPr>
        <p:spPr bwMode="auto">
          <a:xfrm>
            <a:off x="2597150" y="3590925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45" name="Freeform 193"/>
          <p:cNvSpPr>
            <a:spLocks/>
          </p:cNvSpPr>
          <p:nvPr/>
        </p:nvSpPr>
        <p:spPr bwMode="auto">
          <a:xfrm>
            <a:off x="1357313" y="3694113"/>
            <a:ext cx="33337" cy="106362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374079567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2147483647 w 67"/>
              <a:gd name="T19" fmla="*/ 2147483647 h 199"/>
              <a:gd name="T20" fmla="*/ 1354966821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2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9"/>
                </a:lnTo>
                <a:lnTo>
                  <a:pt x="44" y="17"/>
                </a:lnTo>
                <a:lnTo>
                  <a:pt x="40" y="23"/>
                </a:lnTo>
                <a:lnTo>
                  <a:pt x="35" y="29"/>
                </a:lnTo>
                <a:lnTo>
                  <a:pt x="28" y="33"/>
                </a:lnTo>
                <a:lnTo>
                  <a:pt x="20" y="36"/>
                </a:lnTo>
                <a:lnTo>
                  <a:pt x="11" y="37"/>
                </a:lnTo>
                <a:lnTo>
                  <a:pt x="0" y="38"/>
                </a:lnTo>
                <a:lnTo>
                  <a:pt x="0" y="59"/>
                </a:lnTo>
                <a:lnTo>
                  <a:pt x="42" y="59"/>
                </a:lnTo>
                <a:lnTo>
                  <a:pt x="42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46" name="Freeform 194"/>
          <p:cNvSpPr>
            <a:spLocks noEditPoints="1"/>
          </p:cNvSpPr>
          <p:nvPr/>
        </p:nvSpPr>
        <p:spPr bwMode="auto">
          <a:xfrm>
            <a:off x="1416050" y="3695700"/>
            <a:ext cx="61913" cy="104775"/>
          </a:xfrm>
          <a:custGeom>
            <a:avLst/>
            <a:gdLst>
              <a:gd name="T0" fmla="*/ 2147483647 w 128"/>
              <a:gd name="T1" fmla="*/ 2147483647 h 196"/>
              <a:gd name="T2" fmla="*/ 2147483647 w 128"/>
              <a:gd name="T3" fmla="*/ 2147483647 h 196"/>
              <a:gd name="T4" fmla="*/ 2147483647 w 128"/>
              <a:gd name="T5" fmla="*/ 2147483647 h 196"/>
              <a:gd name="T6" fmla="*/ 2147483647 w 128"/>
              <a:gd name="T7" fmla="*/ 2147483647 h 196"/>
              <a:gd name="T8" fmla="*/ 2147483647 w 128"/>
              <a:gd name="T9" fmla="*/ 2147483647 h 196"/>
              <a:gd name="T10" fmla="*/ 2147483647 w 128"/>
              <a:gd name="T11" fmla="*/ 2147483647 h 196"/>
              <a:gd name="T12" fmla="*/ 2147483647 w 128"/>
              <a:gd name="T13" fmla="*/ 0 h 196"/>
              <a:gd name="T14" fmla="*/ 2147483647 w 128"/>
              <a:gd name="T15" fmla="*/ 0 h 196"/>
              <a:gd name="T16" fmla="*/ 0 w 128"/>
              <a:gd name="T17" fmla="*/ 2147483647 h 196"/>
              <a:gd name="T18" fmla="*/ 0 w 128"/>
              <a:gd name="T19" fmla="*/ 2147483647 h 196"/>
              <a:gd name="T20" fmla="*/ 2147483647 w 128"/>
              <a:gd name="T21" fmla="*/ 2147483647 h 196"/>
              <a:gd name="T22" fmla="*/ 2147483647 w 128"/>
              <a:gd name="T23" fmla="*/ 2147483647 h 196"/>
              <a:gd name="T24" fmla="*/ 2147483647 w 128"/>
              <a:gd name="T25" fmla="*/ 2147483647 h 196"/>
              <a:gd name="T26" fmla="*/ 2147483647 w 128"/>
              <a:gd name="T27" fmla="*/ 2147483647 h 196"/>
              <a:gd name="T28" fmla="*/ 2147483647 w 128"/>
              <a:gd name="T29" fmla="*/ 2147483647 h 196"/>
              <a:gd name="T30" fmla="*/ 2147483647 w 128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8"/>
              <a:gd name="T49" fmla="*/ 0 h 196"/>
              <a:gd name="T50" fmla="*/ 128 w 128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8" h="196">
                <a:moveTo>
                  <a:pt x="79" y="196"/>
                </a:moveTo>
                <a:lnTo>
                  <a:pt x="103" y="196"/>
                </a:lnTo>
                <a:lnTo>
                  <a:pt x="103" y="147"/>
                </a:lnTo>
                <a:lnTo>
                  <a:pt x="128" y="147"/>
                </a:lnTo>
                <a:lnTo>
                  <a:pt x="128" y="124"/>
                </a:lnTo>
                <a:lnTo>
                  <a:pt x="103" y="124"/>
                </a:lnTo>
                <a:lnTo>
                  <a:pt x="103" y="0"/>
                </a:lnTo>
                <a:lnTo>
                  <a:pt x="79" y="0"/>
                </a:lnTo>
                <a:lnTo>
                  <a:pt x="0" y="121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4"/>
                </a:moveTo>
                <a:lnTo>
                  <a:pt x="79" y="34"/>
                </a:lnTo>
                <a:lnTo>
                  <a:pt x="79" y="124"/>
                </a:lnTo>
                <a:lnTo>
                  <a:pt x="22" y="1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47" name="Freeform 195"/>
          <p:cNvSpPr>
            <a:spLocks/>
          </p:cNvSpPr>
          <p:nvPr/>
        </p:nvSpPr>
        <p:spPr bwMode="auto">
          <a:xfrm>
            <a:off x="2028825" y="3690938"/>
            <a:ext cx="50800" cy="111125"/>
          </a:xfrm>
          <a:custGeom>
            <a:avLst/>
            <a:gdLst>
              <a:gd name="T0" fmla="*/ 0 w 108"/>
              <a:gd name="T1" fmla="*/ 2147483647 h 212"/>
              <a:gd name="T2" fmla="*/ 0 w 108"/>
              <a:gd name="T3" fmla="*/ 2147483647 h 212"/>
              <a:gd name="T4" fmla="*/ 103986659 w 108"/>
              <a:gd name="T5" fmla="*/ 2147483647 h 212"/>
              <a:gd name="T6" fmla="*/ 312181552 w 108"/>
              <a:gd name="T7" fmla="*/ 2147483647 h 212"/>
              <a:gd name="T8" fmla="*/ 728570807 w 108"/>
              <a:gd name="T9" fmla="*/ 2147483647 h 212"/>
              <a:gd name="T10" fmla="*/ 1456919599 w 108"/>
              <a:gd name="T11" fmla="*/ 2147483647 h 212"/>
              <a:gd name="T12" fmla="*/ 2147483647 w 108"/>
              <a:gd name="T13" fmla="*/ 2147483647 h 212"/>
              <a:gd name="T14" fmla="*/ 2147483647 w 108"/>
              <a:gd name="T15" fmla="*/ 2147483647 h 212"/>
              <a:gd name="T16" fmla="*/ 2147483647 w 108"/>
              <a:gd name="T17" fmla="*/ 2147483647 h 212"/>
              <a:gd name="T18" fmla="*/ 2147483647 w 108"/>
              <a:gd name="T19" fmla="*/ 2147483647 h 212"/>
              <a:gd name="T20" fmla="*/ 2147483647 w 108"/>
              <a:gd name="T21" fmla="*/ 2147483647 h 212"/>
              <a:gd name="T22" fmla="*/ 2147483647 w 108"/>
              <a:gd name="T23" fmla="*/ 2147483647 h 212"/>
              <a:gd name="T24" fmla="*/ 2147483647 w 108"/>
              <a:gd name="T25" fmla="*/ 2147483647 h 212"/>
              <a:gd name="T26" fmla="*/ 2147483647 w 108"/>
              <a:gd name="T27" fmla="*/ 2147483647 h 212"/>
              <a:gd name="T28" fmla="*/ 2147483647 w 108"/>
              <a:gd name="T29" fmla="*/ 2147483647 h 212"/>
              <a:gd name="T30" fmla="*/ 2147483647 w 108"/>
              <a:gd name="T31" fmla="*/ 2147483647 h 212"/>
              <a:gd name="T32" fmla="*/ 2147483647 w 108"/>
              <a:gd name="T33" fmla="*/ 2147483647 h 212"/>
              <a:gd name="T34" fmla="*/ 2147483647 w 108"/>
              <a:gd name="T35" fmla="*/ 2147483647 h 212"/>
              <a:gd name="T36" fmla="*/ 2147483647 w 108"/>
              <a:gd name="T37" fmla="*/ 0 h 212"/>
              <a:gd name="T38" fmla="*/ 2147483647 w 108"/>
              <a:gd name="T39" fmla="*/ 0 h 212"/>
              <a:gd name="T40" fmla="*/ 2147483647 w 108"/>
              <a:gd name="T41" fmla="*/ 2147483647 h 212"/>
              <a:gd name="T42" fmla="*/ 2147483647 w 108"/>
              <a:gd name="T43" fmla="*/ 2147483647 h 212"/>
              <a:gd name="T44" fmla="*/ 2147483647 w 108"/>
              <a:gd name="T45" fmla="*/ 2147483647 h 212"/>
              <a:gd name="T46" fmla="*/ 2147483647 w 108"/>
              <a:gd name="T47" fmla="*/ 2147483647 h 212"/>
              <a:gd name="T48" fmla="*/ 2147483647 w 108"/>
              <a:gd name="T49" fmla="*/ 2147483647 h 212"/>
              <a:gd name="T50" fmla="*/ 2147483647 w 108"/>
              <a:gd name="T51" fmla="*/ 2147483647 h 212"/>
              <a:gd name="T52" fmla="*/ 2147483647 w 108"/>
              <a:gd name="T53" fmla="*/ 2147483647 h 212"/>
              <a:gd name="T54" fmla="*/ 2147483647 w 108"/>
              <a:gd name="T55" fmla="*/ 2147483647 h 212"/>
              <a:gd name="T56" fmla="*/ 2147483647 w 108"/>
              <a:gd name="T57" fmla="*/ 2147483647 h 212"/>
              <a:gd name="T58" fmla="*/ 2147483647 w 108"/>
              <a:gd name="T59" fmla="*/ 2147483647 h 212"/>
              <a:gd name="T60" fmla="*/ 2147483647 w 108"/>
              <a:gd name="T61" fmla="*/ 2147483647 h 212"/>
              <a:gd name="T62" fmla="*/ 2147483647 w 108"/>
              <a:gd name="T63" fmla="*/ 2147483647 h 212"/>
              <a:gd name="T64" fmla="*/ 2147483647 w 108"/>
              <a:gd name="T65" fmla="*/ 2147483647 h 212"/>
              <a:gd name="T66" fmla="*/ 2147483647 w 108"/>
              <a:gd name="T67" fmla="*/ 2147483647 h 212"/>
              <a:gd name="T68" fmla="*/ 2147483647 w 108"/>
              <a:gd name="T69" fmla="*/ 2147483647 h 212"/>
              <a:gd name="T70" fmla="*/ 2147483647 w 108"/>
              <a:gd name="T71" fmla="*/ 2147483647 h 212"/>
              <a:gd name="T72" fmla="*/ 2147483647 w 108"/>
              <a:gd name="T73" fmla="*/ 2147483647 h 212"/>
              <a:gd name="T74" fmla="*/ 2147483647 w 108"/>
              <a:gd name="T75" fmla="*/ 2147483647 h 212"/>
              <a:gd name="T76" fmla="*/ 0 w 108"/>
              <a:gd name="T77" fmla="*/ 2147483647 h 2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8"/>
              <a:gd name="T118" fmla="*/ 0 h 212"/>
              <a:gd name="T119" fmla="*/ 108 w 108"/>
              <a:gd name="T120" fmla="*/ 212 h 2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8" h="212">
                <a:moveTo>
                  <a:pt x="0" y="139"/>
                </a:moveTo>
                <a:lnTo>
                  <a:pt x="0" y="149"/>
                </a:lnTo>
                <a:lnTo>
                  <a:pt x="1" y="163"/>
                </a:lnTo>
                <a:lnTo>
                  <a:pt x="3" y="177"/>
                </a:lnTo>
                <a:lnTo>
                  <a:pt x="7" y="187"/>
                </a:lnTo>
                <a:lnTo>
                  <a:pt x="14" y="195"/>
                </a:lnTo>
                <a:lnTo>
                  <a:pt x="21" y="202"/>
                </a:lnTo>
                <a:lnTo>
                  <a:pt x="30" y="208"/>
                </a:lnTo>
                <a:lnTo>
                  <a:pt x="42" y="210"/>
                </a:lnTo>
                <a:lnTo>
                  <a:pt x="55" y="212"/>
                </a:lnTo>
                <a:lnTo>
                  <a:pt x="67" y="210"/>
                </a:lnTo>
                <a:lnTo>
                  <a:pt x="79" y="208"/>
                </a:lnTo>
                <a:lnTo>
                  <a:pt x="87" y="203"/>
                </a:lnTo>
                <a:lnTo>
                  <a:pt x="96" y="196"/>
                </a:lnTo>
                <a:lnTo>
                  <a:pt x="101" y="187"/>
                </a:lnTo>
                <a:lnTo>
                  <a:pt x="105" y="177"/>
                </a:lnTo>
                <a:lnTo>
                  <a:pt x="107" y="164"/>
                </a:lnTo>
                <a:lnTo>
                  <a:pt x="108" y="149"/>
                </a:lnTo>
                <a:lnTo>
                  <a:pt x="108" y="0"/>
                </a:lnTo>
                <a:lnTo>
                  <a:pt x="83" y="0"/>
                </a:lnTo>
                <a:lnTo>
                  <a:pt x="83" y="138"/>
                </a:lnTo>
                <a:lnTo>
                  <a:pt x="83" y="149"/>
                </a:lnTo>
                <a:lnTo>
                  <a:pt x="83" y="158"/>
                </a:lnTo>
                <a:lnTo>
                  <a:pt x="82" y="165"/>
                </a:lnTo>
                <a:lnTo>
                  <a:pt x="80" y="171"/>
                </a:lnTo>
                <a:lnTo>
                  <a:pt x="76" y="178"/>
                </a:lnTo>
                <a:lnTo>
                  <a:pt x="69" y="182"/>
                </a:lnTo>
                <a:lnTo>
                  <a:pt x="63" y="185"/>
                </a:lnTo>
                <a:lnTo>
                  <a:pt x="54" y="186"/>
                </a:lnTo>
                <a:lnTo>
                  <a:pt x="46" y="186"/>
                </a:lnTo>
                <a:lnTo>
                  <a:pt x="40" y="184"/>
                </a:lnTo>
                <a:lnTo>
                  <a:pt x="35" y="181"/>
                </a:lnTo>
                <a:lnTo>
                  <a:pt x="31" y="177"/>
                </a:lnTo>
                <a:lnTo>
                  <a:pt x="28" y="172"/>
                </a:lnTo>
                <a:lnTo>
                  <a:pt x="26" y="165"/>
                </a:lnTo>
                <a:lnTo>
                  <a:pt x="24" y="157"/>
                </a:lnTo>
                <a:lnTo>
                  <a:pt x="24" y="147"/>
                </a:lnTo>
                <a:lnTo>
                  <a:pt x="24" y="139"/>
                </a:lnTo>
                <a:lnTo>
                  <a:pt x="0" y="13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48" name="Freeform 196"/>
          <p:cNvSpPr>
            <a:spLocks noEditPoints="1"/>
          </p:cNvSpPr>
          <p:nvPr/>
        </p:nvSpPr>
        <p:spPr bwMode="auto">
          <a:xfrm>
            <a:off x="2093913" y="3717925"/>
            <a:ext cx="58737" cy="84138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812053313 h 158"/>
              <a:gd name="T24" fmla="*/ 2147483647 w 123"/>
              <a:gd name="T25" fmla="*/ 151146470 h 158"/>
              <a:gd name="T26" fmla="*/ 2147483647 w 123"/>
              <a:gd name="T27" fmla="*/ 151146470 h 158"/>
              <a:gd name="T28" fmla="*/ 2147483647 w 123"/>
              <a:gd name="T29" fmla="*/ 1812053313 h 158"/>
              <a:gd name="T30" fmla="*/ 980121393 w 123"/>
              <a:gd name="T31" fmla="*/ 2147483647 h 158"/>
              <a:gd name="T32" fmla="*/ 109003459 w 123"/>
              <a:gd name="T33" fmla="*/ 2147483647 h 158"/>
              <a:gd name="T34" fmla="*/ 109003459 w 123"/>
              <a:gd name="T35" fmla="*/ 2147483647 h 158"/>
              <a:gd name="T36" fmla="*/ 980121393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8"/>
                </a:lnTo>
                <a:lnTo>
                  <a:pt x="35" y="122"/>
                </a:lnTo>
                <a:lnTo>
                  <a:pt x="31" y="116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6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7"/>
                </a:lnTo>
                <a:lnTo>
                  <a:pt x="36" y="153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7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4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49" name="Freeform 197"/>
          <p:cNvSpPr>
            <a:spLocks/>
          </p:cNvSpPr>
          <p:nvPr/>
        </p:nvSpPr>
        <p:spPr bwMode="auto">
          <a:xfrm>
            <a:off x="2165350" y="3717925"/>
            <a:ext cx="52388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302078691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453260169 h 155"/>
              <a:gd name="T38" fmla="*/ 2147483647 w 114"/>
              <a:gd name="T39" fmla="*/ 906236472 h 155"/>
              <a:gd name="T40" fmla="*/ 2147483647 w 114"/>
              <a:gd name="T41" fmla="*/ 1359496242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35035605 w 114"/>
              <a:gd name="T47" fmla="*/ 2147483647 h 155"/>
              <a:gd name="T48" fmla="*/ 2135035605 w 114"/>
              <a:gd name="T49" fmla="*/ 453260169 h 155"/>
              <a:gd name="T50" fmla="*/ 0 w 114"/>
              <a:gd name="T51" fmla="*/ 453260169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0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7"/>
                </a:lnTo>
                <a:lnTo>
                  <a:pt x="111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1" y="5"/>
                </a:lnTo>
                <a:lnTo>
                  <a:pt x="86" y="2"/>
                </a:lnTo>
                <a:lnTo>
                  <a:pt x="80" y="1"/>
                </a:lnTo>
                <a:lnTo>
                  <a:pt x="72" y="0"/>
                </a:lnTo>
                <a:lnTo>
                  <a:pt x="65" y="0"/>
                </a:lnTo>
                <a:lnTo>
                  <a:pt x="59" y="0"/>
                </a:lnTo>
                <a:lnTo>
                  <a:pt x="52" y="1"/>
                </a:lnTo>
                <a:lnTo>
                  <a:pt x="46" y="3"/>
                </a:lnTo>
                <a:lnTo>
                  <a:pt x="41" y="6"/>
                </a:lnTo>
                <a:lnTo>
                  <a:pt x="36" y="9"/>
                </a:lnTo>
                <a:lnTo>
                  <a:pt x="30" y="14"/>
                </a:lnTo>
                <a:lnTo>
                  <a:pt x="26" y="20"/>
                </a:lnTo>
                <a:lnTo>
                  <a:pt x="22" y="26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29" y="41"/>
                </a:lnTo>
                <a:lnTo>
                  <a:pt x="33" y="34"/>
                </a:lnTo>
                <a:lnTo>
                  <a:pt x="40" y="29"/>
                </a:lnTo>
                <a:lnTo>
                  <a:pt x="46" y="26"/>
                </a:lnTo>
                <a:lnTo>
                  <a:pt x="55" y="23"/>
                </a:lnTo>
                <a:lnTo>
                  <a:pt x="63" y="22"/>
                </a:lnTo>
                <a:lnTo>
                  <a:pt x="70" y="23"/>
                </a:lnTo>
                <a:lnTo>
                  <a:pt x="77" y="24"/>
                </a:lnTo>
                <a:lnTo>
                  <a:pt x="81" y="28"/>
                </a:lnTo>
                <a:lnTo>
                  <a:pt x="85" y="31"/>
                </a:lnTo>
                <a:lnTo>
                  <a:pt x="87" y="37"/>
                </a:lnTo>
                <a:lnTo>
                  <a:pt x="89" y="44"/>
                </a:lnTo>
                <a:lnTo>
                  <a:pt x="90" y="52"/>
                </a:lnTo>
                <a:lnTo>
                  <a:pt x="90" y="62"/>
                </a:lnTo>
                <a:lnTo>
                  <a:pt x="9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50" name="Freeform 198"/>
          <p:cNvSpPr>
            <a:spLocks/>
          </p:cNvSpPr>
          <p:nvPr/>
        </p:nvSpPr>
        <p:spPr bwMode="auto">
          <a:xfrm>
            <a:off x="2233613" y="3717925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302078691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453260169 h 155"/>
              <a:gd name="T38" fmla="*/ 2147483647 w 114"/>
              <a:gd name="T39" fmla="*/ 906236472 h 155"/>
              <a:gd name="T40" fmla="*/ 2147483647 w 114"/>
              <a:gd name="T41" fmla="*/ 1359496242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453260169 h 155"/>
              <a:gd name="T50" fmla="*/ 0 w 114"/>
              <a:gd name="T51" fmla="*/ 453260169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5" y="15"/>
                </a:lnTo>
                <a:lnTo>
                  <a:pt x="102" y="12"/>
                </a:lnTo>
                <a:lnTo>
                  <a:pt x="97" y="8"/>
                </a:lnTo>
                <a:lnTo>
                  <a:pt x="92" y="5"/>
                </a:lnTo>
                <a:lnTo>
                  <a:pt x="87" y="2"/>
                </a:lnTo>
                <a:lnTo>
                  <a:pt x="81" y="1"/>
                </a:lnTo>
                <a:lnTo>
                  <a:pt x="73" y="0"/>
                </a:lnTo>
                <a:lnTo>
                  <a:pt x="66" y="0"/>
                </a:lnTo>
                <a:lnTo>
                  <a:pt x="59" y="0"/>
                </a:lnTo>
                <a:lnTo>
                  <a:pt x="53" y="1"/>
                </a:lnTo>
                <a:lnTo>
                  <a:pt x="47" y="3"/>
                </a:lnTo>
                <a:lnTo>
                  <a:pt x="41" y="6"/>
                </a:lnTo>
                <a:lnTo>
                  <a:pt x="36" y="9"/>
                </a:lnTo>
                <a:lnTo>
                  <a:pt x="31" y="14"/>
                </a:lnTo>
                <a:lnTo>
                  <a:pt x="27" y="20"/>
                </a:lnTo>
                <a:lnTo>
                  <a:pt x="23" y="26"/>
                </a:lnTo>
                <a:lnTo>
                  <a:pt x="23" y="3"/>
                </a:lnTo>
                <a:lnTo>
                  <a:pt x="0" y="3"/>
                </a:lnTo>
                <a:lnTo>
                  <a:pt x="0" y="155"/>
                </a:lnTo>
                <a:lnTo>
                  <a:pt x="24" y="155"/>
                </a:lnTo>
                <a:lnTo>
                  <a:pt x="24" y="69"/>
                </a:lnTo>
                <a:lnTo>
                  <a:pt x="25" y="58"/>
                </a:lnTo>
                <a:lnTo>
                  <a:pt x="27" y="49"/>
                </a:lnTo>
                <a:lnTo>
                  <a:pt x="30" y="41"/>
                </a:lnTo>
                <a:lnTo>
                  <a:pt x="34" y="34"/>
                </a:lnTo>
                <a:lnTo>
                  <a:pt x="40" y="29"/>
                </a:lnTo>
                <a:lnTo>
                  <a:pt x="47" y="26"/>
                </a:lnTo>
                <a:lnTo>
                  <a:pt x="55" y="23"/>
                </a:lnTo>
                <a:lnTo>
                  <a:pt x="64" y="22"/>
                </a:lnTo>
                <a:lnTo>
                  <a:pt x="71" y="23"/>
                </a:lnTo>
                <a:lnTo>
                  <a:pt x="77" y="24"/>
                </a:lnTo>
                <a:lnTo>
                  <a:pt x="82" y="28"/>
                </a:lnTo>
                <a:lnTo>
                  <a:pt x="86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51" name="Freeform 199"/>
          <p:cNvSpPr>
            <a:spLocks noEditPoints="1"/>
          </p:cNvSpPr>
          <p:nvPr/>
        </p:nvSpPr>
        <p:spPr bwMode="auto">
          <a:xfrm>
            <a:off x="2305050" y="3690938"/>
            <a:ext cx="9525" cy="109537"/>
          </a:xfrm>
          <a:custGeom>
            <a:avLst/>
            <a:gdLst>
              <a:gd name="T0" fmla="*/ 0 w 23"/>
              <a:gd name="T1" fmla="*/ 2147483647 h 207"/>
              <a:gd name="T2" fmla="*/ 1633575472 w 23"/>
              <a:gd name="T3" fmla="*/ 2147483647 h 207"/>
              <a:gd name="T4" fmla="*/ 1633575472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1633575472 w 23"/>
              <a:gd name="T13" fmla="*/ 2147483647 h 207"/>
              <a:gd name="T14" fmla="*/ 1633575472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5"/>
                </a:lnTo>
                <a:lnTo>
                  <a:pt x="0" y="55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52" name="Freeform 200"/>
          <p:cNvSpPr>
            <a:spLocks/>
          </p:cNvSpPr>
          <p:nvPr/>
        </p:nvSpPr>
        <p:spPr bwMode="auto">
          <a:xfrm>
            <a:off x="2322513" y="3687763"/>
            <a:ext cx="33337" cy="112712"/>
          </a:xfrm>
          <a:custGeom>
            <a:avLst/>
            <a:gdLst>
              <a:gd name="T0" fmla="*/ 2147483647 w 70"/>
              <a:gd name="T1" fmla="*/ 2147483647 h 211"/>
              <a:gd name="T2" fmla="*/ 2147483647 w 70"/>
              <a:gd name="T3" fmla="*/ 2147483647 h 211"/>
              <a:gd name="T4" fmla="*/ 2147483647 w 70"/>
              <a:gd name="T5" fmla="*/ 2147483647 h 211"/>
              <a:gd name="T6" fmla="*/ 2147483647 w 70"/>
              <a:gd name="T7" fmla="*/ 2147483647 h 211"/>
              <a:gd name="T8" fmla="*/ 2147483647 w 70"/>
              <a:gd name="T9" fmla="*/ 2147483647 h 211"/>
              <a:gd name="T10" fmla="*/ 2147483647 w 70"/>
              <a:gd name="T11" fmla="*/ 2147483647 h 211"/>
              <a:gd name="T12" fmla="*/ 2147483647 w 70"/>
              <a:gd name="T13" fmla="*/ 2147483647 h 211"/>
              <a:gd name="T14" fmla="*/ 2147483647 w 70"/>
              <a:gd name="T15" fmla="*/ 2147483647 h 211"/>
              <a:gd name="T16" fmla="*/ 2147483647 w 70"/>
              <a:gd name="T17" fmla="*/ 2147483647 h 211"/>
              <a:gd name="T18" fmla="*/ 2147483647 w 70"/>
              <a:gd name="T19" fmla="*/ 2147483647 h 211"/>
              <a:gd name="T20" fmla="*/ 2147483647 w 70"/>
              <a:gd name="T21" fmla="*/ 2147483647 h 211"/>
              <a:gd name="T22" fmla="*/ 2147483647 w 70"/>
              <a:gd name="T23" fmla="*/ 2147483647 h 211"/>
              <a:gd name="T24" fmla="*/ 2147483647 w 70"/>
              <a:gd name="T25" fmla="*/ 2147483647 h 211"/>
              <a:gd name="T26" fmla="*/ 2147483647 w 70"/>
              <a:gd name="T27" fmla="*/ 2147483647 h 211"/>
              <a:gd name="T28" fmla="*/ 2147483647 w 70"/>
              <a:gd name="T29" fmla="*/ 2147483647 h 211"/>
              <a:gd name="T30" fmla="*/ 2147483647 w 70"/>
              <a:gd name="T31" fmla="*/ 2147483647 h 211"/>
              <a:gd name="T32" fmla="*/ 2147483647 w 70"/>
              <a:gd name="T33" fmla="*/ 304751926 h 211"/>
              <a:gd name="T34" fmla="*/ 2147483647 w 70"/>
              <a:gd name="T35" fmla="*/ 152375963 h 211"/>
              <a:gd name="T36" fmla="*/ 2147483647 w 70"/>
              <a:gd name="T37" fmla="*/ 0 h 211"/>
              <a:gd name="T38" fmla="*/ 2147483647 w 70"/>
              <a:gd name="T39" fmla="*/ 152375963 h 211"/>
              <a:gd name="T40" fmla="*/ 2147483647 w 70"/>
              <a:gd name="T41" fmla="*/ 304751926 h 211"/>
              <a:gd name="T42" fmla="*/ 2147483647 w 70"/>
              <a:gd name="T43" fmla="*/ 914541431 h 211"/>
              <a:gd name="T44" fmla="*/ 2147483647 w 70"/>
              <a:gd name="T45" fmla="*/ 1371955174 h 211"/>
              <a:gd name="T46" fmla="*/ 2147483647 w 70"/>
              <a:gd name="T47" fmla="*/ 2147483647 h 211"/>
              <a:gd name="T48" fmla="*/ 2147483647 w 70"/>
              <a:gd name="T49" fmla="*/ 2147483647 h 211"/>
              <a:gd name="T50" fmla="*/ 2147483647 w 70"/>
              <a:gd name="T51" fmla="*/ 2147483647 h 211"/>
              <a:gd name="T52" fmla="*/ 2147483647 w 70"/>
              <a:gd name="T53" fmla="*/ 2147483647 h 211"/>
              <a:gd name="T54" fmla="*/ 2147483647 w 70"/>
              <a:gd name="T55" fmla="*/ 2147483647 h 211"/>
              <a:gd name="T56" fmla="*/ 0 w 70"/>
              <a:gd name="T57" fmla="*/ 2147483647 h 211"/>
              <a:gd name="T58" fmla="*/ 0 w 70"/>
              <a:gd name="T59" fmla="*/ 2147483647 h 211"/>
              <a:gd name="T60" fmla="*/ 2147483647 w 70"/>
              <a:gd name="T61" fmla="*/ 2147483647 h 211"/>
              <a:gd name="T62" fmla="*/ 2147483647 w 70"/>
              <a:gd name="T63" fmla="*/ 2147483647 h 21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0"/>
              <a:gd name="T97" fmla="*/ 0 h 211"/>
              <a:gd name="T98" fmla="*/ 70 w 70"/>
              <a:gd name="T99" fmla="*/ 211 h 21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0" h="211">
                <a:moveTo>
                  <a:pt x="22" y="211"/>
                </a:moveTo>
                <a:lnTo>
                  <a:pt x="45" y="211"/>
                </a:lnTo>
                <a:lnTo>
                  <a:pt x="45" y="79"/>
                </a:lnTo>
                <a:lnTo>
                  <a:pt x="70" y="79"/>
                </a:lnTo>
                <a:lnTo>
                  <a:pt x="70" y="59"/>
                </a:lnTo>
                <a:lnTo>
                  <a:pt x="45" y="59"/>
                </a:lnTo>
                <a:lnTo>
                  <a:pt x="45" y="47"/>
                </a:lnTo>
                <a:lnTo>
                  <a:pt x="45" y="41"/>
                </a:lnTo>
                <a:lnTo>
                  <a:pt x="47" y="36"/>
                </a:lnTo>
                <a:lnTo>
                  <a:pt x="47" y="33"/>
                </a:lnTo>
                <a:lnTo>
                  <a:pt x="49" y="29"/>
                </a:lnTo>
                <a:lnTo>
                  <a:pt x="50" y="27"/>
                </a:lnTo>
                <a:lnTo>
                  <a:pt x="53" y="25"/>
                </a:lnTo>
                <a:lnTo>
                  <a:pt x="56" y="23"/>
                </a:lnTo>
                <a:lnTo>
                  <a:pt x="59" y="23"/>
                </a:lnTo>
                <a:lnTo>
                  <a:pt x="70" y="25"/>
                </a:lnTo>
                <a:lnTo>
                  <a:pt x="70" y="2"/>
                </a:lnTo>
                <a:lnTo>
                  <a:pt x="60" y="1"/>
                </a:lnTo>
                <a:lnTo>
                  <a:pt x="53" y="0"/>
                </a:lnTo>
                <a:lnTo>
                  <a:pt x="45" y="1"/>
                </a:lnTo>
                <a:lnTo>
                  <a:pt x="39" y="2"/>
                </a:lnTo>
                <a:lnTo>
                  <a:pt x="34" y="6"/>
                </a:lnTo>
                <a:lnTo>
                  <a:pt x="30" y="9"/>
                </a:lnTo>
                <a:lnTo>
                  <a:pt x="26" y="15"/>
                </a:lnTo>
                <a:lnTo>
                  <a:pt x="24" y="21"/>
                </a:lnTo>
                <a:lnTo>
                  <a:pt x="22" y="29"/>
                </a:lnTo>
                <a:lnTo>
                  <a:pt x="22" y="37"/>
                </a:lnTo>
                <a:lnTo>
                  <a:pt x="22" y="59"/>
                </a:lnTo>
                <a:lnTo>
                  <a:pt x="0" y="59"/>
                </a:lnTo>
                <a:lnTo>
                  <a:pt x="0" y="79"/>
                </a:lnTo>
                <a:lnTo>
                  <a:pt x="22" y="79"/>
                </a:lnTo>
                <a:lnTo>
                  <a:pt x="22" y="21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53" name="Freeform 201"/>
          <p:cNvSpPr>
            <a:spLocks noEditPoints="1"/>
          </p:cNvSpPr>
          <p:nvPr/>
        </p:nvSpPr>
        <p:spPr bwMode="auto">
          <a:xfrm>
            <a:off x="2359025" y="3717925"/>
            <a:ext cx="58738" cy="84138"/>
          </a:xfrm>
          <a:custGeom>
            <a:avLst/>
            <a:gdLst>
              <a:gd name="T0" fmla="*/ 2147483647 w 124"/>
              <a:gd name="T1" fmla="*/ 2147483647 h 158"/>
              <a:gd name="T2" fmla="*/ 2147483647 w 124"/>
              <a:gd name="T3" fmla="*/ 2147483647 h 158"/>
              <a:gd name="T4" fmla="*/ 2147483647 w 124"/>
              <a:gd name="T5" fmla="*/ 2147483647 h 158"/>
              <a:gd name="T6" fmla="*/ 2147483647 w 124"/>
              <a:gd name="T7" fmla="*/ 2147483647 h 158"/>
              <a:gd name="T8" fmla="*/ 2147483647 w 124"/>
              <a:gd name="T9" fmla="*/ 2147483647 h 158"/>
              <a:gd name="T10" fmla="*/ 2147483647 w 124"/>
              <a:gd name="T11" fmla="*/ 2147483647 h 158"/>
              <a:gd name="T12" fmla="*/ 2147483647 w 124"/>
              <a:gd name="T13" fmla="*/ 2147483647 h 158"/>
              <a:gd name="T14" fmla="*/ 2147483647 w 124"/>
              <a:gd name="T15" fmla="*/ 2147483647 h 158"/>
              <a:gd name="T16" fmla="*/ 2147483647 w 124"/>
              <a:gd name="T17" fmla="*/ 2147483647 h 158"/>
              <a:gd name="T18" fmla="*/ 2147483647 w 124"/>
              <a:gd name="T19" fmla="*/ 2147483647 h 158"/>
              <a:gd name="T20" fmla="*/ 2147483647 w 124"/>
              <a:gd name="T21" fmla="*/ 2147483647 h 158"/>
              <a:gd name="T22" fmla="*/ 2147483647 w 124"/>
              <a:gd name="T23" fmla="*/ 1812053313 h 158"/>
              <a:gd name="T24" fmla="*/ 2147483647 w 124"/>
              <a:gd name="T25" fmla="*/ 151146470 h 158"/>
              <a:gd name="T26" fmla="*/ 2147483647 w 124"/>
              <a:gd name="T27" fmla="*/ 151146470 h 158"/>
              <a:gd name="T28" fmla="*/ 2147483647 w 124"/>
              <a:gd name="T29" fmla="*/ 1812053313 h 158"/>
              <a:gd name="T30" fmla="*/ 1062914534 w 124"/>
              <a:gd name="T31" fmla="*/ 2147483647 h 158"/>
              <a:gd name="T32" fmla="*/ 106358890 w 124"/>
              <a:gd name="T33" fmla="*/ 2147483647 h 158"/>
              <a:gd name="T34" fmla="*/ 106358890 w 124"/>
              <a:gd name="T35" fmla="*/ 2147483647 h 158"/>
              <a:gd name="T36" fmla="*/ 1062914534 w 124"/>
              <a:gd name="T37" fmla="*/ 2147483647 h 158"/>
              <a:gd name="T38" fmla="*/ 2147483647 w 124"/>
              <a:gd name="T39" fmla="*/ 2147483647 h 158"/>
              <a:gd name="T40" fmla="*/ 2147483647 w 124"/>
              <a:gd name="T41" fmla="*/ 2147483647 h 158"/>
              <a:gd name="T42" fmla="*/ 2147483647 w 124"/>
              <a:gd name="T43" fmla="*/ 2147483647 h 158"/>
              <a:gd name="T44" fmla="*/ 2147483647 w 124"/>
              <a:gd name="T45" fmla="*/ 2147483647 h 158"/>
              <a:gd name="T46" fmla="*/ 2147483647 w 124"/>
              <a:gd name="T47" fmla="*/ 2147483647 h 158"/>
              <a:gd name="T48" fmla="*/ 2147483647 w 124"/>
              <a:gd name="T49" fmla="*/ 2147483647 h 158"/>
              <a:gd name="T50" fmla="*/ 2147483647 w 124"/>
              <a:gd name="T51" fmla="*/ 2147483647 h 158"/>
              <a:gd name="T52" fmla="*/ 2147483647 w 124"/>
              <a:gd name="T53" fmla="*/ 2147483647 h 158"/>
              <a:gd name="T54" fmla="*/ 2147483647 w 124"/>
              <a:gd name="T55" fmla="*/ 2147483647 h 158"/>
              <a:gd name="T56" fmla="*/ 2147483647 w 124"/>
              <a:gd name="T57" fmla="*/ 2147483647 h 158"/>
              <a:gd name="T58" fmla="*/ 2147483647 w 124"/>
              <a:gd name="T59" fmla="*/ 2147483647 h 158"/>
              <a:gd name="T60" fmla="*/ 2147483647 w 124"/>
              <a:gd name="T61" fmla="*/ 2147483647 h 158"/>
              <a:gd name="T62" fmla="*/ 2147483647 w 124"/>
              <a:gd name="T63" fmla="*/ 2147483647 h 158"/>
              <a:gd name="T64" fmla="*/ 2147483647 w 124"/>
              <a:gd name="T65" fmla="*/ 2147483647 h 158"/>
              <a:gd name="T66" fmla="*/ 2147483647 w 124"/>
              <a:gd name="T67" fmla="*/ 2147483647 h 158"/>
              <a:gd name="T68" fmla="*/ 2147483647 w 124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8"/>
              <a:gd name="T107" fmla="*/ 124 w 124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3"/>
                </a:lnTo>
                <a:lnTo>
                  <a:pt x="87" y="128"/>
                </a:lnTo>
                <a:lnTo>
                  <a:pt x="82" y="130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2"/>
                </a:lnTo>
                <a:lnTo>
                  <a:pt x="41" y="128"/>
                </a:lnTo>
                <a:lnTo>
                  <a:pt x="35" y="122"/>
                </a:lnTo>
                <a:lnTo>
                  <a:pt x="31" y="116"/>
                </a:lnTo>
                <a:lnTo>
                  <a:pt x="28" y="108"/>
                </a:lnTo>
                <a:lnTo>
                  <a:pt x="25" y="98"/>
                </a:lnTo>
                <a:lnTo>
                  <a:pt x="24" y="87"/>
                </a:lnTo>
                <a:lnTo>
                  <a:pt x="124" y="87"/>
                </a:lnTo>
                <a:lnTo>
                  <a:pt x="124" y="76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7"/>
                </a:lnTo>
                <a:lnTo>
                  <a:pt x="25" y="147"/>
                </a:lnTo>
                <a:lnTo>
                  <a:pt x="36" y="153"/>
                </a:lnTo>
                <a:lnTo>
                  <a:pt x="49" y="157"/>
                </a:lnTo>
                <a:lnTo>
                  <a:pt x="61" y="158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2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5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54" name="Freeform 202"/>
          <p:cNvSpPr>
            <a:spLocks/>
          </p:cNvSpPr>
          <p:nvPr/>
        </p:nvSpPr>
        <p:spPr bwMode="auto">
          <a:xfrm>
            <a:off x="2430463" y="3717925"/>
            <a:ext cx="30162" cy="82550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302078691 h 155"/>
              <a:gd name="T32" fmla="*/ 2147483647 w 66"/>
              <a:gd name="T33" fmla="*/ 755338860 h 155"/>
              <a:gd name="T34" fmla="*/ 2147483647 w 66"/>
              <a:gd name="T35" fmla="*/ 1057417418 h 155"/>
              <a:gd name="T36" fmla="*/ 2147483647 w 66"/>
              <a:gd name="T37" fmla="*/ 1812756277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099766875 w 66"/>
              <a:gd name="T43" fmla="*/ 2147483647 h 155"/>
              <a:gd name="T44" fmla="*/ 2099766875 w 66"/>
              <a:gd name="T45" fmla="*/ 453260169 h 155"/>
              <a:gd name="T46" fmla="*/ 0 w 66"/>
              <a:gd name="T47" fmla="*/ 453260169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1"/>
                </a:lnTo>
                <a:lnTo>
                  <a:pt x="25" y="51"/>
                </a:lnTo>
                <a:lnTo>
                  <a:pt x="28" y="44"/>
                </a:lnTo>
                <a:lnTo>
                  <a:pt x="33" y="38"/>
                </a:lnTo>
                <a:lnTo>
                  <a:pt x="38" y="33"/>
                </a:lnTo>
                <a:lnTo>
                  <a:pt x="44" y="29"/>
                </a:lnTo>
                <a:lnTo>
                  <a:pt x="53" y="28"/>
                </a:lnTo>
                <a:lnTo>
                  <a:pt x="61" y="27"/>
                </a:lnTo>
                <a:lnTo>
                  <a:pt x="66" y="27"/>
                </a:lnTo>
                <a:lnTo>
                  <a:pt x="66" y="0"/>
                </a:lnTo>
                <a:lnTo>
                  <a:pt x="60" y="0"/>
                </a:lnTo>
                <a:lnTo>
                  <a:pt x="54" y="0"/>
                </a:lnTo>
                <a:lnTo>
                  <a:pt x="47" y="2"/>
                </a:lnTo>
                <a:lnTo>
                  <a:pt x="42" y="5"/>
                </a:lnTo>
                <a:lnTo>
                  <a:pt x="37" y="7"/>
                </a:lnTo>
                <a:lnTo>
                  <a:pt x="33" y="12"/>
                </a:lnTo>
                <a:lnTo>
                  <a:pt x="28" y="17"/>
                </a:lnTo>
                <a:lnTo>
                  <a:pt x="25" y="23"/>
                </a:lnTo>
                <a:lnTo>
                  <a:pt x="22" y="30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55" name="Freeform 203"/>
          <p:cNvSpPr>
            <a:spLocks/>
          </p:cNvSpPr>
          <p:nvPr/>
        </p:nvSpPr>
        <p:spPr bwMode="auto">
          <a:xfrm>
            <a:off x="2505075" y="3690938"/>
            <a:ext cx="53975" cy="109537"/>
          </a:xfrm>
          <a:custGeom>
            <a:avLst/>
            <a:gdLst>
              <a:gd name="T0" fmla="*/ 0 w 119"/>
              <a:gd name="T1" fmla="*/ 2147483647 h 207"/>
              <a:gd name="T2" fmla="*/ 2147483647 w 119"/>
              <a:gd name="T3" fmla="*/ 2147483647 h 207"/>
              <a:gd name="T4" fmla="*/ 2147483647 w 119"/>
              <a:gd name="T5" fmla="*/ 2147483647 h 207"/>
              <a:gd name="T6" fmla="*/ 2147483647 w 119"/>
              <a:gd name="T7" fmla="*/ 2147483647 h 207"/>
              <a:gd name="T8" fmla="*/ 2147483647 w 119"/>
              <a:gd name="T9" fmla="*/ 0 h 207"/>
              <a:gd name="T10" fmla="*/ 0 w 119"/>
              <a:gd name="T11" fmla="*/ 0 h 207"/>
              <a:gd name="T12" fmla="*/ 0 w 119"/>
              <a:gd name="T13" fmla="*/ 2147483647 h 20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9"/>
              <a:gd name="T22" fmla="*/ 0 h 207"/>
              <a:gd name="T23" fmla="*/ 119 w 119"/>
              <a:gd name="T24" fmla="*/ 207 h 20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9" h="207">
                <a:moveTo>
                  <a:pt x="0" y="207"/>
                </a:moveTo>
                <a:lnTo>
                  <a:pt x="119" y="207"/>
                </a:lnTo>
                <a:lnTo>
                  <a:pt x="119" y="180"/>
                </a:lnTo>
                <a:lnTo>
                  <a:pt x="26" y="180"/>
                </a:lnTo>
                <a:lnTo>
                  <a:pt x="26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56" name="Rectangle 204"/>
          <p:cNvSpPr>
            <a:spLocks noChangeArrowheads="1"/>
          </p:cNvSpPr>
          <p:nvPr/>
        </p:nvSpPr>
        <p:spPr bwMode="auto">
          <a:xfrm>
            <a:off x="2574925" y="3783013"/>
            <a:ext cx="11113" cy="1746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57" name="Freeform 205"/>
          <p:cNvSpPr>
            <a:spLocks/>
          </p:cNvSpPr>
          <p:nvPr/>
        </p:nvSpPr>
        <p:spPr bwMode="auto">
          <a:xfrm>
            <a:off x="1357313" y="3887788"/>
            <a:ext cx="33337" cy="104775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459511617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2147483647 w 67"/>
              <a:gd name="T19" fmla="*/ 2147483647 h 199"/>
              <a:gd name="T20" fmla="*/ 1354966821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2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10"/>
                </a:lnTo>
                <a:lnTo>
                  <a:pt x="44" y="18"/>
                </a:lnTo>
                <a:lnTo>
                  <a:pt x="40" y="24"/>
                </a:lnTo>
                <a:lnTo>
                  <a:pt x="35" y="29"/>
                </a:lnTo>
                <a:lnTo>
                  <a:pt x="28" y="34"/>
                </a:lnTo>
                <a:lnTo>
                  <a:pt x="20" y="36"/>
                </a:lnTo>
                <a:lnTo>
                  <a:pt x="11" y="37"/>
                </a:lnTo>
                <a:lnTo>
                  <a:pt x="0" y="39"/>
                </a:lnTo>
                <a:lnTo>
                  <a:pt x="0" y="60"/>
                </a:lnTo>
                <a:lnTo>
                  <a:pt x="42" y="60"/>
                </a:lnTo>
                <a:lnTo>
                  <a:pt x="42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58" name="Freeform 206"/>
          <p:cNvSpPr>
            <a:spLocks/>
          </p:cNvSpPr>
          <p:nvPr/>
        </p:nvSpPr>
        <p:spPr bwMode="auto">
          <a:xfrm>
            <a:off x="1416050" y="3889375"/>
            <a:ext cx="60325" cy="106363"/>
          </a:xfrm>
          <a:custGeom>
            <a:avLst/>
            <a:gdLst>
              <a:gd name="T0" fmla="*/ 219593540 w 126"/>
              <a:gd name="T1" fmla="*/ 2147483647 h 200"/>
              <a:gd name="T2" fmla="*/ 1207075668 w 126"/>
              <a:gd name="T3" fmla="*/ 2147483647 h 200"/>
              <a:gd name="T4" fmla="*/ 2147483647 w 126"/>
              <a:gd name="T5" fmla="*/ 2147483647 h 200"/>
              <a:gd name="T6" fmla="*/ 2147483647 w 126"/>
              <a:gd name="T7" fmla="*/ 2147483647 h 200"/>
              <a:gd name="T8" fmla="*/ 2147483647 w 126"/>
              <a:gd name="T9" fmla="*/ 2147483647 h 200"/>
              <a:gd name="T10" fmla="*/ 2147483647 w 126"/>
              <a:gd name="T11" fmla="*/ 2147483647 h 200"/>
              <a:gd name="T12" fmla="*/ 2147483647 w 126"/>
              <a:gd name="T13" fmla="*/ 2147483647 h 200"/>
              <a:gd name="T14" fmla="*/ 2147483647 w 126"/>
              <a:gd name="T15" fmla="*/ 2147483647 h 200"/>
              <a:gd name="T16" fmla="*/ 2147483647 w 126"/>
              <a:gd name="T17" fmla="*/ 2147483647 h 200"/>
              <a:gd name="T18" fmla="*/ 2147483647 w 126"/>
              <a:gd name="T19" fmla="*/ 2147483647 h 200"/>
              <a:gd name="T20" fmla="*/ 2147483647 w 126"/>
              <a:gd name="T21" fmla="*/ 2147483647 h 200"/>
              <a:gd name="T22" fmla="*/ 2147483647 w 126"/>
              <a:gd name="T23" fmla="*/ 2147483647 h 200"/>
              <a:gd name="T24" fmla="*/ 2147483647 w 126"/>
              <a:gd name="T25" fmla="*/ 2147483647 h 200"/>
              <a:gd name="T26" fmla="*/ 2147483647 w 126"/>
              <a:gd name="T27" fmla="*/ 2147483647 h 200"/>
              <a:gd name="T28" fmla="*/ 2147483647 w 126"/>
              <a:gd name="T29" fmla="*/ 2147483647 h 200"/>
              <a:gd name="T30" fmla="*/ 2147483647 w 126"/>
              <a:gd name="T31" fmla="*/ 0 h 200"/>
              <a:gd name="T32" fmla="*/ 548754129 w 126"/>
              <a:gd name="T33" fmla="*/ 2147483647 h 200"/>
              <a:gd name="T34" fmla="*/ 2147483647 w 126"/>
              <a:gd name="T35" fmla="*/ 2147483647 h 200"/>
              <a:gd name="T36" fmla="*/ 2147483647 w 126"/>
              <a:gd name="T37" fmla="*/ 2147483647 h 200"/>
              <a:gd name="T38" fmla="*/ 2147483647 w 126"/>
              <a:gd name="T39" fmla="*/ 2147483647 h 200"/>
              <a:gd name="T40" fmla="*/ 2147483647 w 126"/>
              <a:gd name="T41" fmla="*/ 2147483647 h 200"/>
              <a:gd name="T42" fmla="*/ 2147483647 w 126"/>
              <a:gd name="T43" fmla="*/ 2147483647 h 200"/>
              <a:gd name="T44" fmla="*/ 2147483647 w 126"/>
              <a:gd name="T45" fmla="*/ 2147483647 h 200"/>
              <a:gd name="T46" fmla="*/ 2147483647 w 126"/>
              <a:gd name="T47" fmla="*/ 2147483647 h 200"/>
              <a:gd name="T48" fmla="*/ 2147483647 w 126"/>
              <a:gd name="T49" fmla="*/ 2147483647 h 200"/>
              <a:gd name="T50" fmla="*/ 2147483647 w 126"/>
              <a:gd name="T51" fmla="*/ 2147483647 h 200"/>
              <a:gd name="T52" fmla="*/ 2147483647 w 126"/>
              <a:gd name="T53" fmla="*/ 2147483647 h 200"/>
              <a:gd name="T54" fmla="*/ 2147483647 w 126"/>
              <a:gd name="T55" fmla="*/ 2147483647 h 200"/>
              <a:gd name="T56" fmla="*/ 2147483647 w 126"/>
              <a:gd name="T57" fmla="*/ 2147483647 h 200"/>
              <a:gd name="T58" fmla="*/ 2147483647 w 126"/>
              <a:gd name="T59" fmla="*/ 2147483647 h 200"/>
              <a:gd name="T60" fmla="*/ 2147483647 w 126"/>
              <a:gd name="T61" fmla="*/ 2147483647 h 200"/>
              <a:gd name="T62" fmla="*/ 0 w 126"/>
              <a:gd name="T63" fmla="*/ 2147483647 h 2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26"/>
              <a:gd name="T97" fmla="*/ 0 h 200"/>
              <a:gd name="T98" fmla="*/ 126 w 126"/>
              <a:gd name="T99" fmla="*/ 200 h 2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26" h="200">
                <a:moveTo>
                  <a:pt x="0" y="143"/>
                </a:moveTo>
                <a:lnTo>
                  <a:pt x="2" y="155"/>
                </a:lnTo>
                <a:lnTo>
                  <a:pt x="6" y="166"/>
                </a:lnTo>
                <a:lnTo>
                  <a:pt x="11" y="176"/>
                </a:lnTo>
                <a:lnTo>
                  <a:pt x="19" y="185"/>
                </a:lnTo>
                <a:lnTo>
                  <a:pt x="27" y="191"/>
                </a:lnTo>
                <a:lnTo>
                  <a:pt x="38" y="195"/>
                </a:lnTo>
                <a:lnTo>
                  <a:pt x="49" y="199"/>
                </a:lnTo>
                <a:lnTo>
                  <a:pt x="61" y="200"/>
                </a:lnTo>
                <a:lnTo>
                  <a:pt x="76" y="199"/>
                </a:lnTo>
                <a:lnTo>
                  <a:pt x="88" y="195"/>
                </a:lnTo>
                <a:lnTo>
                  <a:pt x="99" y="188"/>
                </a:lnTo>
                <a:lnTo>
                  <a:pt x="108" y="180"/>
                </a:lnTo>
                <a:lnTo>
                  <a:pt x="116" y="171"/>
                </a:lnTo>
                <a:lnTo>
                  <a:pt x="122" y="158"/>
                </a:lnTo>
                <a:lnTo>
                  <a:pt x="125" y="145"/>
                </a:lnTo>
                <a:lnTo>
                  <a:pt x="126" y="130"/>
                </a:lnTo>
                <a:lnTo>
                  <a:pt x="125" y="115"/>
                </a:lnTo>
                <a:lnTo>
                  <a:pt x="122" y="102"/>
                </a:lnTo>
                <a:lnTo>
                  <a:pt x="117" y="92"/>
                </a:lnTo>
                <a:lnTo>
                  <a:pt x="109" y="82"/>
                </a:lnTo>
                <a:lnTo>
                  <a:pt x="101" y="74"/>
                </a:lnTo>
                <a:lnTo>
                  <a:pt x="90" y="68"/>
                </a:lnTo>
                <a:lnTo>
                  <a:pt x="78" y="65"/>
                </a:lnTo>
                <a:lnTo>
                  <a:pt x="65" y="64"/>
                </a:lnTo>
                <a:lnTo>
                  <a:pt x="54" y="65"/>
                </a:lnTo>
                <a:lnTo>
                  <a:pt x="45" y="67"/>
                </a:lnTo>
                <a:lnTo>
                  <a:pt x="37" y="71"/>
                </a:lnTo>
                <a:lnTo>
                  <a:pt x="29" y="77"/>
                </a:lnTo>
                <a:lnTo>
                  <a:pt x="37" y="23"/>
                </a:lnTo>
                <a:lnTo>
                  <a:pt x="117" y="23"/>
                </a:lnTo>
                <a:lnTo>
                  <a:pt x="117" y="0"/>
                </a:lnTo>
                <a:lnTo>
                  <a:pt x="20" y="0"/>
                </a:lnTo>
                <a:lnTo>
                  <a:pt x="5" y="106"/>
                </a:lnTo>
                <a:lnTo>
                  <a:pt x="26" y="106"/>
                </a:lnTo>
                <a:lnTo>
                  <a:pt x="33" y="98"/>
                </a:lnTo>
                <a:lnTo>
                  <a:pt x="41" y="92"/>
                </a:lnTo>
                <a:lnTo>
                  <a:pt x="50" y="88"/>
                </a:lnTo>
                <a:lnTo>
                  <a:pt x="61" y="87"/>
                </a:lnTo>
                <a:lnTo>
                  <a:pt x="69" y="88"/>
                </a:lnTo>
                <a:lnTo>
                  <a:pt x="78" y="91"/>
                </a:lnTo>
                <a:lnTo>
                  <a:pt x="84" y="94"/>
                </a:lnTo>
                <a:lnTo>
                  <a:pt x="90" y="99"/>
                </a:lnTo>
                <a:lnTo>
                  <a:pt x="95" y="106"/>
                </a:lnTo>
                <a:lnTo>
                  <a:pt x="98" y="113"/>
                </a:lnTo>
                <a:lnTo>
                  <a:pt x="100" y="122"/>
                </a:lnTo>
                <a:lnTo>
                  <a:pt x="101" y="131"/>
                </a:lnTo>
                <a:lnTo>
                  <a:pt x="100" y="141"/>
                </a:lnTo>
                <a:lnTo>
                  <a:pt x="98" y="150"/>
                </a:lnTo>
                <a:lnTo>
                  <a:pt x="95" y="157"/>
                </a:lnTo>
                <a:lnTo>
                  <a:pt x="89" y="164"/>
                </a:lnTo>
                <a:lnTo>
                  <a:pt x="84" y="169"/>
                </a:lnTo>
                <a:lnTo>
                  <a:pt x="77" y="172"/>
                </a:lnTo>
                <a:lnTo>
                  <a:pt x="69" y="174"/>
                </a:lnTo>
                <a:lnTo>
                  <a:pt x="61" y="176"/>
                </a:lnTo>
                <a:lnTo>
                  <a:pt x="53" y="176"/>
                </a:lnTo>
                <a:lnTo>
                  <a:pt x="47" y="173"/>
                </a:lnTo>
                <a:lnTo>
                  <a:pt x="41" y="171"/>
                </a:lnTo>
                <a:lnTo>
                  <a:pt x="35" y="167"/>
                </a:lnTo>
                <a:lnTo>
                  <a:pt x="31" y="162"/>
                </a:lnTo>
                <a:lnTo>
                  <a:pt x="28" y="157"/>
                </a:lnTo>
                <a:lnTo>
                  <a:pt x="25" y="150"/>
                </a:lnTo>
                <a:lnTo>
                  <a:pt x="24" y="143"/>
                </a:lnTo>
                <a:lnTo>
                  <a:pt x="0" y="14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59" name="Freeform 207"/>
          <p:cNvSpPr>
            <a:spLocks noEditPoints="1"/>
          </p:cNvSpPr>
          <p:nvPr/>
        </p:nvSpPr>
        <p:spPr bwMode="auto">
          <a:xfrm>
            <a:off x="2036763" y="3883025"/>
            <a:ext cx="63500" cy="109538"/>
          </a:xfrm>
          <a:custGeom>
            <a:avLst/>
            <a:gdLst>
              <a:gd name="T0" fmla="*/ 0 w 134"/>
              <a:gd name="T1" fmla="*/ 2147483647 h 207"/>
              <a:gd name="T2" fmla="*/ 2147483647 w 134"/>
              <a:gd name="T3" fmla="*/ 2147483647 h 207"/>
              <a:gd name="T4" fmla="*/ 2147483647 w 134"/>
              <a:gd name="T5" fmla="*/ 2147483647 h 207"/>
              <a:gd name="T6" fmla="*/ 2147483647 w 134"/>
              <a:gd name="T7" fmla="*/ 2147483647 h 207"/>
              <a:gd name="T8" fmla="*/ 2147483647 w 134"/>
              <a:gd name="T9" fmla="*/ 2147483647 h 207"/>
              <a:gd name="T10" fmla="*/ 2147483647 w 134"/>
              <a:gd name="T11" fmla="*/ 2147483647 h 207"/>
              <a:gd name="T12" fmla="*/ 2147483647 w 134"/>
              <a:gd name="T13" fmla="*/ 2147483647 h 207"/>
              <a:gd name="T14" fmla="*/ 2147483647 w 134"/>
              <a:gd name="T15" fmla="*/ 2147483647 h 207"/>
              <a:gd name="T16" fmla="*/ 2147483647 w 134"/>
              <a:gd name="T17" fmla="*/ 2147483647 h 207"/>
              <a:gd name="T18" fmla="*/ 2147483647 w 134"/>
              <a:gd name="T19" fmla="*/ 2147483647 h 207"/>
              <a:gd name="T20" fmla="*/ 2147483647 w 134"/>
              <a:gd name="T21" fmla="*/ 2147483647 h 207"/>
              <a:gd name="T22" fmla="*/ 2147483647 w 134"/>
              <a:gd name="T23" fmla="*/ 2147483647 h 207"/>
              <a:gd name="T24" fmla="*/ 2147483647 w 134"/>
              <a:gd name="T25" fmla="*/ 2147483647 h 207"/>
              <a:gd name="T26" fmla="*/ 2147483647 w 134"/>
              <a:gd name="T27" fmla="*/ 2147483647 h 207"/>
              <a:gd name="T28" fmla="*/ 2147483647 w 134"/>
              <a:gd name="T29" fmla="*/ 2147483647 h 207"/>
              <a:gd name="T30" fmla="*/ 2147483647 w 134"/>
              <a:gd name="T31" fmla="*/ 2147483647 h 207"/>
              <a:gd name="T32" fmla="*/ 2147483647 w 134"/>
              <a:gd name="T33" fmla="*/ 2147483647 h 207"/>
              <a:gd name="T34" fmla="*/ 2147483647 w 134"/>
              <a:gd name="T35" fmla="*/ 2147483647 h 207"/>
              <a:gd name="T36" fmla="*/ 2147483647 w 134"/>
              <a:gd name="T37" fmla="*/ 2147483647 h 207"/>
              <a:gd name="T38" fmla="*/ 2147483647 w 134"/>
              <a:gd name="T39" fmla="*/ 2147483647 h 207"/>
              <a:gd name="T40" fmla="*/ 2147483647 w 134"/>
              <a:gd name="T41" fmla="*/ 2147483647 h 207"/>
              <a:gd name="T42" fmla="*/ 2147483647 w 134"/>
              <a:gd name="T43" fmla="*/ 2147483647 h 207"/>
              <a:gd name="T44" fmla="*/ 2147483647 w 134"/>
              <a:gd name="T45" fmla="*/ 1778126655 h 207"/>
              <a:gd name="T46" fmla="*/ 2147483647 w 134"/>
              <a:gd name="T47" fmla="*/ 1185324107 h 207"/>
              <a:gd name="T48" fmla="*/ 2147483647 w 134"/>
              <a:gd name="T49" fmla="*/ 592802283 h 207"/>
              <a:gd name="T50" fmla="*/ 2147483647 w 134"/>
              <a:gd name="T51" fmla="*/ 148130324 h 207"/>
              <a:gd name="T52" fmla="*/ 2147483647 w 134"/>
              <a:gd name="T53" fmla="*/ 0 h 207"/>
              <a:gd name="T54" fmla="*/ 2147483647 w 134"/>
              <a:gd name="T55" fmla="*/ 0 h 207"/>
              <a:gd name="T56" fmla="*/ 2147483647 w 134"/>
              <a:gd name="T57" fmla="*/ 0 h 207"/>
              <a:gd name="T58" fmla="*/ 0 w 134"/>
              <a:gd name="T59" fmla="*/ 0 h 207"/>
              <a:gd name="T60" fmla="*/ 0 w 134"/>
              <a:gd name="T61" fmla="*/ 2147483647 h 207"/>
              <a:gd name="T62" fmla="*/ 2147483647 w 134"/>
              <a:gd name="T63" fmla="*/ 2147483647 h 207"/>
              <a:gd name="T64" fmla="*/ 2147483647 w 134"/>
              <a:gd name="T65" fmla="*/ 2147483647 h 207"/>
              <a:gd name="T66" fmla="*/ 2147483647 w 134"/>
              <a:gd name="T67" fmla="*/ 2147483647 h 207"/>
              <a:gd name="T68" fmla="*/ 2147483647 w 134"/>
              <a:gd name="T69" fmla="*/ 2147483647 h 207"/>
              <a:gd name="T70" fmla="*/ 2147483647 w 134"/>
              <a:gd name="T71" fmla="*/ 2147483647 h 207"/>
              <a:gd name="T72" fmla="*/ 2147483647 w 134"/>
              <a:gd name="T73" fmla="*/ 2147483647 h 207"/>
              <a:gd name="T74" fmla="*/ 2147483647 w 134"/>
              <a:gd name="T75" fmla="*/ 2147483647 h 207"/>
              <a:gd name="T76" fmla="*/ 2147483647 w 134"/>
              <a:gd name="T77" fmla="*/ 2147483647 h 207"/>
              <a:gd name="T78" fmla="*/ 2147483647 w 134"/>
              <a:gd name="T79" fmla="*/ 2147483647 h 207"/>
              <a:gd name="T80" fmla="*/ 2147483647 w 134"/>
              <a:gd name="T81" fmla="*/ 2147483647 h 207"/>
              <a:gd name="T82" fmla="*/ 2147483647 w 134"/>
              <a:gd name="T83" fmla="*/ 2147483647 h 207"/>
              <a:gd name="T84" fmla="*/ 2147483647 w 134"/>
              <a:gd name="T85" fmla="*/ 2147483647 h 207"/>
              <a:gd name="T86" fmla="*/ 2147483647 w 134"/>
              <a:gd name="T87" fmla="*/ 2147483647 h 207"/>
              <a:gd name="T88" fmla="*/ 2147483647 w 134"/>
              <a:gd name="T89" fmla="*/ 2147483647 h 207"/>
              <a:gd name="T90" fmla="*/ 2147483647 w 134"/>
              <a:gd name="T91" fmla="*/ 2147483647 h 207"/>
              <a:gd name="T92" fmla="*/ 2147483647 w 134"/>
              <a:gd name="T93" fmla="*/ 2147483647 h 207"/>
              <a:gd name="T94" fmla="*/ 2147483647 w 134"/>
              <a:gd name="T95" fmla="*/ 2147483647 h 207"/>
              <a:gd name="T96" fmla="*/ 2147483647 w 134"/>
              <a:gd name="T97" fmla="*/ 2147483647 h 207"/>
              <a:gd name="T98" fmla="*/ 2147483647 w 134"/>
              <a:gd name="T99" fmla="*/ 2147483647 h 207"/>
              <a:gd name="T100" fmla="*/ 2147483647 w 134"/>
              <a:gd name="T101" fmla="*/ 2147483647 h 2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4"/>
              <a:gd name="T154" fmla="*/ 0 h 207"/>
              <a:gd name="T155" fmla="*/ 134 w 134"/>
              <a:gd name="T156" fmla="*/ 207 h 2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4" h="207">
                <a:moveTo>
                  <a:pt x="0" y="207"/>
                </a:moveTo>
                <a:lnTo>
                  <a:pt x="25" y="207"/>
                </a:lnTo>
                <a:lnTo>
                  <a:pt x="25" y="120"/>
                </a:lnTo>
                <a:lnTo>
                  <a:pt x="63" y="120"/>
                </a:lnTo>
                <a:lnTo>
                  <a:pt x="77" y="120"/>
                </a:lnTo>
                <a:lnTo>
                  <a:pt x="89" y="119"/>
                </a:lnTo>
                <a:lnTo>
                  <a:pt x="100" y="117"/>
                </a:lnTo>
                <a:lnTo>
                  <a:pt x="109" y="112"/>
                </a:lnTo>
                <a:lnTo>
                  <a:pt x="115" y="107"/>
                </a:lnTo>
                <a:lnTo>
                  <a:pt x="120" y="103"/>
                </a:lnTo>
                <a:lnTo>
                  <a:pt x="124" y="97"/>
                </a:lnTo>
                <a:lnTo>
                  <a:pt x="127" y="91"/>
                </a:lnTo>
                <a:lnTo>
                  <a:pt x="130" y="84"/>
                </a:lnTo>
                <a:lnTo>
                  <a:pt x="131" y="77"/>
                </a:lnTo>
                <a:lnTo>
                  <a:pt x="134" y="69"/>
                </a:lnTo>
                <a:lnTo>
                  <a:pt x="134" y="61"/>
                </a:lnTo>
                <a:lnTo>
                  <a:pt x="134" y="51"/>
                </a:lnTo>
                <a:lnTo>
                  <a:pt x="132" y="43"/>
                </a:lnTo>
                <a:lnTo>
                  <a:pt x="130" y="35"/>
                </a:lnTo>
                <a:lnTo>
                  <a:pt x="127" y="28"/>
                </a:lnTo>
                <a:lnTo>
                  <a:pt x="124" y="22"/>
                </a:lnTo>
                <a:lnTo>
                  <a:pt x="120" y="16"/>
                </a:lnTo>
                <a:lnTo>
                  <a:pt x="116" y="12"/>
                </a:lnTo>
                <a:lnTo>
                  <a:pt x="109" y="8"/>
                </a:lnTo>
                <a:lnTo>
                  <a:pt x="101" y="4"/>
                </a:lnTo>
                <a:lnTo>
                  <a:pt x="90" y="1"/>
                </a:lnTo>
                <a:lnTo>
                  <a:pt x="80" y="0"/>
                </a:lnTo>
                <a:lnTo>
                  <a:pt x="68" y="0"/>
                </a:lnTo>
                <a:lnTo>
                  <a:pt x="62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25" y="94"/>
                </a:moveTo>
                <a:lnTo>
                  <a:pt x="25" y="26"/>
                </a:lnTo>
                <a:lnTo>
                  <a:pt x="69" y="26"/>
                </a:lnTo>
                <a:lnTo>
                  <a:pt x="79" y="26"/>
                </a:lnTo>
                <a:lnTo>
                  <a:pt x="86" y="28"/>
                </a:lnTo>
                <a:lnTo>
                  <a:pt x="92" y="30"/>
                </a:lnTo>
                <a:lnTo>
                  <a:pt x="98" y="34"/>
                </a:lnTo>
                <a:lnTo>
                  <a:pt x="102" y="39"/>
                </a:lnTo>
                <a:lnTo>
                  <a:pt x="105" y="44"/>
                </a:lnTo>
                <a:lnTo>
                  <a:pt x="106" y="51"/>
                </a:lnTo>
                <a:lnTo>
                  <a:pt x="107" y="59"/>
                </a:lnTo>
                <a:lnTo>
                  <a:pt x="106" y="69"/>
                </a:lnTo>
                <a:lnTo>
                  <a:pt x="105" y="77"/>
                </a:lnTo>
                <a:lnTo>
                  <a:pt x="102" y="83"/>
                </a:lnTo>
                <a:lnTo>
                  <a:pt x="98" y="87"/>
                </a:lnTo>
                <a:lnTo>
                  <a:pt x="92" y="91"/>
                </a:lnTo>
                <a:lnTo>
                  <a:pt x="85" y="93"/>
                </a:lnTo>
                <a:lnTo>
                  <a:pt x="77" y="94"/>
                </a:lnTo>
                <a:lnTo>
                  <a:pt x="67" y="94"/>
                </a:lnTo>
                <a:lnTo>
                  <a:pt x="25" y="9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60" name="Freeform 208"/>
          <p:cNvSpPr>
            <a:spLocks/>
          </p:cNvSpPr>
          <p:nvPr/>
        </p:nvSpPr>
        <p:spPr bwMode="auto">
          <a:xfrm>
            <a:off x="2112963" y="3883025"/>
            <a:ext cx="52387" cy="109538"/>
          </a:xfrm>
          <a:custGeom>
            <a:avLst/>
            <a:gdLst>
              <a:gd name="T0" fmla="*/ 2147483647 w 114"/>
              <a:gd name="T1" fmla="*/ 2147483647 h 207"/>
              <a:gd name="T2" fmla="*/ 2147483647 w 114"/>
              <a:gd name="T3" fmla="*/ 2147483647 h 207"/>
              <a:gd name="T4" fmla="*/ 2147483647 w 114"/>
              <a:gd name="T5" fmla="*/ 2147483647 h 207"/>
              <a:gd name="T6" fmla="*/ 2147483647 w 114"/>
              <a:gd name="T7" fmla="*/ 2147483647 h 207"/>
              <a:gd name="T8" fmla="*/ 2147483647 w 114"/>
              <a:gd name="T9" fmla="*/ 2147483647 h 207"/>
              <a:gd name="T10" fmla="*/ 2147483647 w 114"/>
              <a:gd name="T11" fmla="*/ 2147483647 h 207"/>
              <a:gd name="T12" fmla="*/ 2147483647 w 114"/>
              <a:gd name="T13" fmla="*/ 2147483647 h 207"/>
              <a:gd name="T14" fmla="*/ 2147483647 w 114"/>
              <a:gd name="T15" fmla="*/ 2147483647 h 207"/>
              <a:gd name="T16" fmla="*/ 2147483647 w 114"/>
              <a:gd name="T17" fmla="*/ 2147483647 h 207"/>
              <a:gd name="T18" fmla="*/ 2147483647 w 114"/>
              <a:gd name="T19" fmla="*/ 2147483647 h 207"/>
              <a:gd name="T20" fmla="*/ 2147483647 w 114"/>
              <a:gd name="T21" fmla="*/ 2147483647 h 207"/>
              <a:gd name="T22" fmla="*/ 2147483647 w 114"/>
              <a:gd name="T23" fmla="*/ 2147483647 h 207"/>
              <a:gd name="T24" fmla="*/ 2147483647 w 114"/>
              <a:gd name="T25" fmla="*/ 2147483647 h 207"/>
              <a:gd name="T26" fmla="*/ 2147483647 w 114"/>
              <a:gd name="T27" fmla="*/ 2147483647 h 207"/>
              <a:gd name="T28" fmla="*/ 2147483647 w 114"/>
              <a:gd name="T29" fmla="*/ 2147483647 h 207"/>
              <a:gd name="T30" fmla="*/ 2147483647 w 114"/>
              <a:gd name="T31" fmla="*/ 2147483647 h 207"/>
              <a:gd name="T32" fmla="*/ 2147483647 w 114"/>
              <a:gd name="T33" fmla="*/ 2147483647 h 207"/>
              <a:gd name="T34" fmla="*/ 2147483647 w 114"/>
              <a:gd name="T35" fmla="*/ 2147483647 h 207"/>
              <a:gd name="T36" fmla="*/ 2147483647 w 114"/>
              <a:gd name="T37" fmla="*/ 2147483647 h 207"/>
              <a:gd name="T38" fmla="*/ 2147483647 w 114"/>
              <a:gd name="T39" fmla="*/ 2147483647 h 207"/>
              <a:gd name="T40" fmla="*/ 2147483647 w 114"/>
              <a:gd name="T41" fmla="*/ 2147483647 h 207"/>
              <a:gd name="T42" fmla="*/ 2147483647 w 114"/>
              <a:gd name="T43" fmla="*/ 2147483647 h 207"/>
              <a:gd name="T44" fmla="*/ 2147483647 w 114"/>
              <a:gd name="T45" fmla="*/ 2147483647 h 207"/>
              <a:gd name="T46" fmla="*/ 2147483647 w 114"/>
              <a:gd name="T47" fmla="*/ 2147483647 h 207"/>
              <a:gd name="T48" fmla="*/ 2147483647 w 114"/>
              <a:gd name="T49" fmla="*/ 0 h 207"/>
              <a:gd name="T50" fmla="*/ 0 w 114"/>
              <a:gd name="T51" fmla="*/ 0 h 207"/>
              <a:gd name="T52" fmla="*/ 0 w 114"/>
              <a:gd name="T53" fmla="*/ 2147483647 h 207"/>
              <a:gd name="T54" fmla="*/ 2147483647 w 114"/>
              <a:gd name="T55" fmla="*/ 2147483647 h 207"/>
              <a:gd name="T56" fmla="*/ 2147483647 w 114"/>
              <a:gd name="T57" fmla="*/ 2147483647 h 207"/>
              <a:gd name="T58" fmla="*/ 2147483647 w 114"/>
              <a:gd name="T59" fmla="*/ 2147483647 h 207"/>
              <a:gd name="T60" fmla="*/ 2147483647 w 114"/>
              <a:gd name="T61" fmla="*/ 2147483647 h 207"/>
              <a:gd name="T62" fmla="*/ 2147483647 w 114"/>
              <a:gd name="T63" fmla="*/ 2147483647 h 207"/>
              <a:gd name="T64" fmla="*/ 2147483647 w 114"/>
              <a:gd name="T65" fmla="*/ 2147483647 h 207"/>
              <a:gd name="T66" fmla="*/ 2147483647 w 114"/>
              <a:gd name="T67" fmla="*/ 2147483647 h 207"/>
              <a:gd name="T68" fmla="*/ 2147483647 w 114"/>
              <a:gd name="T69" fmla="*/ 2147483647 h 207"/>
              <a:gd name="T70" fmla="*/ 2147483647 w 114"/>
              <a:gd name="T71" fmla="*/ 2147483647 h 207"/>
              <a:gd name="T72" fmla="*/ 2147483647 w 114"/>
              <a:gd name="T73" fmla="*/ 2147483647 h 207"/>
              <a:gd name="T74" fmla="*/ 2147483647 w 114"/>
              <a:gd name="T75" fmla="*/ 2147483647 h 207"/>
              <a:gd name="T76" fmla="*/ 2147483647 w 114"/>
              <a:gd name="T77" fmla="*/ 2147483647 h 207"/>
              <a:gd name="T78" fmla="*/ 2147483647 w 114"/>
              <a:gd name="T79" fmla="*/ 2147483647 h 207"/>
              <a:gd name="T80" fmla="*/ 2147483647 w 114"/>
              <a:gd name="T81" fmla="*/ 2147483647 h 207"/>
              <a:gd name="T82" fmla="*/ 2147483647 w 114"/>
              <a:gd name="T83" fmla="*/ 2147483647 h 207"/>
              <a:gd name="T84" fmla="*/ 2147483647 w 114"/>
              <a:gd name="T85" fmla="*/ 2147483647 h 207"/>
              <a:gd name="T86" fmla="*/ 2147483647 w 114"/>
              <a:gd name="T87" fmla="*/ 2147483647 h 207"/>
              <a:gd name="T88" fmla="*/ 2147483647 w 114"/>
              <a:gd name="T89" fmla="*/ 2147483647 h 207"/>
              <a:gd name="T90" fmla="*/ 2147483647 w 114"/>
              <a:gd name="T91" fmla="*/ 2147483647 h 20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207"/>
              <a:gd name="T140" fmla="*/ 114 w 114"/>
              <a:gd name="T141" fmla="*/ 207 h 20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207">
                <a:moveTo>
                  <a:pt x="91" y="207"/>
                </a:moveTo>
                <a:lnTo>
                  <a:pt x="114" y="207"/>
                </a:lnTo>
                <a:lnTo>
                  <a:pt x="114" y="117"/>
                </a:lnTo>
                <a:lnTo>
                  <a:pt x="114" y="110"/>
                </a:lnTo>
                <a:lnTo>
                  <a:pt x="114" y="99"/>
                </a:lnTo>
                <a:lnTo>
                  <a:pt x="113" y="90"/>
                </a:lnTo>
                <a:lnTo>
                  <a:pt x="112" y="80"/>
                </a:lnTo>
                <a:lnTo>
                  <a:pt x="108" y="73"/>
                </a:lnTo>
                <a:lnTo>
                  <a:pt x="104" y="68"/>
                </a:lnTo>
                <a:lnTo>
                  <a:pt x="101" y="64"/>
                </a:lnTo>
                <a:lnTo>
                  <a:pt x="97" y="61"/>
                </a:lnTo>
                <a:lnTo>
                  <a:pt x="92" y="57"/>
                </a:lnTo>
                <a:lnTo>
                  <a:pt x="86" y="55"/>
                </a:lnTo>
                <a:lnTo>
                  <a:pt x="80" y="54"/>
                </a:lnTo>
                <a:lnTo>
                  <a:pt x="73" y="52"/>
                </a:lnTo>
                <a:lnTo>
                  <a:pt x="65" y="52"/>
                </a:lnTo>
                <a:lnTo>
                  <a:pt x="59" y="52"/>
                </a:lnTo>
                <a:lnTo>
                  <a:pt x="52" y="54"/>
                </a:lnTo>
                <a:lnTo>
                  <a:pt x="46" y="56"/>
                </a:lnTo>
                <a:lnTo>
                  <a:pt x="40" y="58"/>
                </a:lnTo>
                <a:lnTo>
                  <a:pt x="35" y="62"/>
                </a:lnTo>
                <a:lnTo>
                  <a:pt x="31" y="66"/>
                </a:lnTo>
                <a:lnTo>
                  <a:pt x="26" y="71"/>
                </a:lnTo>
                <a:lnTo>
                  <a:pt x="23" y="77"/>
                </a:lnTo>
                <a:lnTo>
                  <a:pt x="23" y="0"/>
                </a:lnTo>
                <a:lnTo>
                  <a:pt x="0" y="0"/>
                </a:lnTo>
                <a:lnTo>
                  <a:pt x="0" y="207"/>
                </a:lnTo>
                <a:lnTo>
                  <a:pt x="23" y="207"/>
                </a:lnTo>
                <a:lnTo>
                  <a:pt x="23" y="118"/>
                </a:lnTo>
                <a:lnTo>
                  <a:pt x="24" y="108"/>
                </a:lnTo>
                <a:lnTo>
                  <a:pt x="26" y="100"/>
                </a:lnTo>
                <a:lnTo>
                  <a:pt x="29" y="92"/>
                </a:lnTo>
                <a:lnTo>
                  <a:pt x="34" y="86"/>
                </a:lnTo>
                <a:lnTo>
                  <a:pt x="40" y="82"/>
                </a:lnTo>
                <a:lnTo>
                  <a:pt x="46" y="78"/>
                </a:lnTo>
                <a:lnTo>
                  <a:pt x="55" y="76"/>
                </a:lnTo>
                <a:lnTo>
                  <a:pt x="63" y="75"/>
                </a:lnTo>
                <a:lnTo>
                  <a:pt x="71" y="76"/>
                </a:lnTo>
                <a:lnTo>
                  <a:pt x="77" y="77"/>
                </a:lnTo>
                <a:lnTo>
                  <a:pt x="82" y="80"/>
                </a:lnTo>
                <a:lnTo>
                  <a:pt x="85" y="84"/>
                </a:lnTo>
                <a:lnTo>
                  <a:pt x="87" y="90"/>
                </a:lnTo>
                <a:lnTo>
                  <a:pt x="90" y="97"/>
                </a:lnTo>
                <a:lnTo>
                  <a:pt x="91" y="105"/>
                </a:lnTo>
                <a:lnTo>
                  <a:pt x="91" y="114"/>
                </a:lnTo>
                <a:lnTo>
                  <a:pt x="91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61" name="Freeform 209"/>
          <p:cNvSpPr>
            <a:spLocks noEditPoints="1"/>
          </p:cNvSpPr>
          <p:nvPr/>
        </p:nvSpPr>
        <p:spPr bwMode="auto">
          <a:xfrm>
            <a:off x="2181225" y="3883025"/>
            <a:ext cx="11113" cy="109538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62" name="Rectangle 210"/>
          <p:cNvSpPr>
            <a:spLocks noChangeArrowheads="1"/>
          </p:cNvSpPr>
          <p:nvPr/>
        </p:nvSpPr>
        <p:spPr bwMode="auto">
          <a:xfrm>
            <a:off x="2209800" y="3883025"/>
            <a:ext cx="9525" cy="109538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63" name="Freeform 211"/>
          <p:cNvSpPr>
            <a:spLocks noEditPoints="1"/>
          </p:cNvSpPr>
          <p:nvPr/>
        </p:nvSpPr>
        <p:spPr bwMode="auto">
          <a:xfrm>
            <a:off x="2236788" y="3883025"/>
            <a:ext cx="11112" cy="109538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64" name="Freeform 212"/>
          <p:cNvSpPr>
            <a:spLocks noEditPoints="1"/>
          </p:cNvSpPr>
          <p:nvPr/>
        </p:nvSpPr>
        <p:spPr bwMode="auto">
          <a:xfrm>
            <a:off x="2263775" y="3910013"/>
            <a:ext cx="58738" cy="114300"/>
          </a:xfrm>
          <a:custGeom>
            <a:avLst/>
            <a:gdLst>
              <a:gd name="T0" fmla="*/ 2147483647 w 126"/>
              <a:gd name="T1" fmla="*/ 2147483647 h 216"/>
              <a:gd name="T2" fmla="*/ 2147483647 w 126"/>
              <a:gd name="T3" fmla="*/ 2147483647 h 216"/>
              <a:gd name="T4" fmla="*/ 2147483647 w 126"/>
              <a:gd name="T5" fmla="*/ 2147483647 h 216"/>
              <a:gd name="T6" fmla="*/ 2147483647 w 126"/>
              <a:gd name="T7" fmla="*/ 2147483647 h 216"/>
              <a:gd name="T8" fmla="*/ 2147483647 w 126"/>
              <a:gd name="T9" fmla="*/ 2147483647 h 216"/>
              <a:gd name="T10" fmla="*/ 2147483647 w 126"/>
              <a:gd name="T11" fmla="*/ 2147483647 h 216"/>
              <a:gd name="T12" fmla="*/ 2147483647 w 126"/>
              <a:gd name="T13" fmla="*/ 2147483647 h 216"/>
              <a:gd name="T14" fmla="*/ 2147483647 w 126"/>
              <a:gd name="T15" fmla="*/ 2147483647 h 216"/>
              <a:gd name="T16" fmla="*/ 2147483647 w 126"/>
              <a:gd name="T17" fmla="*/ 2147483647 h 216"/>
              <a:gd name="T18" fmla="*/ 2147483647 w 126"/>
              <a:gd name="T19" fmla="*/ 1778110093 h 216"/>
              <a:gd name="T20" fmla="*/ 2147483647 w 126"/>
              <a:gd name="T21" fmla="*/ 296258240 h 216"/>
              <a:gd name="T22" fmla="*/ 2147483647 w 126"/>
              <a:gd name="T23" fmla="*/ 0 h 216"/>
              <a:gd name="T24" fmla="*/ 2147483647 w 126"/>
              <a:gd name="T25" fmla="*/ 592796939 h 216"/>
              <a:gd name="T26" fmla="*/ 2147483647 w 126"/>
              <a:gd name="T27" fmla="*/ 1629980510 h 216"/>
              <a:gd name="T28" fmla="*/ 2147483647 w 126"/>
              <a:gd name="T29" fmla="*/ 2147483647 h 216"/>
              <a:gd name="T30" fmla="*/ 2147483647 w 126"/>
              <a:gd name="T31" fmla="*/ 592796939 h 216"/>
              <a:gd name="T32" fmla="*/ 0 w 126"/>
              <a:gd name="T33" fmla="*/ 2147483647 h 216"/>
              <a:gd name="T34" fmla="*/ 2147483647 w 126"/>
              <a:gd name="T35" fmla="*/ 2147483647 h 216"/>
              <a:gd name="T36" fmla="*/ 2147483647 w 126"/>
              <a:gd name="T37" fmla="*/ 2147483647 h 216"/>
              <a:gd name="T38" fmla="*/ 2147483647 w 126"/>
              <a:gd name="T39" fmla="*/ 2147483647 h 216"/>
              <a:gd name="T40" fmla="*/ 2147483647 w 126"/>
              <a:gd name="T41" fmla="*/ 2147483647 h 216"/>
              <a:gd name="T42" fmla="*/ 2147483647 w 126"/>
              <a:gd name="T43" fmla="*/ 2147483647 h 216"/>
              <a:gd name="T44" fmla="*/ 2147483647 w 126"/>
              <a:gd name="T45" fmla="*/ 2147483647 h 216"/>
              <a:gd name="T46" fmla="*/ 2147483647 w 126"/>
              <a:gd name="T47" fmla="*/ 2147483647 h 216"/>
              <a:gd name="T48" fmla="*/ 2147483647 w 126"/>
              <a:gd name="T49" fmla="*/ 2147483647 h 216"/>
              <a:gd name="T50" fmla="*/ 2147483647 w 126"/>
              <a:gd name="T51" fmla="*/ 2147483647 h 216"/>
              <a:gd name="T52" fmla="*/ 2147483647 w 126"/>
              <a:gd name="T53" fmla="*/ 2147483647 h 216"/>
              <a:gd name="T54" fmla="*/ 2147483647 w 126"/>
              <a:gd name="T55" fmla="*/ 2147483647 h 216"/>
              <a:gd name="T56" fmla="*/ 2147483647 w 126"/>
              <a:gd name="T57" fmla="*/ 2147483647 h 216"/>
              <a:gd name="T58" fmla="*/ 2147483647 w 126"/>
              <a:gd name="T59" fmla="*/ 2147483647 h 216"/>
              <a:gd name="T60" fmla="*/ 2147483647 w 126"/>
              <a:gd name="T61" fmla="*/ 2147483647 h 216"/>
              <a:gd name="T62" fmla="*/ 2147483647 w 126"/>
              <a:gd name="T63" fmla="*/ 2147483647 h 216"/>
              <a:gd name="T64" fmla="*/ 2147483647 w 126"/>
              <a:gd name="T65" fmla="*/ 2147483647 h 21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6"/>
              <a:gd name="T100" fmla="*/ 0 h 216"/>
              <a:gd name="T101" fmla="*/ 126 w 126"/>
              <a:gd name="T102" fmla="*/ 216 h 21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6" h="216">
                <a:moveTo>
                  <a:pt x="0" y="216"/>
                </a:moveTo>
                <a:lnTo>
                  <a:pt x="23" y="216"/>
                </a:lnTo>
                <a:lnTo>
                  <a:pt x="23" y="137"/>
                </a:lnTo>
                <a:lnTo>
                  <a:pt x="31" y="146"/>
                </a:lnTo>
                <a:lnTo>
                  <a:pt x="42" y="153"/>
                </a:lnTo>
                <a:lnTo>
                  <a:pt x="53" y="158"/>
                </a:lnTo>
                <a:lnTo>
                  <a:pt x="66" y="159"/>
                </a:lnTo>
                <a:lnTo>
                  <a:pt x="79" y="158"/>
                </a:lnTo>
                <a:lnTo>
                  <a:pt x="90" y="153"/>
                </a:lnTo>
                <a:lnTo>
                  <a:pt x="101" y="147"/>
                </a:lnTo>
                <a:lnTo>
                  <a:pt x="109" y="138"/>
                </a:lnTo>
                <a:lnTo>
                  <a:pt x="117" y="126"/>
                </a:lnTo>
                <a:lnTo>
                  <a:pt x="122" y="112"/>
                </a:lnTo>
                <a:lnTo>
                  <a:pt x="125" y="97"/>
                </a:lnTo>
                <a:lnTo>
                  <a:pt x="126" y="80"/>
                </a:lnTo>
                <a:lnTo>
                  <a:pt x="125" y="62"/>
                </a:lnTo>
                <a:lnTo>
                  <a:pt x="122" y="46"/>
                </a:lnTo>
                <a:lnTo>
                  <a:pt x="117" y="33"/>
                </a:lnTo>
                <a:lnTo>
                  <a:pt x="109" y="21"/>
                </a:lnTo>
                <a:lnTo>
                  <a:pt x="101" y="12"/>
                </a:lnTo>
                <a:lnTo>
                  <a:pt x="91" y="6"/>
                </a:lnTo>
                <a:lnTo>
                  <a:pt x="80" y="2"/>
                </a:lnTo>
                <a:lnTo>
                  <a:pt x="67" y="0"/>
                </a:lnTo>
                <a:lnTo>
                  <a:pt x="60" y="0"/>
                </a:lnTo>
                <a:lnTo>
                  <a:pt x="53" y="2"/>
                </a:lnTo>
                <a:lnTo>
                  <a:pt x="47" y="4"/>
                </a:lnTo>
                <a:lnTo>
                  <a:pt x="42" y="7"/>
                </a:lnTo>
                <a:lnTo>
                  <a:pt x="37" y="11"/>
                </a:lnTo>
                <a:lnTo>
                  <a:pt x="31" y="16"/>
                </a:lnTo>
                <a:lnTo>
                  <a:pt x="27" y="20"/>
                </a:lnTo>
                <a:lnTo>
                  <a:pt x="23" y="27"/>
                </a:lnTo>
                <a:lnTo>
                  <a:pt x="23" y="4"/>
                </a:lnTo>
                <a:lnTo>
                  <a:pt x="0" y="4"/>
                </a:lnTo>
                <a:lnTo>
                  <a:pt x="0" y="216"/>
                </a:lnTo>
                <a:close/>
                <a:moveTo>
                  <a:pt x="22" y="81"/>
                </a:moveTo>
                <a:lnTo>
                  <a:pt x="23" y="68"/>
                </a:lnTo>
                <a:lnTo>
                  <a:pt x="25" y="56"/>
                </a:lnTo>
                <a:lnTo>
                  <a:pt x="28" y="47"/>
                </a:lnTo>
                <a:lnTo>
                  <a:pt x="32" y="39"/>
                </a:lnTo>
                <a:lnTo>
                  <a:pt x="38" y="32"/>
                </a:lnTo>
                <a:lnTo>
                  <a:pt x="45" y="27"/>
                </a:lnTo>
                <a:lnTo>
                  <a:pt x="52" y="25"/>
                </a:lnTo>
                <a:lnTo>
                  <a:pt x="62" y="24"/>
                </a:lnTo>
                <a:lnTo>
                  <a:pt x="70" y="25"/>
                </a:lnTo>
                <a:lnTo>
                  <a:pt x="79" y="27"/>
                </a:lnTo>
                <a:lnTo>
                  <a:pt x="85" y="32"/>
                </a:lnTo>
                <a:lnTo>
                  <a:pt x="91" y="38"/>
                </a:lnTo>
                <a:lnTo>
                  <a:pt x="96" y="46"/>
                </a:lnTo>
                <a:lnTo>
                  <a:pt x="99" y="55"/>
                </a:lnTo>
                <a:lnTo>
                  <a:pt x="101" y="66"/>
                </a:lnTo>
                <a:lnTo>
                  <a:pt x="102" y="79"/>
                </a:lnTo>
                <a:lnTo>
                  <a:pt x="101" y="91"/>
                </a:lnTo>
                <a:lnTo>
                  <a:pt x="99" y="103"/>
                </a:lnTo>
                <a:lnTo>
                  <a:pt x="96" y="113"/>
                </a:lnTo>
                <a:lnTo>
                  <a:pt x="91" y="122"/>
                </a:lnTo>
                <a:lnTo>
                  <a:pt x="85" y="129"/>
                </a:lnTo>
                <a:lnTo>
                  <a:pt x="79" y="133"/>
                </a:lnTo>
                <a:lnTo>
                  <a:pt x="70" y="136"/>
                </a:lnTo>
                <a:lnTo>
                  <a:pt x="62" y="137"/>
                </a:lnTo>
                <a:lnTo>
                  <a:pt x="52" y="136"/>
                </a:lnTo>
                <a:lnTo>
                  <a:pt x="44" y="133"/>
                </a:lnTo>
                <a:lnTo>
                  <a:pt x="38" y="129"/>
                </a:lnTo>
                <a:lnTo>
                  <a:pt x="32" y="123"/>
                </a:lnTo>
                <a:lnTo>
                  <a:pt x="27" y="115"/>
                </a:lnTo>
                <a:lnTo>
                  <a:pt x="24" y="105"/>
                </a:lnTo>
                <a:lnTo>
                  <a:pt x="23" y="95"/>
                </a:lnTo>
                <a:lnTo>
                  <a:pt x="22" y="8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65" name="Freeform 213"/>
          <p:cNvSpPr>
            <a:spLocks noEditPoints="1"/>
          </p:cNvSpPr>
          <p:nvPr/>
        </p:nvSpPr>
        <p:spPr bwMode="auto">
          <a:xfrm>
            <a:off x="2336800" y="3910013"/>
            <a:ext cx="58738" cy="114300"/>
          </a:xfrm>
          <a:custGeom>
            <a:avLst/>
            <a:gdLst>
              <a:gd name="T0" fmla="*/ 2147483647 w 126"/>
              <a:gd name="T1" fmla="*/ 2147483647 h 216"/>
              <a:gd name="T2" fmla="*/ 2147483647 w 126"/>
              <a:gd name="T3" fmla="*/ 2147483647 h 216"/>
              <a:gd name="T4" fmla="*/ 2147483647 w 126"/>
              <a:gd name="T5" fmla="*/ 2147483647 h 216"/>
              <a:gd name="T6" fmla="*/ 2147483647 w 126"/>
              <a:gd name="T7" fmla="*/ 2147483647 h 216"/>
              <a:gd name="T8" fmla="*/ 2147483647 w 126"/>
              <a:gd name="T9" fmla="*/ 2147483647 h 216"/>
              <a:gd name="T10" fmla="*/ 2147483647 w 126"/>
              <a:gd name="T11" fmla="*/ 2147483647 h 216"/>
              <a:gd name="T12" fmla="*/ 2147483647 w 126"/>
              <a:gd name="T13" fmla="*/ 2147483647 h 216"/>
              <a:gd name="T14" fmla="*/ 2147483647 w 126"/>
              <a:gd name="T15" fmla="*/ 2147483647 h 216"/>
              <a:gd name="T16" fmla="*/ 2147483647 w 126"/>
              <a:gd name="T17" fmla="*/ 2147483647 h 216"/>
              <a:gd name="T18" fmla="*/ 2147483647 w 126"/>
              <a:gd name="T19" fmla="*/ 1778110093 h 216"/>
              <a:gd name="T20" fmla="*/ 2147483647 w 126"/>
              <a:gd name="T21" fmla="*/ 296258240 h 216"/>
              <a:gd name="T22" fmla="*/ 2147483647 w 126"/>
              <a:gd name="T23" fmla="*/ 0 h 216"/>
              <a:gd name="T24" fmla="*/ 2147483647 w 126"/>
              <a:gd name="T25" fmla="*/ 592796939 h 216"/>
              <a:gd name="T26" fmla="*/ 2147483647 w 126"/>
              <a:gd name="T27" fmla="*/ 1629980510 h 216"/>
              <a:gd name="T28" fmla="*/ 2147483647 w 126"/>
              <a:gd name="T29" fmla="*/ 2147483647 h 216"/>
              <a:gd name="T30" fmla="*/ 2147483647 w 126"/>
              <a:gd name="T31" fmla="*/ 592796939 h 216"/>
              <a:gd name="T32" fmla="*/ 0 w 126"/>
              <a:gd name="T33" fmla="*/ 2147483647 h 216"/>
              <a:gd name="T34" fmla="*/ 2147483647 w 126"/>
              <a:gd name="T35" fmla="*/ 2147483647 h 216"/>
              <a:gd name="T36" fmla="*/ 2147483647 w 126"/>
              <a:gd name="T37" fmla="*/ 2147483647 h 216"/>
              <a:gd name="T38" fmla="*/ 2147483647 w 126"/>
              <a:gd name="T39" fmla="*/ 2147483647 h 216"/>
              <a:gd name="T40" fmla="*/ 2147483647 w 126"/>
              <a:gd name="T41" fmla="*/ 2147483647 h 216"/>
              <a:gd name="T42" fmla="*/ 2147483647 w 126"/>
              <a:gd name="T43" fmla="*/ 2147483647 h 216"/>
              <a:gd name="T44" fmla="*/ 2147483647 w 126"/>
              <a:gd name="T45" fmla="*/ 2147483647 h 216"/>
              <a:gd name="T46" fmla="*/ 2147483647 w 126"/>
              <a:gd name="T47" fmla="*/ 2147483647 h 216"/>
              <a:gd name="T48" fmla="*/ 2147483647 w 126"/>
              <a:gd name="T49" fmla="*/ 2147483647 h 216"/>
              <a:gd name="T50" fmla="*/ 2147483647 w 126"/>
              <a:gd name="T51" fmla="*/ 2147483647 h 216"/>
              <a:gd name="T52" fmla="*/ 2147483647 w 126"/>
              <a:gd name="T53" fmla="*/ 2147483647 h 216"/>
              <a:gd name="T54" fmla="*/ 2147483647 w 126"/>
              <a:gd name="T55" fmla="*/ 2147483647 h 216"/>
              <a:gd name="T56" fmla="*/ 2147483647 w 126"/>
              <a:gd name="T57" fmla="*/ 2147483647 h 216"/>
              <a:gd name="T58" fmla="*/ 2147483647 w 126"/>
              <a:gd name="T59" fmla="*/ 2147483647 h 216"/>
              <a:gd name="T60" fmla="*/ 2147483647 w 126"/>
              <a:gd name="T61" fmla="*/ 2147483647 h 216"/>
              <a:gd name="T62" fmla="*/ 2147483647 w 126"/>
              <a:gd name="T63" fmla="*/ 2147483647 h 216"/>
              <a:gd name="T64" fmla="*/ 2147483647 w 126"/>
              <a:gd name="T65" fmla="*/ 2147483647 h 21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6"/>
              <a:gd name="T100" fmla="*/ 0 h 216"/>
              <a:gd name="T101" fmla="*/ 126 w 126"/>
              <a:gd name="T102" fmla="*/ 216 h 21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6" h="216">
                <a:moveTo>
                  <a:pt x="0" y="216"/>
                </a:moveTo>
                <a:lnTo>
                  <a:pt x="23" y="216"/>
                </a:lnTo>
                <a:lnTo>
                  <a:pt x="23" y="137"/>
                </a:lnTo>
                <a:lnTo>
                  <a:pt x="31" y="146"/>
                </a:lnTo>
                <a:lnTo>
                  <a:pt x="42" y="153"/>
                </a:lnTo>
                <a:lnTo>
                  <a:pt x="53" y="158"/>
                </a:lnTo>
                <a:lnTo>
                  <a:pt x="66" y="159"/>
                </a:lnTo>
                <a:lnTo>
                  <a:pt x="79" y="158"/>
                </a:lnTo>
                <a:lnTo>
                  <a:pt x="90" y="153"/>
                </a:lnTo>
                <a:lnTo>
                  <a:pt x="101" y="147"/>
                </a:lnTo>
                <a:lnTo>
                  <a:pt x="109" y="138"/>
                </a:lnTo>
                <a:lnTo>
                  <a:pt x="117" y="126"/>
                </a:lnTo>
                <a:lnTo>
                  <a:pt x="122" y="112"/>
                </a:lnTo>
                <a:lnTo>
                  <a:pt x="125" y="97"/>
                </a:lnTo>
                <a:lnTo>
                  <a:pt x="126" y="80"/>
                </a:lnTo>
                <a:lnTo>
                  <a:pt x="125" y="62"/>
                </a:lnTo>
                <a:lnTo>
                  <a:pt x="122" y="46"/>
                </a:lnTo>
                <a:lnTo>
                  <a:pt x="117" y="33"/>
                </a:lnTo>
                <a:lnTo>
                  <a:pt x="109" y="21"/>
                </a:lnTo>
                <a:lnTo>
                  <a:pt x="101" y="12"/>
                </a:lnTo>
                <a:lnTo>
                  <a:pt x="91" y="6"/>
                </a:lnTo>
                <a:lnTo>
                  <a:pt x="80" y="2"/>
                </a:lnTo>
                <a:lnTo>
                  <a:pt x="67" y="0"/>
                </a:lnTo>
                <a:lnTo>
                  <a:pt x="60" y="0"/>
                </a:lnTo>
                <a:lnTo>
                  <a:pt x="53" y="2"/>
                </a:lnTo>
                <a:lnTo>
                  <a:pt x="47" y="4"/>
                </a:lnTo>
                <a:lnTo>
                  <a:pt x="42" y="7"/>
                </a:lnTo>
                <a:lnTo>
                  <a:pt x="36" y="11"/>
                </a:lnTo>
                <a:lnTo>
                  <a:pt x="31" y="16"/>
                </a:lnTo>
                <a:lnTo>
                  <a:pt x="27" y="20"/>
                </a:lnTo>
                <a:lnTo>
                  <a:pt x="23" y="27"/>
                </a:lnTo>
                <a:lnTo>
                  <a:pt x="23" y="4"/>
                </a:lnTo>
                <a:lnTo>
                  <a:pt x="0" y="4"/>
                </a:lnTo>
                <a:lnTo>
                  <a:pt x="0" y="216"/>
                </a:lnTo>
                <a:close/>
                <a:moveTo>
                  <a:pt x="22" y="81"/>
                </a:moveTo>
                <a:lnTo>
                  <a:pt x="23" y="68"/>
                </a:lnTo>
                <a:lnTo>
                  <a:pt x="25" y="56"/>
                </a:lnTo>
                <a:lnTo>
                  <a:pt x="28" y="47"/>
                </a:lnTo>
                <a:lnTo>
                  <a:pt x="32" y="39"/>
                </a:lnTo>
                <a:lnTo>
                  <a:pt x="38" y="32"/>
                </a:lnTo>
                <a:lnTo>
                  <a:pt x="45" y="27"/>
                </a:lnTo>
                <a:lnTo>
                  <a:pt x="52" y="25"/>
                </a:lnTo>
                <a:lnTo>
                  <a:pt x="62" y="24"/>
                </a:lnTo>
                <a:lnTo>
                  <a:pt x="70" y="25"/>
                </a:lnTo>
                <a:lnTo>
                  <a:pt x="79" y="27"/>
                </a:lnTo>
                <a:lnTo>
                  <a:pt x="85" y="32"/>
                </a:lnTo>
                <a:lnTo>
                  <a:pt x="91" y="38"/>
                </a:lnTo>
                <a:lnTo>
                  <a:pt x="96" y="46"/>
                </a:lnTo>
                <a:lnTo>
                  <a:pt x="99" y="55"/>
                </a:lnTo>
                <a:lnTo>
                  <a:pt x="101" y="66"/>
                </a:lnTo>
                <a:lnTo>
                  <a:pt x="102" y="79"/>
                </a:lnTo>
                <a:lnTo>
                  <a:pt x="101" y="91"/>
                </a:lnTo>
                <a:lnTo>
                  <a:pt x="99" y="103"/>
                </a:lnTo>
                <a:lnTo>
                  <a:pt x="96" y="113"/>
                </a:lnTo>
                <a:lnTo>
                  <a:pt x="91" y="122"/>
                </a:lnTo>
                <a:lnTo>
                  <a:pt x="85" y="129"/>
                </a:lnTo>
                <a:lnTo>
                  <a:pt x="79" y="133"/>
                </a:lnTo>
                <a:lnTo>
                  <a:pt x="70" y="136"/>
                </a:lnTo>
                <a:lnTo>
                  <a:pt x="62" y="137"/>
                </a:lnTo>
                <a:lnTo>
                  <a:pt x="52" y="136"/>
                </a:lnTo>
                <a:lnTo>
                  <a:pt x="44" y="133"/>
                </a:lnTo>
                <a:lnTo>
                  <a:pt x="38" y="129"/>
                </a:lnTo>
                <a:lnTo>
                  <a:pt x="32" y="123"/>
                </a:lnTo>
                <a:lnTo>
                  <a:pt x="27" y="115"/>
                </a:lnTo>
                <a:lnTo>
                  <a:pt x="24" y="105"/>
                </a:lnTo>
                <a:lnTo>
                  <a:pt x="23" y="95"/>
                </a:lnTo>
                <a:lnTo>
                  <a:pt x="22" y="8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66" name="Freeform 214"/>
          <p:cNvSpPr>
            <a:spLocks noEditPoints="1"/>
          </p:cNvSpPr>
          <p:nvPr/>
        </p:nvSpPr>
        <p:spPr bwMode="auto">
          <a:xfrm>
            <a:off x="2405063" y="3910013"/>
            <a:ext cx="58737" cy="84137"/>
          </a:xfrm>
          <a:custGeom>
            <a:avLst/>
            <a:gdLst>
              <a:gd name="T0" fmla="*/ 2147483647 w 124"/>
              <a:gd name="T1" fmla="*/ 2147483647 h 159"/>
              <a:gd name="T2" fmla="*/ 2147483647 w 124"/>
              <a:gd name="T3" fmla="*/ 2147483647 h 159"/>
              <a:gd name="T4" fmla="*/ 2147483647 w 124"/>
              <a:gd name="T5" fmla="*/ 2147483647 h 159"/>
              <a:gd name="T6" fmla="*/ 2147483647 w 124"/>
              <a:gd name="T7" fmla="*/ 2147483647 h 159"/>
              <a:gd name="T8" fmla="*/ 2147483647 w 124"/>
              <a:gd name="T9" fmla="*/ 2147483647 h 159"/>
              <a:gd name="T10" fmla="*/ 2147483647 w 124"/>
              <a:gd name="T11" fmla="*/ 2147483647 h 159"/>
              <a:gd name="T12" fmla="*/ 2147483647 w 124"/>
              <a:gd name="T13" fmla="*/ 2147483647 h 159"/>
              <a:gd name="T14" fmla="*/ 2147483647 w 124"/>
              <a:gd name="T15" fmla="*/ 2147483647 h 159"/>
              <a:gd name="T16" fmla="*/ 2147483647 w 124"/>
              <a:gd name="T17" fmla="*/ 2147483647 h 159"/>
              <a:gd name="T18" fmla="*/ 2147483647 w 124"/>
              <a:gd name="T19" fmla="*/ 2147483647 h 159"/>
              <a:gd name="T20" fmla="*/ 2147483647 w 124"/>
              <a:gd name="T21" fmla="*/ 2147483647 h 159"/>
              <a:gd name="T22" fmla="*/ 2147483647 w 124"/>
              <a:gd name="T23" fmla="*/ 1778088763 h 159"/>
              <a:gd name="T24" fmla="*/ 2147483647 w 124"/>
              <a:gd name="T25" fmla="*/ 296254862 h 159"/>
              <a:gd name="T26" fmla="*/ 2147483647 w 124"/>
              <a:gd name="T27" fmla="*/ 296254862 h 159"/>
              <a:gd name="T28" fmla="*/ 2147483647 w 124"/>
              <a:gd name="T29" fmla="*/ 1778088763 h 159"/>
              <a:gd name="T30" fmla="*/ 1062878438 w 124"/>
              <a:gd name="T31" fmla="*/ 2147483647 h 159"/>
              <a:gd name="T32" fmla="*/ 106355184 w 124"/>
              <a:gd name="T33" fmla="*/ 2147483647 h 159"/>
              <a:gd name="T34" fmla="*/ 106355184 w 124"/>
              <a:gd name="T35" fmla="*/ 2147483647 h 159"/>
              <a:gd name="T36" fmla="*/ 1062878438 w 124"/>
              <a:gd name="T37" fmla="*/ 2147483647 h 159"/>
              <a:gd name="T38" fmla="*/ 2147483647 w 124"/>
              <a:gd name="T39" fmla="*/ 2147483647 h 159"/>
              <a:gd name="T40" fmla="*/ 2147483647 w 124"/>
              <a:gd name="T41" fmla="*/ 2147483647 h 159"/>
              <a:gd name="T42" fmla="*/ 2147483647 w 124"/>
              <a:gd name="T43" fmla="*/ 2147483647 h 159"/>
              <a:gd name="T44" fmla="*/ 2147483647 w 124"/>
              <a:gd name="T45" fmla="*/ 2147483647 h 159"/>
              <a:gd name="T46" fmla="*/ 2147483647 w 124"/>
              <a:gd name="T47" fmla="*/ 2147483647 h 159"/>
              <a:gd name="T48" fmla="*/ 2147483647 w 124"/>
              <a:gd name="T49" fmla="*/ 2147483647 h 159"/>
              <a:gd name="T50" fmla="*/ 2147483647 w 124"/>
              <a:gd name="T51" fmla="*/ 2147483647 h 159"/>
              <a:gd name="T52" fmla="*/ 2147483647 w 124"/>
              <a:gd name="T53" fmla="*/ 2147483647 h 159"/>
              <a:gd name="T54" fmla="*/ 2147483647 w 124"/>
              <a:gd name="T55" fmla="*/ 2147483647 h 159"/>
              <a:gd name="T56" fmla="*/ 2147483647 w 124"/>
              <a:gd name="T57" fmla="*/ 2147483647 h 159"/>
              <a:gd name="T58" fmla="*/ 2147483647 w 124"/>
              <a:gd name="T59" fmla="*/ 2147483647 h 159"/>
              <a:gd name="T60" fmla="*/ 2147483647 w 124"/>
              <a:gd name="T61" fmla="*/ 2147483647 h 159"/>
              <a:gd name="T62" fmla="*/ 2147483647 w 124"/>
              <a:gd name="T63" fmla="*/ 2147483647 h 159"/>
              <a:gd name="T64" fmla="*/ 2147483647 w 124"/>
              <a:gd name="T65" fmla="*/ 2147483647 h 159"/>
              <a:gd name="T66" fmla="*/ 2147483647 w 124"/>
              <a:gd name="T67" fmla="*/ 2147483647 h 159"/>
              <a:gd name="T68" fmla="*/ 2147483647 w 124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9"/>
              <a:gd name="T107" fmla="*/ 124 w 124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9">
                <a:moveTo>
                  <a:pt x="99" y="108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7" y="129"/>
                </a:lnTo>
                <a:lnTo>
                  <a:pt x="82" y="131"/>
                </a:lnTo>
                <a:lnTo>
                  <a:pt x="77" y="133"/>
                </a:lnTo>
                <a:lnTo>
                  <a:pt x="71" y="136"/>
                </a:lnTo>
                <a:lnTo>
                  <a:pt x="63" y="136"/>
                </a:lnTo>
                <a:lnTo>
                  <a:pt x="55" y="134"/>
                </a:lnTo>
                <a:lnTo>
                  <a:pt x="48" y="132"/>
                </a:lnTo>
                <a:lnTo>
                  <a:pt x="41" y="129"/>
                </a:lnTo>
                <a:lnTo>
                  <a:pt x="35" y="123"/>
                </a:lnTo>
                <a:lnTo>
                  <a:pt x="31" y="117"/>
                </a:lnTo>
                <a:lnTo>
                  <a:pt x="28" y="109"/>
                </a:lnTo>
                <a:lnTo>
                  <a:pt x="25" y="98"/>
                </a:lnTo>
                <a:lnTo>
                  <a:pt x="24" y="88"/>
                </a:lnTo>
                <a:lnTo>
                  <a:pt x="124" y="88"/>
                </a:lnTo>
                <a:lnTo>
                  <a:pt x="124" y="76"/>
                </a:lnTo>
                <a:lnTo>
                  <a:pt x="122" y="60"/>
                </a:lnTo>
                <a:lnTo>
                  <a:pt x="119" y="44"/>
                </a:lnTo>
                <a:lnTo>
                  <a:pt x="114" y="31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2"/>
                </a:lnTo>
                <a:lnTo>
                  <a:pt x="61" y="0"/>
                </a:lnTo>
                <a:lnTo>
                  <a:pt x="49" y="2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9" y="158"/>
                </a:lnTo>
                <a:lnTo>
                  <a:pt x="61" y="159"/>
                </a:lnTo>
                <a:lnTo>
                  <a:pt x="73" y="158"/>
                </a:lnTo>
                <a:lnTo>
                  <a:pt x="85" y="155"/>
                </a:lnTo>
                <a:lnTo>
                  <a:pt x="94" y="151"/>
                </a:lnTo>
                <a:lnTo>
                  <a:pt x="102" y="145"/>
                </a:lnTo>
                <a:lnTo>
                  <a:pt x="109" y="138"/>
                </a:lnTo>
                <a:lnTo>
                  <a:pt x="115" y="129"/>
                </a:lnTo>
                <a:lnTo>
                  <a:pt x="119" y="119"/>
                </a:lnTo>
                <a:lnTo>
                  <a:pt x="121" y="108"/>
                </a:lnTo>
                <a:lnTo>
                  <a:pt x="99" y="108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5"/>
                </a:lnTo>
                <a:lnTo>
                  <a:pt x="54" y="24"/>
                </a:lnTo>
                <a:lnTo>
                  <a:pt x="62" y="23"/>
                </a:lnTo>
                <a:lnTo>
                  <a:pt x="71" y="24"/>
                </a:lnTo>
                <a:lnTo>
                  <a:pt x="78" y="25"/>
                </a:lnTo>
                <a:lnTo>
                  <a:pt x="85" y="30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67" name="Freeform 215"/>
          <p:cNvSpPr>
            <a:spLocks/>
          </p:cNvSpPr>
          <p:nvPr/>
        </p:nvSpPr>
        <p:spPr bwMode="auto">
          <a:xfrm>
            <a:off x="2508250" y="3883025"/>
            <a:ext cx="73025" cy="109538"/>
          </a:xfrm>
          <a:custGeom>
            <a:avLst/>
            <a:gdLst>
              <a:gd name="T0" fmla="*/ 0 w 151"/>
              <a:gd name="T1" fmla="*/ 2147483647 h 207"/>
              <a:gd name="T2" fmla="*/ 2147483647 w 151"/>
              <a:gd name="T3" fmla="*/ 2147483647 h 207"/>
              <a:gd name="T4" fmla="*/ 2147483647 w 151"/>
              <a:gd name="T5" fmla="*/ 2147483647 h 207"/>
              <a:gd name="T6" fmla="*/ 2147483647 w 151"/>
              <a:gd name="T7" fmla="*/ 2147483647 h 207"/>
              <a:gd name="T8" fmla="*/ 2147483647 w 151"/>
              <a:gd name="T9" fmla="*/ 2147483647 h 207"/>
              <a:gd name="T10" fmla="*/ 2147483647 w 151"/>
              <a:gd name="T11" fmla="*/ 2147483647 h 207"/>
              <a:gd name="T12" fmla="*/ 2147483647 w 151"/>
              <a:gd name="T13" fmla="*/ 2147483647 h 207"/>
              <a:gd name="T14" fmla="*/ 2147483647 w 151"/>
              <a:gd name="T15" fmla="*/ 0 h 207"/>
              <a:gd name="T16" fmla="*/ 2147483647 w 151"/>
              <a:gd name="T17" fmla="*/ 0 h 207"/>
              <a:gd name="T18" fmla="*/ 2147483647 w 151"/>
              <a:gd name="T19" fmla="*/ 2147483647 h 207"/>
              <a:gd name="T20" fmla="*/ 2147483647 w 151"/>
              <a:gd name="T21" fmla="*/ 0 h 207"/>
              <a:gd name="T22" fmla="*/ 0 w 151"/>
              <a:gd name="T23" fmla="*/ 0 h 207"/>
              <a:gd name="T24" fmla="*/ 0 w 151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1"/>
              <a:gd name="T40" fmla="*/ 0 h 207"/>
              <a:gd name="T41" fmla="*/ 151 w 151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1" h="207">
                <a:moveTo>
                  <a:pt x="0" y="207"/>
                </a:moveTo>
                <a:lnTo>
                  <a:pt x="25" y="207"/>
                </a:lnTo>
                <a:lnTo>
                  <a:pt x="25" y="135"/>
                </a:lnTo>
                <a:lnTo>
                  <a:pt x="54" y="104"/>
                </a:lnTo>
                <a:lnTo>
                  <a:pt x="120" y="207"/>
                </a:lnTo>
                <a:lnTo>
                  <a:pt x="151" y="207"/>
                </a:lnTo>
                <a:lnTo>
                  <a:pt x="72" y="83"/>
                </a:lnTo>
                <a:lnTo>
                  <a:pt x="149" y="0"/>
                </a:lnTo>
                <a:lnTo>
                  <a:pt x="116" y="0"/>
                </a:lnTo>
                <a:lnTo>
                  <a:pt x="25" y="100"/>
                </a:lnTo>
                <a:lnTo>
                  <a:pt x="25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68" name="Rectangle 216"/>
          <p:cNvSpPr>
            <a:spLocks noChangeArrowheads="1"/>
          </p:cNvSpPr>
          <p:nvPr/>
        </p:nvSpPr>
        <p:spPr bwMode="auto">
          <a:xfrm>
            <a:off x="2590800" y="3976688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69" name="Freeform 217"/>
          <p:cNvSpPr>
            <a:spLocks/>
          </p:cNvSpPr>
          <p:nvPr/>
        </p:nvSpPr>
        <p:spPr bwMode="auto">
          <a:xfrm>
            <a:off x="1357313" y="4079875"/>
            <a:ext cx="33337" cy="106363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374105313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2147483647 w 67"/>
              <a:gd name="T19" fmla="*/ 2147483647 h 199"/>
              <a:gd name="T20" fmla="*/ 1354966821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2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9"/>
                </a:lnTo>
                <a:lnTo>
                  <a:pt x="44" y="17"/>
                </a:lnTo>
                <a:lnTo>
                  <a:pt x="40" y="23"/>
                </a:lnTo>
                <a:lnTo>
                  <a:pt x="35" y="29"/>
                </a:lnTo>
                <a:lnTo>
                  <a:pt x="28" y="34"/>
                </a:lnTo>
                <a:lnTo>
                  <a:pt x="20" y="36"/>
                </a:lnTo>
                <a:lnTo>
                  <a:pt x="11" y="37"/>
                </a:lnTo>
                <a:lnTo>
                  <a:pt x="0" y="38"/>
                </a:lnTo>
                <a:lnTo>
                  <a:pt x="0" y="59"/>
                </a:lnTo>
                <a:lnTo>
                  <a:pt x="42" y="59"/>
                </a:lnTo>
                <a:lnTo>
                  <a:pt x="42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70" name="Freeform 218"/>
          <p:cNvSpPr>
            <a:spLocks noEditPoints="1"/>
          </p:cNvSpPr>
          <p:nvPr/>
        </p:nvSpPr>
        <p:spPr bwMode="auto">
          <a:xfrm>
            <a:off x="1417638" y="4079875"/>
            <a:ext cx="60325" cy="107950"/>
          </a:xfrm>
          <a:custGeom>
            <a:avLst/>
            <a:gdLst>
              <a:gd name="T0" fmla="*/ 2147483647 w 127"/>
              <a:gd name="T1" fmla="*/ 2147483647 h 204"/>
              <a:gd name="T2" fmla="*/ 2147483647 w 127"/>
              <a:gd name="T3" fmla="*/ 2147483647 h 204"/>
              <a:gd name="T4" fmla="*/ 2147483647 w 127"/>
              <a:gd name="T5" fmla="*/ 1185313400 h 204"/>
              <a:gd name="T6" fmla="*/ 2147483647 w 127"/>
              <a:gd name="T7" fmla="*/ 148129118 h 204"/>
              <a:gd name="T8" fmla="*/ 2147483647 w 127"/>
              <a:gd name="T9" fmla="*/ 0 h 204"/>
              <a:gd name="T10" fmla="*/ 2147483647 w 127"/>
              <a:gd name="T11" fmla="*/ 592796929 h 204"/>
              <a:gd name="T12" fmla="*/ 2147483647 w 127"/>
              <a:gd name="T13" fmla="*/ 1629980483 h 204"/>
              <a:gd name="T14" fmla="*/ 2147483647 w 127"/>
              <a:gd name="T15" fmla="*/ 2147483647 h 204"/>
              <a:gd name="T16" fmla="*/ 1393234040 w 127"/>
              <a:gd name="T17" fmla="*/ 2147483647 h 204"/>
              <a:gd name="T18" fmla="*/ 750203182 w 127"/>
              <a:gd name="T19" fmla="*/ 2147483647 h 204"/>
              <a:gd name="T20" fmla="*/ 321515666 w 127"/>
              <a:gd name="T21" fmla="*/ 2147483647 h 204"/>
              <a:gd name="T22" fmla="*/ 0 w 127"/>
              <a:gd name="T23" fmla="*/ 2147483647 h 204"/>
              <a:gd name="T24" fmla="*/ 0 w 127"/>
              <a:gd name="T25" fmla="*/ 2147483647 h 204"/>
              <a:gd name="T26" fmla="*/ 214343758 w 127"/>
              <a:gd name="T27" fmla="*/ 2147483647 h 204"/>
              <a:gd name="T28" fmla="*/ 643031333 w 127"/>
              <a:gd name="T29" fmla="*/ 2147483647 h 204"/>
              <a:gd name="T30" fmla="*/ 1286062666 w 127"/>
              <a:gd name="T31" fmla="*/ 2147483647 h 204"/>
              <a:gd name="T32" fmla="*/ 2147483647 w 127"/>
              <a:gd name="T33" fmla="*/ 2147483647 h 204"/>
              <a:gd name="T34" fmla="*/ 2147483647 w 127"/>
              <a:gd name="T35" fmla="*/ 2147483647 h 204"/>
              <a:gd name="T36" fmla="*/ 2147483647 w 127"/>
              <a:gd name="T37" fmla="*/ 2147483647 h 204"/>
              <a:gd name="T38" fmla="*/ 2147483647 w 127"/>
              <a:gd name="T39" fmla="*/ 2147483647 h 204"/>
              <a:gd name="T40" fmla="*/ 2147483647 w 127"/>
              <a:gd name="T41" fmla="*/ 2147483647 h 204"/>
              <a:gd name="T42" fmla="*/ 2147483647 w 127"/>
              <a:gd name="T43" fmla="*/ 2147483647 h 204"/>
              <a:gd name="T44" fmla="*/ 2147483647 w 127"/>
              <a:gd name="T45" fmla="*/ 2147483647 h 204"/>
              <a:gd name="T46" fmla="*/ 2147483647 w 127"/>
              <a:gd name="T47" fmla="*/ 2147483647 h 204"/>
              <a:gd name="T48" fmla="*/ 2147483647 w 127"/>
              <a:gd name="T49" fmla="*/ 2147483647 h 204"/>
              <a:gd name="T50" fmla="*/ 2147483647 w 127"/>
              <a:gd name="T51" fmla="*/ 2147483647 h 204"/>
              <a:gd name="T52" fmla="*/ 2147483647 w 127"/>
              <a:gd name="T53" fmla="*/ 2147483647 h 204"/>
              <a:gd name="T54" fmla="*/ 2147483647 w 127"/>
              <a:gd name="T55" fmla="*/ 2147483647 h 204"/>
              <a:gd name="T56" fmla="*/ 2147483647 w 127"/>
              <a:gd name="T57" fmla="*/ 2147483647 h 204"/>
              <a:gd name="T58" fmla="*/ 2147483647 w 127"/>
              <a:gd name="T59" fmla="*/ 2147483647 h 204"/>
              <a:gd name="T60" fmla="*/ 2147483647 w 127"/>
              <a:gd name="T61" fmla="*/ 2147483647 h 204"/>
              <a:gd name="T62" fmla="*/ 2147483647 w 127"/>
              <a:gd name="T63" fmla="*/ 2147483647 h 204"/>
              <a:gd name="T64" fmla="*/ 2147483647 w 127"/>
              <a:gd name="T65" fmla="*/ 2147483647 h 204"/>
              <a:gd name="T66" fmla="*/ 2147483647 w 127"/>
              <a:gd name="T67" fmla="*/ 2147483647 h 204"/>
              <a:gd name="T68" fmla="*/ 2147483647 w 127"/>
              <a:gd name="T69" fmla="*/ 2147483647 h 204"/>
              <a:gd name="T70" fmla="*/ 2147483647 w 127"/>
              <a:gd name="T71" fmla="*/ 2147483647 h 204"/>
              <a:gd name="T72" fmla="*/ 2147483647 w 127"/>
              <a:gd name="T73" fmla="*/ 2147483647 h 204"/>
              <a:gd name="T74" fmla="*/ 2147483647 w 127"/>
              <a:gd name="T75" fmla="*/ 2147483647 h 204"/>
              <a:gd name="T76" fmla="*/ 2147483647 w 127"/>
              <a:gd name="T77" fmla="*/ 2147483647 h 204"/>
              <a:gd name="T78" fmla="*/ 2147483647 w 127"/>
              <a:gd name="T79" fmla="*/ 2147483647 h 204"/>
              <a:gd name="T80" fmla="*/ 2147483647 w 127"/>
              <a:gd name="T81" fmla="*/ 2147483647 h 204"/>
              <a:gd name="T82" fmla="*/ 2147483647 w 127"/>
              <a:gd name="T83" fmla="*/ 2147483647 h 204"/>
              <a:gd name="T84" fmla="*/ 2147483647 w 127"/>
              <a:gd name="T85" fmla="*/ 2147483647 h 204"/>
              <a:gd name="T86" fmla="*/ 2147483647 w 127"/>
              <a:gd name="T87" fmla="*/ 2147483647 h 204"/>
              <a:gd name="T88" fmla="*/ 2147483647 w 127"/>
              <a:gd name="T89" fmla="*/ 2147483647 h 204"/>
              <a:gd name="T90" fmla="*/ 2147483647 w 127"/>
              <a:gd name="T91" fmla="*/ 2147483647 h 204"/>
              <a:gd name="T92" fmla="*/ 2147483647 w 127"/>
              <a:gd name="T93" fmla="*/ 2147483647 h 204"/>
              <a:gd name="T94" fmla="*/ 2147483647 w 127"/>
              <a:gd name="T95" fmla="*/ 2147483647 h 204"/>
              <a:gd name="T96" fmla="*/ 2147483647 w 127"/>
              <a:gd name="T97" fmla="*/ 2147483647 h 204"/>
              <a:gd name="T98" fmla="*/ 2147483647 w 127"/>
              <a:gd name="T99" fmla="*/ 2147483647 h 204"/>
              <a:gd name="T100" fmla="*/ 2147483647 w 127"/>
              <a:gd name="T101" fmla="*/ 2147483647 h 204"/>
              <a:gd name="T102" fmla="*/ 2147483647 w 127"/>
              <a:gd name="T103" fmla="*/ 2147483647 h 204"/>
              <a:gd name="T104" fmla="*/ 2147483647 w 127"/>
              <a:gd name="T105" fmla="*/ 2147483647 h 204"/>
              <a:gd name="T106" fmla="*/ 2147483647 w 127"/>
              <a:gd name="T107" fmla="*/ 2147483647 h 204"/>
              <a:gd name="T108" fmla="*/ 2147483647 w 127"/>
              <a:gd name="T109" fmla="*/ 2147483647 h 2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7"/>
              <a:gd name="T166" fmla="*/ 0 h 204"/>
              <a:gd name="T167" fmla="*/ 127 w 127"/>
              <a:gd name="T168" fmla="*/ 204 h 20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7" h="204">
                <a:moveTo>
                  <a:pt x="126" y="52"/>
                </a:moveTo>
                <a:lnTo>
                  <a:pt x="124" y="41"/>
                </a:lnTo>
                <a:lnTo>
                  <a:pt x="121" y="30"/>
                </a:lnTo>
                <a:lnTo>
                  <a:pt x="116" y="21"/>
                </a:lnTo>
                <a:lnTo>
                  <a:pt x="109" y="14"/>
                </a:lnTo>
                <a:lnTo>
                  <a:pt x="101" y="8"/>
                </a:lnTo>
                <a:lnTo>
                  <a:pt x="91" y="3"/>
                </a:lnTo>
                <a:lnTo>
                  <a:pt x="81" y="1"/>
                </a:lnTo>
                <a:lnTo>
                  <a:pt x="68" y="0"/>
                </a:lnTo>
                <a:lnTo>
                  <a:pt x="61" y="0"/>
                </a:lnTo>
                <a:lnTo>
                  <a:pt x="53" y="2"/>
                </a:lnTo>
                <a:lnTo>
                  <a:pt x="46" y="4"/>
                </a:lnTo>
                <a:lnTo>
                  <a:pt x="40" y="7"/>
                </a:lnTo>
                <a:lnTo>
                  <a:pt x="33" y="11"/>
                </a:lnTo>
                <a:lnTo>
                  <a:pt x="28" y="16"/>
                </a:lnTo>
                <a:lnTo>
                  <a:pt x="23" y="22"/>
                </a:lnTo>
                <a:lnTo>
                  <a:pt x="18" y="28"/>
                </a:lnTo>
                <a:lnTo>
                  <a:pt x="13" y="36"/>
                </a:lnTo>
                <a:lnTo>
                  <a:pt x="10" y="44"/>
                </a:lnTo>
                <a:lnTo>
                  <a:pt x="7" y="53"/>
                </a:lnTo>
                <a:lnTo>
                  <a:pt x="4" y="63"/>
                </a:lnTo>
                <a:lnTo>
                  <a:pt x="3" y="73"/>
                </a:lnTo>
                <a:lnTo>
                  <a:pt x="1" y="85"/>
                </a:lnTo>
                <a:lnTo>
                  <a:pt x="0" y="98"/>
                </a:lnTo>
                <a:lnTo>
                  <a:pt x="0" y="110"/>
                </a:lnTo>
                <a:lnTo>
                  <a:pt x="0" y="122"/>
                </a:lnTo>
                <a:lnTo>
                  <a:pt x="1" y="133"/>
                </a:lnTo>
                <a:lnTo>
                  <a:pt x="2" y="142"/>
                </a:lnTo>
                <a:lnTo>
                  <a:pt x="4" y="151"/>
                </a:lnTo>
                <a:lnTo>
                  <a:pt x="6" y="159"/>
                </a:lnTo>
                <a:lnTo>
                  <a:pt x="9" y="166"/>
                </a:lnTo>
                <a:lnTo>
                  <a:pt x="12" y="173"/>
                </a:lnTo>
                <a:lnTo>
                  <a:pt x="17" y="180"/>
                </a:lnTo>
                <a:lnTo>
                  <a:pt x="21" y="185"/>
                </a:lnTo>
                <a:lnTo>
                  <a:pt x="26" y="190"/>
                </a:lnTo>
                <a:lnTo>
                  <a:pt x="31" y="194"/>
                </a:lnTo>
                <a:lnTo>
                  <a:pt x="38" y="198"/>
                </a:lnTo>
                <a:lnTo>
                  <a:pt x="44" y="200"/>
                </a:lnTo>
                <a:lnTo>
                  <a:pt x="50" y="202"/>
                </a:lnTo>
                <a:lnTo>
                  <a:pt x="58" y="204"/>
                </a:lnTo>
                <a:lnTo>
                  <a:pt x="65" y="204"/>
                </a:lnTo>
                <a:lnTo>
                  <a:pt x="79" y="202"/>
                </a:lnTo>
                <a:lnTo>
                  <a:pt x="90" y="199"/>
                </a:lnTo>
                <a:lnTo>
                  <a:pt x="101" y="193"/>
                </a:lnTo>
                <a:lnTo>
                  <a:pt x="110" y="185"/>
                </a:lnTo>
                <a:lnTo>
                  <a:pt x="118" y="176"/>
                </a:lnTo>
                <a:lnTo>
                  <a:pt x="123" y="164"/>
                </a:lnTo>
                <a:lnTo>
                  <a:pt x="126" y="150"/>
                </a:lnTo>
                <a:lnTo>
                  <a:pt x="127" y="136"/>
                </a:lnTo>
                <a:lnTo>
                  <a:pt x="126" y="122"/>
                </a:lnTo>
                <a:lnTo>
                  <a:pt x="123" y="109"/>
                </a:lnTo>
                <a:lnTo>
                  <a:pt x="118" y="98"/>
                </a:lnTo>
                <a:lnTo>
                  <a:pt x="111" y="88"/>
                </a:lnTo>
                <a:lnTo>
                  <a:pt x="103" y="80"/>
                </a:lnTo>
                <a:lnTo>
                  <a:pt x="92" y="74"/>
                </a:lnTo>
                <a:lnTo>
                  <a:pt x="82" y="71"/>
                </a:lnTo>
                <a:lnTo>
                  <a:pt x="69" y="70"/>
                </a:lnTo>
                <a:lnTo>
                  <a:pt x="57" y="71"/>
                </a:lnTo>
                <a:lnTo>
                  <a:pt x="45" y="75"/>
                </a:lnTo>
                <a:lnTo>
                  <a:pt x="34" y="82"/>
                </a:lnTo>
                <a:lnTo>
                  <a:pt x="26" y="92"/>
                </a:lnTo>
                <a:lnTo>
                  <a:pt x="27" y="75"/>
                </a:lnTo>
                <a:lnTo>
                  <a:pt x="30" y="61"/>
                </a:lnTo>
                <a:lnTo>
                  <a:pt x="33" y="50"/>
                </a:lnTo>
                <a:lnTo>
                  <a:pt x="39" y="41"/>
                </a:lnTo>
                <a:lnTo>
                  <a:pt x="44" y="32"/>
                </a:lnTo>
                <a:lnTo>
                  <a:pt x="51" y="28"/>
                </a:lnTo>
                <a:lnTo>
                  <a:pt x="60" y="24"/>
                </a:lnTo>
                <a:lnTo>
                  <a:pt x="69" y="23"/>
                </a:lnTo>
                <a:lnTo>
                  <a:pt x="76" y="23"/>
                </a:lnTo>
                <a:lnTo>
                  <a:pt x="82" y="25"/>
                </a:lnTo>
                <a:lnTo>
                  <a:pt x="87" y="28"/>
                </a:lnTo>
                <a:lnTo>
                  <a:pt x="92" y="30"/>
                </a:lnTo>
                <a:lnTo>
                  <a:pt x="96" y="35"/>
                </a:lnTo>
                <a:lnTo>
                  <a:pt x="99" y="39"/>
                </a:lnTo>
                <a:lnTo>
                  <a:pt x="101" y="46"/>
                </a:lnTo>
                <a:lnTo>
                  <a:pt x="102" y="52"/>
                </a:lnTo>
                <a:lnTo>
                  <a:pt x="126" y="52"/>
                </a:lnTo>
                <a:close/>
                <a:moveTo>
                  <a:pt x="102" y="136"/>
                </a:moveTo>
                <a:lnTo>
                  <a:pt x="101" y="145"/>
                </a:lnTo>
                <a:lnTo>
                  <a:pt x="100" y="155"/>
                </a:lnTo>
                <a:lnTo>
                  <a:pt x="97" y="162"/>
                </a:lnTo>
                <a:lnTo>
                  <a:pt x="91" y="169"/>
                </a:lnTo>
                <a:lnTo>
                  <a:pt x="86" y="173"/>
                </a:lnTo>
                <a:lnTo>
                  <a:pt x="81" y="177"/>
                </a:lnTo>
                <a:lnTo>
                  <a:pt x="73" y="179"/>
                </a:lnTo>
                <a:lnTo>
                  <a:pt x="65" y="180"/>
                </a:lnTo>
                <a:lnTo>
                  <a:pt x="58" y="179"/>
                </a:lnTo>
                <a:lnTo>
                  <a:pt x="50" y="177"/>
                </a:lnTo>
                <a:lnTo>
                  <a:pt x="44" y="173"/>
                </a:lnTo>
                <a:lnTo>
                  <a:pt x="39" y="169"/>
                </a:lnTo>
                <a:lnTo>
                  <a:pt x="34" y="162"/>
                </a:lnTo>
                <a:lnTo>
                  <a:pt x="31" y="155"/>
                </a:lnTo>
                <a:lnTo>
                  <a:pt x="29" y="146"/>
                </a:lnTo>
                <a:lnTo>
                  <a:pt x="28" y="136"/>
                </a:lnTo>
                <a:lnTo>
                  <a:pt x="29" y="127"/>
                </a:lnTo>
                <a:lnTo>
                  <a:pt x="30" y="119"/>
                </a:lnTo>
                <a:lnTo>
                  <a:pt x="34" y="110"/>
                </a:lnTo>
                <a:lnTo>
                  <a:pt x="39" y="105"/>
                </a:lnTo>
                <a:lnTo>
                  <a:pt x="44" y="100"/>
                </a:lnTo>
                <a:lnTo>
                  <a:pt x="50" y="96"/>
                </a:lnTo>
                <a:lnTo>
                  <a:pt x="58" y="94"/>
                </a:lnTo>
                <a:lnTo>
                  <a:pt x="66" y="93"/>
                </a:lnTo>
                <a:lnTo>
                  <a:pt x="73" y="94"/>
                </a:lnTo>
                <a:lnTo>
                  <a:pt x="81" y="96"/>
                </a:lnTo>
                <a:lnTo>
                  <a:pt x="87" y="100"/>
                </a:lnTo>
                <a:lnTo>
                  <a:pt x="92" y="105"/>
                </a:lnTo>
                <a:lnTo>
                  <a:pt x="97" y="110"/>
                </a:lnTo>
                <a:lnTo>
                  <a:pt x="100" y="119"/>
                </a:lnTo>
                <a:lnTo>
                  <a:pt x="101" y="127"/>
                </a:lnTo>
                <a:lnTo>
                  <a:pt x="102" y="13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71" name="Freeform 219"/>
          <p:cNvSpPr>
            <a:spLocks/>
          </p:cNvSpPr>
          <p:nvPr/>
        </p:nvSpPr>
        <p:spPr bwMode="auto">
          <a:xfrm>
            <a:off x="2036763" y="4076700"/>
            <a:ext cx="63500" cy="109538"/>
          </a:xfrm>
          <a:custGeom>
            <a:avLst/>
            <a:gdLst>
              <a:gd name="T0" fmla="*/ 0 w 136"/>
              <a:gd name="T1" fmla="*/ 2147483647 h 207"/>
              <a:gd name="T2" fmla="*/ 2147483647 w 136"/>
              <a:gd name="T3" fmla="*/ 2147483647 h 207"/>
              <a:gd name="T4" fmla="*/ 2147483647 w 136"/>
              <a:gd name="T5" fmla="*/ 2147483647 h 207"/>
              <a:gd name="T6" fmla="*/ 2147483647 w 136"/>
              <a:gd name="T7" fmla="*/ 2147483647 h 207"/>
              <a:gd name="T8" fmla="*/ 2147483647 w 136"/>
              <a:gd name="T9" fmla="*/ 2147483647 h 207"/>
              <a:gd name="T10" fmla="*/ 2147483647 w 136"/>
              <a:gd name="T11" fmla="*/ 2147483647 h 207"/>
              <a:gd name="T12" fmla="*/ 2147483647 w 136"/>
              <a:gd name="T13" fmla="*/ 2147483647 h 207"/>
              <a:gd name="T14" fmla="*/ 2147483647 w 136"/>
              <a:gd name="T15" fmla="*/ 2147483647 h 207"/>
              <a:gd name="T16" fmla="*/ 2147483647 w 136"/>
              <a:gd name="T17" fmla="*/ 2147483647 h 207"/>
              <a:gd name="T18" fmla="*/ 2147483647 w 136"/>
              <a:gd name="T19" fmla="*/ 2147483647 h 207"/>
              <a:gd name="T20" fmla="*/ 2147483647 w 136"/>
              <a:gd name="T21" fmla="*/ 0 h 207"/>
              <a:gd name="T22" fmla="*/ 0 w 136"/>
              <a:gd name="T23" fmla="*/ 0 h 207"/>
              <a:gd name="T24" fmla="*/ 0 w 136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"/>
              <a:gd name="T40" fmla="*/ 0 h 207"/>
              <a:gd name="T41" fmla="*/ 136 w 136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" h="207">
                <a:moveTo>
                  <a:pt x="0" y="207"/>
                </a:moveTo>
                <a:lnTo>
                  <a:pt x="136" y="207"/>
                </a:lnTo>
                <a:lnTo>
                  <a:pt x="136" y="181"/>
                </a:lnTo>
                <a:lnTo>
                  <a:pt x="25" y="181"/>
                </a:lnTo>
                <a:lnTo>
                  <a:pt x="25" y="111"/>
                </a:lnTo>
                <a:lnTo>
                  <a:pt x="125" y="111"/>
                </a:lnTo>
                <a:lnTo>
                  <a:pt x="125" y="87"/>
                </a:lnTo>
                <a:lnTo>
                  <a:pt x="25" y="87"/>
                </a:lnTo>
                <a:lnTo>
                  <a:pt x="25" y="25"/>
                </a:lnTo>
                <a:lnTo>
                  <a:pt x="134" y="25"/>
                </a:lnTo>
                <a:lnTo>
                  <a:pt x="134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72" name="Freeform 220"/>
          <p:cNvSpPr>
            <a:spLocks/>
          </p:cNvSpPr>
          <p:nvPr/>
        </p:nvSpPr>
        <p:spPr bwMode="auto">
          <a:xfrm>
            <a:off x="2103438" y="4105275"/>
            <a:ext cx="60325" cy="80963"/>
          </a:xfrm>
          <a:custGeom>
            <a:avLst/>
            <a:gdLst>
              <a:gd name="T0" fmla="*/ 2147483647 w 125"/>
              <a:gd name="T1" fmla="*/ 2147483647 h 152"/>
              <a:gd name="T2" fmla="*/ 2147483647 w 125"/>
              <a:gd name="T3" fmla="*/ 2147483647 h 152"/>
              <a:gd name="T4" fmla="*/ 2147483647 w 125"/>
              <a:gd name="T5" fmla="*/ 0 h 152"/>
              <a:gd name="T6" fmla="*/ 2147483647 w 125"/>
              <a:gd name="T7" fmla="*/ 0 h 152"/>
              <a:gd name="T8" fmla="*/ 2147483647 w 125"/>
              <a:gd name="T9" fmla="*/ 2147483647 h 152"/>
              <a:gd name="T10" fmla="*/ 2147483647 w 125"/>
              <a:gd name="T11" fmla="*/ 0 h 152"/>
              <a:gd name="T12" fmla="*/ 0 w 125"/>
              <a:gd name="T13" fmla="*/ 0 h 152"/>
              <a:gd name="T14" fmla="*/ 2147483647 w 125"/>
              <a:gd name="T15" fmla="*/ 2147483647 h 15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5"/>
              <a:gd name="T25" fmla="*/ 0 h 152"/>
              <a:gd name="T26" fmla="*/ 125 w 125"/>
              <a:gd name="T27" fmla="*/ 152 h 15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5" h="152">
                <a:moveTo>
                  <a:pt x="51" y="152"/>
                </a:moveTo>
                <a:lnTo>
                  <a:pt x="75" y="152"/>
                </a:lnTo>
                <a:lnTo>
                  <a:pt x="125" y="0"/>
                </a:lnTo>
                <a:lnTo>
                  <a:pt x="100" y="0"/>
                </a:lnTo>
                <a:lnTo>
                  <a:pt x="63" y="122"/>
                </a:lnTo>
                <a:lnTo>
                  <a:pt x="24" y="0"/>
                </a:lnTo>
                <a:lnTo>
                  <a:pt x="0" y="0"/>
                </a:lnTo>
                <a:lnTo>
                  <a:pt x="51" y="15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73" name="Freeform 221"/>
          <p:cNvSpPr>
            <a:spLocks noEditPoints="1"/>
          </p:cNvSpPr>
          <p:nvPr/>
        </p:nvSpPr>
        <p:spPr bwMode="auto">
          <a:xfrm>
            <a:off x="2168525" y="4103688"/>
            <a:ext cx="58738" cy="84137"/>
          </a:xfrm>
          <a:custGeom>
            <a:avLst/>
            <a:gdLst>
              <a:gd name="T0" fmla="*/ 2147483647 w 124"/>
              <a:gd name="T1" fmla="*/ 2147483647 h 158"/>
              <a:gd name="T2" fmla="*/ 2147483647 w 124"/>
              <a:gd name="T3" fmla="*/ 2147483647 h 158"/>
              <a:gd name="T4" fmla="*/ 2147483647 w 124"/>
              <a:gd name="T5" fmla="*/ 2147483647 h 158"/>
              <a:gd name="T6" fmla="*/ 2147483647 w 124"/>
              <a:gd name="T7" fmla="*/ 2147483647 h 158"/>
              <a:gd name="T8" fmla="*/ 2147483647 w 124"/>
              <a:gd name="T9" fmla="*/ 2147483647 h 158"/>
              <a:gd name="T10" fmla="*/ 2147483647 w 124"/>
              <a:gd name="T11" fmla="*/ 2147483647 h 158"/>
              <a:gd name="T12" fmla="*/ 2147483647 w 124"/>
              <a:gd name="T13" fmla="*/ 2147483647 h 158"/>
              <a:gd name="T14" fmla="*/ 2147483647 w 124"/>
              <a:gd name="T15" fmla="*/ 2147483647 h 158"/>
              <a:gd name="T16" fmla="*/ 2147483647 w 124"/>
              <a:gd name="T17" fmla="*/ 2147483647 h 158"/>
              <a:gd name="T18" fmla="*/ 2147483647 w 124"/>
              <a:gd name="T19" fmla="*/ 2147483647 h 158"/>
              <a:gd name="T20" fmla="*/ 2147483647 w 124"/>
              <a:gd name="T21" fmla="*/ 2147483647 h 158"/>
              <a:gd name="T22" fmla="*/ 2147483647 w 124"/>
              <a:gd name="T23" fmla="*/ 1812010475 h 158"/>
              <a:gd name="T24" fmla="*/ 2147483647 w 124"/>
              <a:gd name="T25" fmla="*/ 151142543 h 158"/>
              <a:gd name="T26" fmla="*/ 2147483647 w 124"/>
              <a:gd name="T27" fmla="*/ 151142543 h 158"/>
              <a:gd name="T28" fmla="*/ 2147483647 w 124"/>
              <a:gd name="T29" fmla="*/ 1812010475 h 158"/>
              <a:gd name="T30" fmla="*/ 1062914534 w 124"/>
              <a:gd name="T31" fmla="*/ 2147483647 h 158"/>
              <a:gd name="T32" fmla="*/ 106358890 w 124"/>
              <a:gd name="T33" fmla="*/ 2147483647 h 158"/>
              <a:gd name="T34" fmla="*/ 106358890 w 124"/>
              <a:gd name="T35" fmla="*/ 2147483647 h 158"/>
              <a:gd name="T36" fmla="*/ 1062914534 w 124"/>
              <a:gd name="T37" fmla="*/ 2147483647 h 158"/>
              <a:gd name="T38" fmla="*/ 2147483647 w 124"/>
              <a:gd name="T39" fmla="*/ 2147483647 h 158"/>
              <a:gd name="T40" fmla="*/ 2147483647 w 124"/>
              <a:gd name="T41" fmla="*/ 2147483647 h 158"/>
              <a:gd name="T42" fmla="*/ 2147483647 w 124"/>
              <a:gd name="T43" fmla="*/ 2147483647 h 158"/>
              <a:gd name="T44" fmla="*/ 2147483647 w 124"/>
              <a:gd name="T45" fmla="*/ 2147483647 h 158"/>
              <a:gd name="T46" fmla="*/ 2147483647 w 124"/>
              <a:gd name="T47" fmla="*/ 2147483647 h 158"/>
              <a:gd name="T48" fmla="*/ 2147483647 w 124"/>
              <a:gd name="T49" fmla="*/ 2147483647 h 158"/>
              <a:gd name="T50" fmla="*/ 2147483647 w 124"/>
              <a:gd name="T51" fmla="*/ 2147483647 h 158"/>
              <a:gd name="T52" fmla="*/ 2147483647 w 124"/>
              <a:gd name="T53" fmla="*/ 2147483647 h 158"/>
              <a:gd name="T54" fmla="*/ 2147483647 w 124"/>
              <a:gd name="T55" fmla="*/ 2147483647 h 158"/>
              <a:gd name="T56" fmla="*/ 2147483647 w 124"/>
              <a:gd name="T57" fmla="*/ 2147483647 h 158"/>
              <a:gd name="T58" fmla="*/ 2147483647 w 124"/>
              <a:gd name="T59" fmla="*/ 2147483647 h 158"/>
              <a:gd name="T60" fmla="*/ 2147483647 w 124"/>
              <a:gd name="T61" fmla="*/ 2147483647 h 158"/>
              <a:gd name="T62" fmla="*/ 2147483647 w 124"/>
              <a:gd name="T63" fmla="*/ 2147483647 h 158"/>
              <a:gd name="T64" fmla="*/ 2147483647 w 124"/>
              <a:gd name="T65" fmla="*/ 2147483647 h 158"/>
              <a:gd name="T66" fmla="*/ 2147483647 w 124"/>
              <a:gd name="T67" fmla="*/ 2147483647 h 158"/>
              <a:gd name="T68" fmla="*/ 2147483647 w 124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8"/>
              <a:gd name="T107" fmla="*/ 124 w 124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3"/>
                </a:lnTo>
                <a:lnTo>
                  <a:pt x="87" y="128"/>
                </a:lnTo>
                <a:lnTo>
                  <a:pt x="82" y="130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2"/>
                </a:lnTo>
                <a:lnTo>
                  <a:pt x="41" y="128"/>
                </a:lnTo>
                <a:lnTo>
                  <a:pt x="35" y="122"/>
                </a:lnTo>
                <a:lnTo>
                  <a:pt x="31" y="116"/>
                </a:lnTo>
                <a:lnTo>
                  <a:pt x="28" y="108"/>
                </a:lnTo>
                <a:lnTo>
                  <a:pt x="25" y="98"/>
                </a:lnTo>
                <a:lnTo>
                  <a:pt x="24" y="87"/>
                </a:lnTo>
                <a:lnTo>
                  <a:pt x="124" y="87"/>
                </a:lnTo>
                <a:lnTo>
                  <a:pt x="124" y="76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7"/>
                </a:lnTo>
                <a:lnTo>
                  <a:pt x="25" y="147"/>
                </a:lnTo>
                <a:lnTo>
                  <a:pt x="36" y="153"/>
                </a:lnTo>
                <a:lnTo>
                  <a:pt x="49" y="157"/>
                </a:lnTo>
                <a:lnTo>
                  <a:pt x="61" y="158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2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5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74" name="Freeform 222"/>
          <p:cNvSpPr>
            <a:spLocks/>
          </p:cNvSpPr>
          <p:nvPr/>
        </p:nvSpPr>
        <p:spPr bwMode="auto">
          <a:xfrm>
            <a:off x="2273300" y="4076700"/>
            <a:ext cx="58738" cy="109538"/>
          </a:xfrm>
          <a:custGeom>
            <a:avLst/>
            <a:gdLst>
              <a:gd name="T0" fmla="*/ 0 w 126"/>
              <a:gd name="T1" fmla="*/ 2147483647 h 207"/>
              <a:gd name="T2" fmla="*/ 2147483647 w 126"/>
              <a:gd name="T3" fmla="*/ 2147483647 h 207"/>
              <a:gd name="T4" fmla="*/ 2147483647 w 126"/>
              <a:gd name="T5" fmla="*/ 2147483647 h 207"/>
              <a:gd name="T6" fmla="*/ 2147483647 w 126"/>
              <a:gd name="T7" fmla="*/ 2147483647 h 207"/>
              <a:gd name="T8" fmla="*/ 2147483647 w 126"/>
              <a:gd name="T9" fmla="*/ 2147483647 h 207"/>
              <a:gd name="T10" fmla="*/ 2147483647 w 126"/>
              <a:gd name="T11" fmla="*/ 2147483647 h 207"/>
              <a:gd name="T12" fmla="*/ 2147483647 w 126"/>
              <a:gd name="T13" fmla="*/ 2147483647 h 207"/>
              <a:gd name="T14" fmla="*/ 2147483647 w 126"/>
              <a:gd name="T15" fmla="*/ 2147483647 h 207"/>
              <a:gd name="T16" fmla="*/ 2147483647 w 126"/>
              <a:gd name="T17" fmla="*/ 0 h 207"/>
              <a:gd name="T18" fmla="*/ 0 w 126"/>
              <a:gd name="T19" fmla="*/ 0 h 207"/>
              <a:gd name="T20" fmla="*/ 0 w 126"/>
              <a:gd name="T21" fmla="*/ 2147483647 h 20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6"/>
              <a:gd name="T34" fmla="*/ 0 h 207"/>
              <a:gd name="T35" fmla="*/ 126 w 126"/>
              <a:gd name="T36" fmla="*/ 207 h 20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6" h="207">
                <a:moveTo>
                  <a:pt x="0" y="207"/>
                </a:moveTo>
                <a:lnTo>
                  <a:pt x="25" y="207"/>
                </a:lnTo>
                <a:lnTo>
                  <a:pt x="25" y="111"/>
                </a:lnTo>
                <a:lnTo>
                  <a:pt x="114" y="111"/>
                </a:lnTo>
                <a:lnTo>
                  <a:pt x="114" y="86"/>
                </a:lnTo>
                <a:lnTo>
                  <a:pt x="25" y="86"/>
                </a:lnTo>
                <a:lnTo>
                  <a:pt x="25" y="25"/>
                </a:lnTo>
                <a:lnTo>
                  <a:pt x="126" y="25"/>
                </a:lnTo>
                <a:lnTo>
                  <a:pt x="126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75" name="Freeform 223"/>
          <p:cNvSpPr>
            <a:spLocks/>
          </p:cNvSpPr>
          <p:nvPr/>
        </p:nvSpPr>
        <p:spPr bwMode="auto">
          <a:xfrm>
            <a:off x="1357313" y="4273550"/>
            <a:ext cx="33337" cy="104775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459511617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2147483647 w 67"/>
              <a:gd name="T19" fmla="*/ 2147483647 h 199"/>
              <a:gd name="T20" fmla="*/ 1354966821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2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10"/>
                </a:lnTo>
                <a:lnTo>
                  <a:pt x="44" y="18"/>
                </a:lnTo>
                <a:lnTo>
                  <a:pt x="40" y="24"/>
                </a:lnTo>
                <a:lnTo>
                  <a:pt x="35" y="29"/>
                </a:lnTo>
                <a:lnTo>
                  <a:pt x="28" y="34"/>
                </a:lnTo>
                <a:lnTo>
                  <a:pt x="20" y="36"/>
                </a:lnTo>
                <a:lnTo>
                  <a:pt x="11" y="38"/>
                </a:lnTo>
                <a:lnTo>
                  <a:pt x="0" y="39"/>
                </a:lnTo>
                <a:lnTo>
                  <a:pt x="0" y="60"/>
                </a:lnTo>
                <a:lnTo>
                  <a:pt x="42" y="60"/>
                </a:lnTo>
                <a:lnTo>
                  <a:pt x="42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76" name="Freeform 224"/>
          <p:cNvSpPr>
            <a:spLocks/>
          </p:cNvSpPr>
          <p:nvPr/>
        </p:nvSpPr>
        <p:spPr bwMode="auto">
          <a:xfrm>
            <a:off x="1417638" y="4275138"/>
            <a:ext cx="60325" cy="103187"/>
          </a:xfrm>
          <a:custGeom>
            <a:avLst/>
            <a:gdLst>
              <a:gd name="T0" fmla="*/ 2147483647 w 124"/>
              <a:gd name="T1" fmla="*/ 2147483647 h 195"/>
              <a:gd name="T2" fmla="*/ 2147483647 w 124"/>
              <a:gd name="T3" fmla="*/ 2147483647 h 195"/>
              <a:gd name="T4" fmla="*/ 2147483647 w 124"/>
              <a:gd name="T5" fmla="*/ 2147483647 h 195"/>
              <a:gd name="T6" fmla="*/ 2147483647 w 124"/>
              <a:gd name="T7" fmla="*/ 2147483647 h 195"/>
              <a:gd name="T8" fmla="*/ 2147483647 w 124"/>
              <a:gd name="T9" fmla="*/ 2147483647 h 195"/>
              <a:gd name="T10" fmla="*/ 2147483647 w 124"/>
              <a:gd name="T11" fmla="*/ 2147483647 h 195"/>
              <a:gd name="T12" fmla="*/ 2147483647 w 124"/>
              <a:gd name="T13" fmla="*/ 2147483647 h 195"/>
              <a:gd name="T14" fmla="*/ 2147483647 w 124"/>
              <a:gd name="T15" fmla="*/ 2147483647 h 195"/>
              <a:gd name="T16" fmla="*/ 2147483647 w 124"/>
              <a:gd name="T17" fmla="*/ 2147483647 h 195"/>
              <a:gd name="T18" fmla="*/ 2147483647 w 124"/>
              <a:gd name="T19" fmla="*/ 2147483647 h 195"/>
              <a:gd name="T20" fmla="*/ 2147483647 w 124"/>
              <a:gd name="T21" fmla="*/ 0 h 195"/>
              <a:gd name="T22" fmla="*/ 0 w 124"/>
              <a:gd name="T23" fmla="*/ 0 h 195"/>
              <a:gd name="T24" fmla="*/ 0 w 124"/>
              <a:gd name="T25" fmla="*/ 2147483647 h 195"/>
              <a:gd name="T26" fmla="*/ 2147483647 w 124"/>
              <a:gd name="T27" fmla="*/ 2147483647 h 195"/>
              <a:gd name="T28" fmla="*/ 2147483647 w 124"/>
              <a:gd name="T29" fmla="*/ 2147483647 h 195"/>
              <a:gd name="T30" fmla="*/ 2147483647 w 124"/>
              <a:gd name="T31" fmla="*/ 2147483647 h 195"/>
              <a:gd name="T32" fmla="*/ 2147483647 w 124"/>
              <a:gd name="T33" fmla="*/ 2147483647 h 195"/>
              <a:gd name="T34" fmla="*/ 2147483647 w 124"/>
              <a:gd name="T35" fmla="*/ 2147483647 h 195"/>
              <a:gd name="T36" fmla="*/ 2147483647 w 124"/>
              <a:gd name="T37" fmla="*/ 2147483647 h 195"/>
              <a:gd name="T38" fmla="*/ 2147483647 w 124"/>
              <a:gd name="T39" fmla="*/ 2147483647 h 195"/>
              <a:gd name="T40" fmla="*/ 2147483647 w 124"/>
              <a:gd name="T41" fmla="*/ 2147483647 h 195"/>
              <a:gd name="T42" fmla="*/ 2147483647 w 124"/>
              <a:gd name="T43" fmla="*/ 2147483647 h 19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24"/>
              <a:gd name="T67" fmla="*/ 0 h 195"/>
              <a:gd name="T68" fmla="*/ 124 w 124"/>
              <a:gd name="T69" fmla="*/ 195 h 19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24" h="195">
                <a:moveTo>
                  <a:pt x="25" y="195"/>
                </a:moveTo>
                <a:lnTo>
                  <a:pt x="51" y="195"/>
                </a:lnTo>
                <a:lnTo>
                  <a:pt x="55" y="171"/>
                </a:lnTo>
                <a:lnTo>
                  <a:pt x="60" y="148"/>
                </a:lnTo>
                <a:lnTo>
                  <a:pt x="67" y="126"/>
                </a:lnTo>
                <a:lnTo>
                  <a:pt x="75" y="103"/>
                </a:lnTo>
                <a:lnTo>
                  <a:pt x="85" y="82"/>
                </a:lnTo>
                <a:lnTo>
                  <a:pt x="97" y="63"/>
                </a:lnTo>
                <a:lnTo>
                  <a:pt x="109" y="43"/>
                </a:lnTo>
                <a:lnTo>
                  <a:pt x="124" y="24"/>
                </a:lnTo>
                <a:lnTo>
                  <a:pt x="124" y="0"/>
                </a:lnTo>
                <a:lnTo>
                  <a:pt x="0" y="0"/>
                </a:lnTo>
                <a:lnTo>
                  <a:pt x="0" y="27"/>
                </a:lnTo>
                <a:lnTo>
                  <a:pt x="99" y="27"/>
                </a:lnTo>
                <a:lnTo>
                  <a:pt x="84" y="45"/>
                </a:lnTo>
                <a:lnTo>
                  <a:pt x="70" y="65"/>
                </a:lnTo>
                <a:lnTo>
                  <a:pt x="59" y="85"/>
                </a:lnTo>
                <a:lnTo>
                  <a:pt x="48" y="106"/>
                </a:lnTo>
                <a:lnTo>
                  <a:pt x="40" y="127"/>
                </a:lnTo>
                <a:lnTo>
                  <a:pt x="34" y="149"/>
                </a:lnTo>
                <a:lnTo>
                  <a:pt x="28" y="172"/>
                </a:lnTo>
                <a:lnTo>
                  <a:pt x="25" y="19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77" name="Freeform 225"/>
          <p:cNvSpPr>
            <a:spLocks noEditPoints="1"/>
          </p:cNvSpPr>
          <p:nvPr/>
        </p:nvSpPr>
        <p:spPr bwMode="auto">
          <a:xfrm>
            <a:off x="2036763" y="4268788"/>
            <a:ext cx="63500" cy="109537"/>
          </a:xfrm>
          <a:custGeom>
            <a:avLst/>
            <a:gdLst>
              <a:gd name="T0" fmla="*/ 0 w 134"/>
              <a:gd name="T1" fmla="*/ 2147483647 h 207"/>
              <a:gd name="T2" fmla="*/ 2147483647 w 134"/>
              <a:gd name="T3" fmla="*/ 2147483647 h 207"/>
              <a:gd name="T4" fmla="*/ 2147483647 w 134"/>
              <a:gd name="T5" fmla="*/ 2147483647 h 207"/>
              <a:gd name="T6" fmla="*/ 2147483647 w 134"/>
              <a:gd name="T7" fmla="*/ 2147483647 h 207"/>
              <a:gd name="T8" fmla="*/ 2147483647 w 134"/>
              <a:gd name="T9" fmla="*/ 2147483647 h 207"/>
              <a:gd name="T10" fmla="*/ 2147483647 w 134"/>
              <a:gd name="T11" fmla="*/ 2147483647 h 207"/>
              <a:gd name="T12" fmla="*/ 2147483647 w 134"/>
              <a:gd name="T13" fmla="*/ 2147483647 h 207"/>
              <a:gd name="T14" fmla="*/ 2147483647 w 134"/>
              <a:gd name="T15" fmla="*/ 2147483647 h 207"/>
              <a:gd name="T16" fmla="*/ 2147483647 w 134"/>
              <a:gd name="T17" fmla="*/ 2147483647 h 207"/>
              <a:gd name="T18" fmla="*/ 2147483647 w 134"/>
              <a:gd name="T19" fmla="*/ 2147483647 h 207"/>
              <a:gd name="T20" fmla="*/ 2147483647 w 134"/>
              <a:gd name="T21" fmla="*/ 2147483647 h 207"/>
              <a:gd name="T22" fmla="*/ 2147483647 w 134"/>
              <a:gd name="T23" fmla="*/ 2147483647 h 207"/>
              <a:gd name="T24" fmla="*/ 2147483647 w 134"/>
              <a:gd name="T25" fmla="*/ 2147483647 h 207"/>
              <a:gd name="T26" fmla="*/ 2147483647 w 134"/>
              <a:gd name="T27" fmla="*/ 2147483647 h 207"/>
              <a:gd name="T28" fmla="*/ 2147483647 w 134"/>
              <a:gd name="T29" fmla="*/ 2147483647 h 207"/>
              <a:gd name="T30" fmla="*/ 2147483647 w 134"/>
              <a:gd name="T31" fmla="*/ 2147483647 h 207"/>
              <a:gd name="T32" fmla="*/ 2147483647 w 134"/>
              <a:gd name="T33" fmla="*/ 2147483647 h 207"/>
              <a:gd name="T34" fmla="*/ 2147483647 w 134"/>
              <a:gd name="T35" fmla="*/ 2147483647 h 207"/>
              <a:gd name="T36" fmla="*/ 2147483647 w 134"/>
              <a:gd name="T37" fmla="*/ 2147483647 h 207"/>
              <a:gd name="T38" fmla="*/ 2147483647 w 134"/>
              <a:gd name="T39" fmla="*/ 2147483647 h 207"/>
              <a:gd name="T40" fmla="*/ 2147483647 w 134"/>
              <a:gd name="T41" fmla="*/ 2147483647 h 207"/>
              <a:gd name="T42" fmla="*/ 2147483647 w 134"/>
              <a:gd name="T43" fmla="*/ 2147483647 h 207"/>
              <a:gd name="T44" fmla="*/ 2147483647 w 134"/>
              <a:gd name="T45" fmla="*/ 1778093488 h 207"/>
              <a:gd name="T46" fmla="*/ 2147483647 w 134"/>
              <a:gd name="T47" fmla="*/ 1185302702 h 207"/>
              <a:gd name="T48" fmla="*/ 2147483647 w 134"/>
              <a:gd name="T49" fmla="*/ 592791580 h 207"/>
              <a:gd name="T50" fmla="*/ 2147483647 w 134"/>
              <a:gd name="T51" fmla="*/ 148127913 h 207"/>
              <a:gd name="T52" fmla="*/ 2147483647 w 134"/>
              <a:gd name="T53" fmla="*/ 0 h 207"/>
              <a:gd name="T54" fmla="*/ 2147483647 w 134"/>
              <a:gd name="T55" fmla="*/ 0 h 207"/>
              <a:gd name="T56" fmla="*/ 2147483647 w 134"/>
              <a:gd name="T57" fmla="*/ 0 h 207"/>
              <a:gd name="T58" fmla="*/ 0 w 134"/>
              <a:gd name="T59" fmla="*/ 0 h 207"/>
              <a:gd name="T60" fmla="*/ 0 w 134"/>
              <a:gd name="T61" fmla="*/ 2147483647 h 207"/>
              <a:gd name="T62" fmla="*/ 2147483647 w 134"/>
              <a:gd name="T63" fmla="*/ 2147483647 h 207"/>
              <a:gd name="T64" fmla="*/ 2147483647 w 134"/>
              <a:gd name="T65" fmla="*/ 2147483647 h 207"/>
              <a:gd name="T66" fmla="*/ 2147483647 w 134"/>
              <a:gd name="T67" fmla="*/ 2147483647 h 207"/>
              <a:gd name="T68" fmla="*/ 2147483647 w 134"/>
              <a:gd name="T69" fmla="*/ 2147483647 h 207"/>
              <a:gd name="T70" fmla="*/ 2147483647 w 134"/>
              <a:gd name="T71" fmla="*/ 2147483647 h 207"/>
              <a:gd name="T72" fmla="*/ 2147483647 w 134"/>
              <a:gd name="T73" fmla="*/ 2147483647 h 207"/>
              <a:gd name="T74" fmla="*/ 2147483647 w 134"/>
              <a:gd name="T75" fmla="*/ 2147483647 h 207"/>
              <a:gd name="T76" fmla="*/ 2147483647 w 134"/>
              <a:gd name="T77" fmla="*/ 2147483647 h 207"/>
              <a:gd name="T78" fmla="*/ 2147483647 w 134"/>
              <a:gd name="T79" fmla="*/ 2147483647 h 207"/>
              <a:gd name="T80" fmla="*/ 2147483647 w 134"/>
              <a:gd name="T81" fmla="*/ 2147483647 h 207"/>
              <a:gd name="T82" fmla="*/ 2147483647 w 134"/>
              <a:gd name="T83" fmla="*/ 2147483647 h 207"/>
              <a:gd name="T84" fmla="*/ 2147483647 w 134"/>
              <a:gd name="T85" fmla="*/ 2147483647 h 207"/>
              <a:gd name="T86" fmla="*/ 2147483647 w 134"/>
              <a:gd name="T87" fmla="*/ 2147483647 h 207"/>
              <a:gd name="T88" fmla="*/ 2147483647 w 134"/>
              <a:gd name="T89" fmla="*/ 2147483647 h 207"/>
              <a:gd name="T90" fmla="*/ 2147483647 w 134"/>
              <a:gd name="T91" fmla="*/ 2147483647 h 207"/>
              <a:gd name="T92" fmla="*/ 2147483647 w 134"/>
              <a:gd name="T93" fmla="*/ 2147483647 h 207"/>
              <a:gd name="T94" fmla="*/ 2147483647 w 134"/>
              <a:gd name="T95" fmla="*/ 2147483647 h 207"/>
              <a:gd name="T96" fmla="*/ 2147483647 w 134"/>
              <a:gd name="T97" fmla="*/ 2147483647 h 207"/>
              <a:gd name="T98" fmla="*/ 2147483647 w 134"/>
              <a:gd name="T99" fmla="*/ 2147483647 h 207"/>
              <a:gd name="T100" fmla="*/ 2147483647 w 134"/>
              <a:gd name="T101" fmla="*/ 2147483647 h 2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4"/>
              <a:gd name="T154" fmla="*/ 0 h 207"/>
              <a:gd name="T155" fmla="*/ 134 w 134"/>
              <a:gd name="T156" fmla="*/ 207 h 2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4" h="207">
                <a:moveTo>
                  <a:pt x="0" y="207"/>
                </a:moveTo>
                <a:lnTo>
                  <a:pt x="25" y="207"/>
                </a:lnTo>
                <a:lnTo>
                  <a:pt x="25" y="120"/>
                </a:lnTo>
                <a:lnTo>
                  <a:pt x="63" y="120"/>
                </a:lnTo>
                <a:lnTo>
                  <a:pt x="77" y="120"/>
                </a:lnTo>
                <a:lnTo>
                  <a:pt x="89" y="119"/>
                </a:lnTo>
                <a:lnTo>
                  <a:pt x="100" y="117"/>
                </a:lnTo>
                <a:lnTo>
                  <a:pt x="109" y="112"/>
                </a:lnTo>
                <a:lnTo>
                  <a:pt x="115" y="107"/>
                </a:lnTo>
                <a:lnTo>
                  <a:pt x="120" y="103"/>
                </a:lnTo>
                <a:lnTo>
                  <a:pt x="124" y="97"/>
                </a:lnTo>
                <a:lnTo>
                  <a:pt x="127" y="91"/>
                </a:lnTo>
                <a:lnTo>
                  <a:pt x="130" y="84"/>
                </a:lnTo>
                <a:lnTo>
                  <a:pt x="131" y="77"/>
                </a:lnTo>
                <a:lnTo>
                  <a:pt x="134" y="69"/>
                </a:lnTo>
                <a:lnTo>
                  <a:pt x="134" y="61"/>
                </a:lnTo>
                <a:lnTo>
                  <a:pt x="134" y="51"/>
                </a:lnTo>
                <a:lnTo>
                  <a:pt x="132" y="43"/>
                </a:lnTo>
                <a:lnTo>
                  <a:pt x="130" y="35"/>
                </a:lnTo>
                <a:lnTo>
                  <a:pt x="127" y="28"/>
                </a:lnTo>
                <a:lnTo>
                  <a:pt x="124" y="22"/>
                </a:lnTo>
                <a:lnTo>
                  <a:pt x="120" y="16"/>
                </a:lnTo>
                <a:lnTo>
                  <a:pt x="116" y="12"/>
                </a:lnTo>
                <a:lnTo>
                  <a:pt x="109" y="8"/>
                </a:lnTo>
                <a:lnTo>
                  <a:pt x="101" y="4"/>
                </a:lnTo>
                <a:lnTo>
                  <a:pt x="90" y="1"/>
                </a:lnTo>
                <a:lnTo>
                  <a:pt x="80" y="0"/>
                </a:lnTo>
                <a:lnTo>
                  <a:pt x="68" y="0"/>
                </a:lnTo>
                <a:lnTo>
                  <a:pt x="62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25" y="94"/>
                </a:moveTo>
                <a:lnTo>
                  <a:pt x="25" y="26"/>
                </a:lnTo>
                <a:lnTo>
                  <a:pt x="69" y="26"/>
                </a:lnTo>
                <a:lnTo>
                  <a:pt x="79" y="26"/>
                </a:lnTo>
                <a:lnTo>
                  <a:pt x="86" y="28"/>
                </a:lnTo>
                <a:lnTo>
                  <a:pt x="92" y="30"/>
                </a:lnTo>
                <a:lnTo>
                  <a:pt x="98" y="34"/>
                </a:lnTo>
                <a:lnTo>
                  <a:pt x="102" y="39"/>
                </a:lnTo>
                <a:lnTo>
                  <a:pt x="105" y="44"/>
                </a:lnTo>
                <a:lnTo>
                  <a:pt x="106" y="51"/>
                </a:lnTo>
                <a:lnTo>
                  <a:pt x="107" y="59"/>
                </a:lnTo>
                <a:lnTo>
                  <a:pt x="106" y="69"/>
                </a:lnTo>
                <a:lnTo>
                  <a:pt x="105" y="77"/>
                </a:lnTo>
                <a:lnTo>
                  <a:pt x="102" y="83"/>
                </a:lnTo>
                <a:lnTo>
                  <a:pt x="98" y="87"/>
                </a:lnTo>
                <a:lnTo>
                  <a:pt x="92" y="91"/>
                </a:lnTo>
                <a:lnTo>
                  <a:pt x="85" y="93"/>
                </a:lnTo>
                <a:lnTo>
                  <a:pt x="77" y="94"/>
                </a:lnTo>
                <a:lnTo>
                  <a:pt x="67" y="94"/>
                </a:lnTo>
                <a:lnTo>
                  <a:pt x="25" y="9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78" name="Freeform 226"/>
          <p:cNvSpPr>
            <a:spLocks/>
          </p:cNvSpPr>
          <p:nvPr/>
        </p:nvSpPr>
        <p:spPr bwMode="auto">
          <a:xfrm>
            <a:off x="2112963" y="4297363"/>
            <a:ext cx="30162" cy="80962"/>
          </a:xfrm>
          <a:custGeom>
            <a:avLst/>
            <a:gdLst>
              <a:gd name="T0" fmla="*/ 0 w 66"/>
              <a:gd name="T1" fmla="*/ 2147483647 h 154"/>
              <a:gd name="T2" fmla="*/ 2147483647 w 66"/>
              <a:gd name="T3" fmla="*/ 2147483647 h 154"/>
              <a:gd name="T4" fmla="*/ 2147483647 w 66"/>
              <a:gd name="T5" fmla="*/ 2147483647 h 154"/>
              <a:gd name="T6" fmla="*/ 2147483647 w 66"/>
              <a:gd name="T7" fmla="*/ 2147483647 h 154"/>
              <a:gd name="T8" fmla="*/ 2147483647 w 66"/>
              <a:gd name="T9" fmla="*/ 2147483647 h 154"/>
              <a:gd name="T10" fmla="*/ 2147483647 w 66"/>
              <a:gd name="T11" fmla="*/ 2147483647 h 154"/>
              <a:gd name="T12" fmla="*/ 2147483647 w 66"/>
              <a:gd name="T13" fmla="*/ 2147483647 h 154"/>
              <a:gd name="T14" fmla="*/ 2147483647 w 66"/>
              <a:gd name="T15" fmla="*/ 2147483647 h 154"/>
              <a:gd name="T16" fmla="*/ 2147483647 w 66"/>
              <a:gd name="T17" fmla="*/ 2147483647 h 154"/>
              <a:gd name="T18" fmla="*/ 2147483647 w 66"/>
              <a:gd name="T19" fmla="*/ 2147483647 h 154"/>
              <a:gd name="T20" fmla="*/ 2147483647 w 66"/>
              <a:gd name="T21" fmla="*/ 2147483647 h 154"/>
              <a:gd name="T22" fmla="*/ 2147483647 w 66"/>
              <a:gd name="T23" fmla="*/ 2147483647 h 154"/>
              <a:gd name="T24" fmla="*/ 2147483647 w 66"/>
              <a:gd name="T25" fmla="*/ 0 h 154"/>
              <a:gd name="T26" fmla="*/ 2147483647 w 66"/>
              <a:gd name="T27" fmla="*/ 0 h 154"/>
              <a:gd name="T28" fmla="*/ 2147483647 w 66"/>
              <a:gd name="T29" fmla="*/ 0 h 154"/>
              <a:gd name="T30" fmla="*/ 2147483647 w 66"/>
              <a:gd name="T31" fmla="*/ 290484838 h 154"/>
              <a:gd name="T32" fmla="*/ 2147483647 w 66"/>
              <a:gd name="T33" fmla="*/ 581246734 h 154"/>
              <a:gd name="T34" fmla="*/ 2147483647 w 66"/>
              <a:gd name="T35" fmla="*/ 871731440 h 154"/>
              <a:gd name="T36" fmla="*/ 2147483647 w 66"/>
              <a:gd name="T37" fmla="*/ 1598358005 h 154"/>
              <a:gd name="T38" fmla="*/ 2147483647 w 66"/>
              <a:gd name="T39" fmla="*/ 2147483647 h 154"/>
              <a:gd name="T40" fmla="*/ 2147483647 w 66"/>
              <a:gd name="T41" fmla="*/ 2147483647 h 154"/>
              <a:gd name="T42" fmla="*/ 2099766875 w 66"/>
              <a:gd name="T43" fmla="*/ 2147483647 h 154"/>
              <a:gd name="T44" fmla="*/ 2099766875 w 66"/>
              <a:gd name="T45" fmla="*/ 435865720 h 154"/>
              <a:gd name="T46" fmla="*/ 0 w 66"/>
              <a:gd name="T47" fmla="*/ 435865720 h 154"/>
              <a:gd name="T48" fmla="*/ 0 w 66"/>
              <a:gd name="T49" fmla="*/ 2147483647 h 15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4"/>
              <a:gd name="T77" fmla="*/ 66 w 66"/>
              <a:gd name="T78" fmla="*/ 154 h 15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4">
                <a:moveTo>
                  <a:pt x="0" y="154"/>
                </a:moveTo>
                <a:lnTo>
                  <a:pt x="23" y="154"/>
                </a:lnTo>
                <a:lnTo>
                  <a:pt x="23" y="69"/>
                </a:lnTo>
                <a:lnTo>
                  <a:pt x="24" y="60"/>
                </a:lnTo>
                <a:lnTo>
                  <a:pt x="25" y="51"/>
                </a:lnTo>
                <a:lnTo>
                  <a:pt x="28" y="44"/>
                </a:lnTo>
                <a:lnTo>
                  <a:pt x="33" y="38"/>
                </a:lnTo>
                <a:lnTo>
                  <a:pt x="38" y="32"/>
                </a:lnTo>
                <a:lnTo>
                  <a:pt x="44" y="29"/>
                </a:lnTo>
                <a:lnTo>
                  <a:pt x="53" y="27"/>
                </a:lnTo>
                <a:lnTo>
                  <a:pt x="61" y="26"/>
                </a:lnTo>
                <a:lnTo>
                  <a:pt x="66" y="26"/>
                </a:lnTo>
                <a:lnTo>
                  <a:pt x="66" y="0"/>
                </a:lnTo>
                <a:lnTo>
                  <a:pt x="60" y="0"/>
                </a:lnTo>
                <a:lnTo>
                  <a:pt x="54" y="0"/>
                </a:lnTo>
                <a:lnTo>
                  <a:pt x="47" y="2"/>
                </a:lnTo>
                <a:lnTo>
                  <a:pt x="42" y="4"/>
                </a:lnTo>
                <a:lnTo>
                  <a:pt x="37" y="6"/>
                </a:lnTo>
                <a:lnTo>
                  <a:pt x="33" y="11"/>
                </a:lnTo>
                <a:lnTo>
                  <a:pt x="28" y="17"/>
                </a:lnTo>
                <a:lnTo>
                  <a:pt x="25" y="23"/>
                </a:lnTo>
                <a:lnTo>
                  <a:pt x="22" y="30"/>
                </a:lnTo>
                <a:lnTo>
                  <a:pt x="22" y="3"/>
                </a:lnTo>
                <a:lnTo>
                  <a:pt x="0" y="3"/>
                </a:lnTo>
                <a:lnTo>
                  <a:pt x="0" y="15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79" name="Freeform 227"/>
          <p:cNvSpPr>
            <a:spLocks noEditPoints="1"/>
          </p:cNvSpPr>
          <p:nvPr/>
        </p:nvSpPr>
        <p:spPr bwMode="auto">
          <a:xfrm>
            <a:off x="2152650" y="4268788"/>
            <a:ext cx="11113" cy="109537"/>
          </a:xfrm>
          <a:custGeom>
            <a:avLst/>
            <a:gdLst>
              <a:gd name="T0" fmla="*/ 0 w 24"/>
              <a:gd name="T1" fmla="*/ 2147483647 h 207"/>
              <a:gd name="T2" fmla="*/ 2147483647 w 24"/>
              <a:gd name="T3" fmla="*/ 2147483647 h 207"/>
              <a:gd name="T4" fmla="*/ 2147483647 w 24"/>
              <a:gd name="T5" fmla="*/ 2147483647 h 207"/>
              <a:gd name="T6" fmla="*/ 0 w 24"/>
              <a:gd name="T7" fmla="*/ 2147483647 h 207"/>
              <a:gd name="T8" fmla="*/ 0 w 24"/>
              <a:gd name="T9" fmla="*/ 2147483647 h 207"/>
              <a:gd name="T10" fmla="*/ 0 w 24"/>
              <a:gd name="T11" fmla="*/ 2147483647 h 207"/>
              <a:gd name="T12" fmla="*/ 2147483647 w 24"/>
              <a:gd name="T13" fmla="*/ 2147483647 h 207"/>
              <a:gd name="T14" fmla="*/ 2147483647 w 24"/>
              <a:gd name="T15" fmla="*/ 0 h 207"/>
              <a:gd name="T16" fmla="*/ 0 w 24"/>
              <a:gd name="T17" fmla="*/ 0 h 207"/>
              <a:gd name="T18" fmla="*/ 0 w 24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"/>
              <a:gd name="T31" fmla="*/ 0 h 207"/>
              <a:gd name="T32" fmla="*/ 24 w 24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" h="207">
                <a:moveTo>
                  <a:pt x="0" y="207"/>
                </a:moveTo>
                <a:lnTo>
                  <a:pt x="24" y="207"/>
                </a:lnTo>
                <a:lnTo>
                  <a:pt x="24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4" y="28"/>
                </a:lnTo>
                <a:lnTo>
                  <a:pt x="24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80" name="Freeform 228"/>
          <p:cNvSpPr>
            <a:spLocks/>
          </p:cNvSpPr>
          <p:nvPr/>
        </p:nvSpPr>
        <p:spPr bwMode="auto">
          <a:xfrm>
            <a:off x="2176463" y="4297363"/>
            <a:ext cx="52387" cy="82550"/>
          </a:xfrm>
          <a:custGeom>
            <a:avLst/>
            <a:gdLst>
              <a:gd name="T0" fmla="*/ 102389925 w 112"/>
              <a:gd name="T1" fmla="*/ 2147483647 h 158"/>
              <a:gd name="T2" fmla="*/ 818681127 w 112"/>
              <a:gd name="T3" fmla="*/ 2147483647 h 158"/>
              <a:gd name="T4" fmla="*/ 2147483647 w 112"/>
              <a:gd name="T5" fmla="*/ 2147483647 h 158"/>
              <a:gd name="T6" fmla="*/ 2147483647 w 112"/>
              <a:gd name="T7" fmla="*/ 2147483647 h 158"/>
              <a:gd name="T8" fmla="*/ 2147483647 w 112"/>
              <a:gd name="T9" fmla="*/ 2147483647 h 158"/>
              <a:gd name="T10" fmla="*/ 2147483647 w 112"/>
              <a:gd name="T11" fmla="*/ 2147483647 h 158"/>
              <a:gd name="T12" fmla="*/ 2147483647 w 112"/>
              <a:gd name="T13" fmla="*/ 2147483647 h 158"/>
              <a:gd name="T14" fmla="*/ 2147483647 w 112"/>
              <a:gd name="T15" fmla="*/ 2147483647 h 158"/>
              <a:gd name="T16" fmla="*/ 2147483647 w 112"/>
              <a:gd name="T17" fmla="*/ 2147483647 h 158"/>
              <a:gd name="T18" fmla="*/ 2147483647 w 112"/>
              <a:gd name="T19" fmla="*/ 2147483647 h 158"/>
              <a:gd name="T20" fmla="*/ 2147483647 w 112"/>
              <a:gd name="T21" fmla="*/ 2147483647 h 158"/>
              <a:gd name="T22" fmla="*/ 2147483647 w 112"/>
              <a:gd name="T23" fmla="*/ 2147483647 h 158"/>
              <a:gd name="T24" fmla="*/ 2147483647 w 112"/>
              <a:gd name="T25" fmla="*/ 2147483647 h 158"/>
              <a:gd name="T26" fmla="*/ 2147483647 w 112"/>
              <a:gd name="T27" fmla="*/ 2147483647 h 158"/>
              <a:gd name="T28" fmla="*/ 2147483647 w 112"/>
              <a:gd name="T29" fmla="*/ 2147483647 h 158"/>
              <a:gd name="T30" fmla="*/ 2147483647 w 112"/>
              <a:gd name="T31" fmla="*/ 2147483647 h 158"/>
              <a:gd name="T32" fmla="*/ 2147483647 w 112"/>
              <a:gd name="T33" fmla="*/ 2147483647 h 158"/>
              <a:gd name="T34" fmla="*/ 2147483647 w 112"/>
              <a:gd name="T35" fmla="*/ 2147483647 h 158"/>
              <a:gd name="T36" fmla="*/ 2147483647 w 112"/>
              <a:gd name="T37" fmla="*/ 2147483647 h 158"/>
              <a:gd name="T38" fmla="*/ 2147483647 w 112"/>
              <a:gd name="T39" fmla="*/ 2147483647 h 158"/>
              <a:gd name="T40" fmla="*/ 2147483647 w 112"/>
              <a:gd name="T41" fmla="*/ 2147483647 h 158"/>
              <a:gd name="T42" fmla="*/ 2147483647 w 112"/>
              <a:gd name="T43" fmla="*/ 2147483647 h 158"/>
              <a:gd name="T44" fmla="*/ 2147483647 w 112"/>
              <a:gd name="T45" fmla="*/ 2147483647 h 158"/>
              <a:gd name="T46" fmla="*/ 2147483647 w 112"/>
              <a:gd name="T47" fmla="*/ 2147483647 h 158"/>
              <a:gd name="T48" fmla="*/ 2147483647 w 112"/>
              <a:gd name="T49" fmla="*/ 2147483647 h 158"/>
              <a:gd name="T50" fmla="*/ 2147483647 w 112"/>
              <a:gd name="T51" fmla="*/ 2147483647 h 158"/>
              <a:gd name="T52" fmla="*/ 2147483647 w 112"/>
              <a:gd name="T53" fmla="*/ 2147483647 h 158"/>
              <a:gd name="T54" fmla="*/ 2147483647 w 112"/>
              <a:gd name="T55" fmla="*/ 855770702 h 158"/>
              <a:gd name="T56" fmla="*/ 2147483647 w 112"/>
              <a:gd name="T57" fmla="*/ 142492282 h 158"/>
              <a:gd name="T58" fmla="*/ 2147483647 w 112"/>
              <a:gd name="T59" fmla="*/ 142492282 h 158"/>
              <a:gd name="T60" fmla="*/ 2147483647 w 112"/>
              <a:gd name="T61" fmla="*/ 855770702 h 158"/>
              <a:gd name="T62" fmla="*/ 1023241783 w 112"/>
              <a:gd name="T63" fmla="*/ 2147483647 h 158"/>
              <a:gd name="T64" fmla="*/ 409340798 w 112"/>
              <a:gd name="T65" fmla="*/ 2147483647 h 158"/>
              <a:gd name="T66" fmla="*/ 409340798 w 112"/>
              <a:gd name="T67" fmla="*/ 2147483647 h 158"/>
              <a:gd name="T68" fmla="*/ 818681127 w 112"/>
              <a:gd name="T69" fmla="*/ 2147483647 h 158"/>
              <a:gd name="T70" fmla="*/ 1841923144 w 112"/>
              <a:gd name="T71" fmla="*/ 2147483647 h 158"/>
              <a:gd name="T72" fmla="*/ 2147483647 w 112"/>
              <a:gd name="T73" fmla="*/ 2147483647 h 158"/>
              <a:gd name="T74" fmla="*/ 2147483647 w 112"/>
              <a:gd name="T75" fmla="*/ 2147483647 h 158"/>
              <a:gd name="T76" fmla="*/ 2147483647 w 112"/>
              <a:gd name="T77" fmla="*/ 2147483647 h 158"/>
              <a:gd name="T78" fmla="*/ 2147483647 w 112"/>
              <a:gd name="T79" fmla="*/ 2147483647 h 158"/>
              <a:gd name="T80" fmla="*/ 2147483647 w 112"/>
              <a:gd name="T81" fmla="*/ 2147483647 h 158"/>
              <a:gd name="T82" fmla="*/ 2147483647 w 112"/>
              <a:gd name="T83" fmla="*/ 2147483647 h 158"/>
              <a:gd name="T84" fmla="*/ 2147483647 w 112"/>
              <a:gd name="T85" fmla="*/ 2147483647 h 158"/>
              <a:gd name="T86" fmla="*/ 2147483647 w 112"/>
              <a:gd name="T87" fmla="*/ 2147483647 h 158"/>
              <a:gd name="T88" fmla="*/ 2147483647 w 112"/>
              <a:gd name="T89" fmla="*/ 2147483647 h 158"/>
              <a:gd name="T90" fmla="*/ 2147483647 w 112"/>
              <a:gd name="T91" fmla="*/ 2147483647 h 158"/>
              <a:gd name="T92" fmla="*/ 2147483647 w 112"/>
              <a:gd name="T93" fmla="*/ 2147483647 h 158"/>
              <a:gd name="T94" fmla="*/ 2147483647 w 112"/>
              <a:gd name="T95" fmla="*/ 2147483647 h 158"/>
              <a:gd name="T96" fmla="*/ 2147483647 w 112"/>
              <a:gd name="T97" fmla="*/ 2147483647 h 158"/>
              <a:gd name="T98" fmla="*/ 2147483647 w 112"/>
              <a:gd name="T99" fmla="*/ 2147483647 h 15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2"/>
              <a:gd name="T151" fmla="*/ 0 h 158"/>
              <a:gd name="T152" fmla="*/ 112 w 112"/>
              <a:gd name="T153" fmla="*/ 158 h 15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2" h="158">
                <a:moveTo>
                  <a:pt x="0" y="105"/>
                </a:moveTo>
                <a:lnTo>
                  <a:pt x="1" y="117"/>
                </a:lnTo>
                <a:lnTo>
                  <a:pt x="3" y="128"/>
                </a:lnTo>
                <a:lnTo>
                  <a:pt x="8" y="137"/>
                </a:lnTo>
                <a:lnTo>
                  <a:pt x="14" y="144"/>
                </a:lnTo>
                <a:lnTo>
                  <a:pt x="22" y="150"/>
                </a:lnTo>
                <a:lnTo>
                  <a:pt x="32" y="154"/>
                </a:lnTo>
                <a:lnTo>
                  <a:pt x="42" y="157"/>
                </a:lnTo>
                <a:lnTo>
                  <a:pt x="55" y="158"/>
                </a:lnTo>
                <a:lnTo>
                  <a:pt x="67" y="157"/>
                </a:lnTo>
                <a:lnTo>
                  <a:pt x="79" y="154"/>
                </a:lnTo>
                <a:lnTo>
                  <a:pt x="89" y="151"/>
                </a:lnTo>
                <a:lnTo>
                  <a:pt x="97" y="145"/>
                </a:lnTo>
                <a:lnTo>
                  <a:pt x="103" y="138"/>
                </a:lnTo>
                <a:lnTo>
                  <a:pt x="107" y="130"/>
                </a:lnTo>
                <a:lnTo>
                  <a:pt x="111" y="119"/>
                </a:lnTo>
                <a:lnTo>
                  <a:pt x="112" y="109"/>
                </a:lnTo>
                <a:lnTo>
                  <a:pt x="111" y="100"/>
                </a:lnTo>
                <a:lnTo>
                  <a:pt x="110" y="93"/>
                </a:lnTo>
                <a:lnTo>
                  <a:pt x="106" y="86"/>
                </a:lnTo>
                <a:lnTo>
                  <a:pt x="101" y="81"/>
                </a:lnTo>
                <a:lnTo>
                  <a:pt x="96" y="76"/>
                </a:lnTo>
                <a:lnTo>
                  <a:pt x="89" y="73"/>
                </a:lnTo>
                <a:lnTo>
                  <a:pt x="80" y="69"/>
                </a:lnTo>
                <a:lnTo>
                  <a:pt x="71" y="67"/>
                </a:lnTo>
                <a:lnTo>
                  <a:pt x="47" y="61"/>
                </a:lnTo>
                <a:lnTo>
                  <a:pt x="42" y="59"/>
                </a:lnTo>
                <a:lnTo>
                  <a:pt x="38" y="58"/>
                </a:lnTo>
                <a:lnTo>
                  <a:pt x="34" y="57"/>
                </a:lnTo>
                <a:lnTo>
                  <a:pt x="31" y="54"/>
                </a:lnTo>
                <a:lnTo>
                  <a:pt x="28" y="52"/>
                </a:lnTo>
                <a:lnTo>
                  <a:pt x="26" y="50"/>
                </a:lnTo>
                <a:lnTo>
                  <a:pt x="25" y="46"/>
                </a:lnTo>
                <a:lnTo>
                  <a:pt x="25" y="43"/>
                </a:lnTo>
                <a:lnTo>
                  <a:pt x="25" y="38"/>
                </a:lnTo>
                <a:lnTo>
                  <a:pt x="27" y="33"/>
                </a:lnTo>
                <a:lnTo>
                  <a:pt x="29" y="30"/>
                </a:lnTo>
                <a:lnTo>
                  <a:pt x="33" y="27"/>
                </a:lnTo>
                <a:lnTo>
                  <a:pt x="37" y="25"/>
                </a:lnTo>
                <a:lnTo>
                  <a:pt x="42" y="23"/>
                </a:lnTo>
                <a:lnTo>
                  <a:pt x="47" y="22"/>
                </a:lnTo>
                <a:lnTo>
                  <a:pt x="55" y="22"/>
                </a:lnTo>
                <a:lnTo>
                  <a:pt x="61" y="22"/>
                </a:lnTo>
                <a:lnTo>
                  <a:pt x="67" y="23"/>
                </a:lnTo>
                <a:lnTo>
                  <a:pt x="73" y="25"/>
                </a:lnTo>
                <a:lnTo>
                  <a:pt x="77" y="29"/>
                </a:lnTo>
                <a:lnTo>
                  <a:pt x="81" y="32"/>
                </a:lnTo>
                <a:lnTo>
                  <a:pt x="83" y="36"/>
                </a:lnTo>
                <a:lnTo>
                  <a:pt x="85" y="40"/>
                </a:lnTo>
                <a:lnTo>
                  <a:pt x="86" y="46"/>
                </a:lnTo>
                <a:lnTo>
                  <a:pt x="109" y="46"/>
                </a:lnTo>
                <a:lnTo>
                  <a:pt x="107" y="36"/>
                </a:lnTo>
                <a:lnTo>
                  <a:pt x="104" y="26"/>
                </a:lnTo>
                <a:lnTo>
                  <a:pt x="100" y="18"/>
                </a:lnTo>
                <a:lnTo>
                  <a:pt x="94" y="12"/>
                </a:lnTo>
                <a:lnTo>
                  <a:pt x="86" y="6"/>
                </a:lnTo>
                <a:lnTo>
                  <a:pt x="77" y="3"/>
                </a:lnTo>
                <a:lnTo>
                  <a:pt x="66" y="1"/>
                </a:lnTo>
                <a:lnTo>
                  <a:pt x="55" y="0"/>
                </a:lnTo>
                <a:lnTo>
                  <a:pt x="43" y="1"/>
                </a:lnTo>
                <a:lnTo>
                  <a:pt x="33" y="3"/>
                </a:lnTo>
                <a:lnTo>
                  <a:pt x="24" y="6"/>
                </a:lnTo>
                <a:lnTo>
                  <a:pt x="17" y="11"/>
                </a:lnTo>
                <a:lnTo>
                  <a:pt x="10" y="18"/>
                </a:lnTo>
                <a:lnTo>
                  <a:pt x="6" y="25"/>
                </a:lnTo>
                <a:lnTo>
                  <a:pt x="4" y="33"/>
                </a:lnTo>
                <a:lnTo>
                  <a:pt x="3" y="43"/>
                </a:lnTo>
                <a:lnTo>
                  <a:pt x="4" y="52"/>
                </a:lnTo>
                <a:lnTo>
                  <a:pt x="5" y="59"/>
                </a:lnTo>
                <a:lnTo>
                  <a:pt x="8" y="66"/>
                </a:lnTo>
                <a:lnTo>
                  <a:pt x="13" y="71"/>
                </a:lnTo>
                <a:lnTo>
                  <a:pt x="18" y="75"/>
                </a:lnTo>
                <a:lnTo>
                  <a:pt x="24" y="79"/>
                </a:lnTo>
                <a:lnTo>
                  <a:pt x="33" y="82"/>
                </a:lnTo>
                <a:lnTo>
                  <a:pt x="41" y="85"/>
                </a:lnTo>
                <a:lnTo>
                  <a:pt x="68" y="93"/>
                </a:lnTo>
                <a:lnTo>
                  <a:pt x="73" y="94"/>
                </a:lnTo>
                <a:lnTo>
                  <a:pt x="78" y="95"/>
                </a:lnTo>
                <a:lnTo>
                  <a:pt x="81" y="97"/>
                </a:lnTo>
                <a:lnTo>
                  <a:pt x="84" y="98"/>
                </a:lnTo>
                <a:lnTo>
                  <a:pt x="86" y="102"/>
                </a:lnTo>
                <a:lnTo>
                  <a:pt x="89" y="104"/>
                </a:lnTo>
                <a:lnTo>
                  <a:pt x="90" y="108"/>
                </a:lnTo>
                <a:lnTo>
                  <a:pt x="90" y="112"/>
                </a:lnTo>
                <a:lnTo>
                  <a:pt x="89" y="117"/>
                </a:lnTo>
                <a:lnTo>
                  <a:pt x="87" y="122"/>
                </a:lnTo>
                <a:lnTo>
                  <a:pt x="84" y="126"/>
                </a:lnTo>
                <a:lnTo>
                  <a:pt x="81" y="129"/>
                </a:lnTo>
                <a:lnTo>
                  <a:pt x="76" y="132"/>
                </a:lnTo>
                <a:lnTo>
                  <a:pt x="71" y="135"/>
                </a:lnTo>
                <a:lnTo>
                  <a:pt x="64" y="136"/>
                </a:lnTo>
                <a:lnTo>
                  <a:pt x="57" y="136"/>
                </a:lnTo>
                <a:lnTo>
                  <a:pt x="49" y="136"/>
                </a:lnTo>
                <a:lnTo>
                  <a:pt x="42" y="133"/>
                </a:lnTo>
                <a:lnTo>
                  <a:pt x="36" y="131"/>
                </a:lnTo>
                <a:lnTo>
                  <a:pt x="32" y="128"/>
                </a:lnTo>
                <a:lnTo>
                  <a:pt x="27" y="124"/>
                </a:lnTo>
                <a:lnTo>
                  <a:pt x="24" y="118"/>
                </a:lnTo>
                <a:lnTo>
                  <a:pt x="22" y="112"/>
                </a:lnTo>
                <a:lnTo>
                  <a:pt x="21" y="105"/>
                </a:lnTo>
                <a:lnTo>
                  <a:pt x="0" y="10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81" name="Freeform 229"/>
          <p:cNvSpPr>
            <a:spLocks/>
          </p:cNvSpPr>
          <p:nvPr/>
        </p:nvSpPr>
        <p:spPr bwMode="auto">
          <a:xfrm>
            <a:off x="2238375" y="4297363"/>
            <a:ext cx="55563" cy="82550"/>
          </a:xfrm>
          <a:custGeom>
            <a:avLst/>
            <a:gdLst>
              <a:gd name="T0" fmla="*/ 2147483647 w 121"/>
              <a:gd name="T1" fmla="*/ 2147483647 h 158"/>
              <a:gd name="T2" fmla="*/ 2147483647 w 121"/>
              <a:gd name="T3" fmla="*/ 2147483647 h 158"/>
              <a:gd name="T4" fmla="*/ 2147483647 w 121"/>
              <a:gd name="T5" fmla="*/ 2139290261 h 158"/>
              <a:gd name="T6" fmla="*/ 2147483647 w 121"/>
              <a:gd name="T7" fmla="*/ 427748987 h 158"/>
              <a:gd name="T8" fmla="*/ 2147483647 w 121"/>
              <a:gd name="T9" fmla="*/ 0 h 158"/>
              <a:gd name="T10" fmla="*/ 2147483647 w 121"/>
              <a:gd name="T11" fmla="*/ 713005757 h 158"/>
              <a:gd name="T12" fmla="*/ 1645997438 w 121"/>
              <a:gd name="T13" fmla="*/ 2147483647 h 158"/>
              <a:gd name="T14" fmla="*/ 387355405 w 121"/>
              <a:gd name="T15" fmla="*/ 2147483647 h 158"/>
              <a:gd name="T16" fmla="*/ 0 w 121"/>
              <a:gd name="T17" fmla="*/ 2147483647 h 158"/>
              <a:gd name="T18" fmla="*/ 387355405 w 121"/>
              <a:gd name="T19" fmla="*/ 2147483647 h 158"/>
              <a:gd name="T20" fmla="*/ 1549211308 w 121"/>
              <a:gd name="T21" fmla="*/ 2147483647 h 158"/>
              <a:gd name="T22" fmla="*/ 2147483647 w 121"/>
              <a:gd name="T23" fmla="*/ 2147483647 h 158"/>
              <a:gd name="T24" fmla="*/ 2147483647 w 121"/>
              <a:gd name="T25" fmla="*/ 2147483647 h 158"/>
              <a:gd name="T26" fmla="*/ 2147483647 w 121"/>
              <a:gd name="T27" fmla="*/ 2147483647 h 158"/>
              <a:gd name="T28" fmla="*/ 2147483647 w 121"/>
              <a:gd name="T29" fmla="*/ 2147483647 h 158"/>
              <a:gd name="T30" fmla="*/ 2147483647 w 121"/>
              <a:gd name="T31" fmla="*/ 2147483647 h 158"/>
              <a:gd name="T32" fmla="*/ 2147483647 w 121"/>
              <a:gd name="T33" fmla="*/ 2147483647 h 158"/>
              <a:gd name="T34" fmla="*/ 2147483647 w 121"/>
              <a:gd name="T35" fmla="*/ 2147483647 h 158"/>
              <a:gd name="T36" fmla="*/ 2147483647 w 121"/>
              <a:gd name="T37" fmla="*/ 2147483647 h 158"/>
              <a:gd name="T38" fmla="*/ 2147483647 w 121"/>
              <a:gd name="T39" fmla="*/ 2147483647 h 158"/>
              <a:gd name="T40" fmla="*/ 2147483647 w 121"/>
              <a:gd name="T41" fmla="*/ 2147483647 h 158"/>
              <a:gd name="T42" fmla="*/ 2147483647 w 121"/>
              <a:gd name="T43" fmla="*/ 2147483647 h 158"/>
              <a:gd name="T44" fmla="*/ 2147483647 w 121"/>
              <a:gd name="T45" fmla="*/ 2147483647 h 158"/>
              <a:gd name="T46" fmla="*/ 2147483647 w 121"/>
              <a:gd name="T47" fmla="*/ 2147483647 h 158"/>
              <a:gd name="T48" fmla="*/ 2147483647 w 121"/>
              <a:gd name="T49" fmla="*/ 2147483647 h 158"/>
              <a:gd name="T50" fmla="*/ 2147483647 w 121"/>
              <a:gd name="T51" fmla="*/ 2147483647 h 158"/>
              <a:gd name="T52" fmla="*/ 2147483647 w 121"/>
              <a:gd name="T53" fmla="*/ 2147483647 h 158"/>
              <a:gd name="T54" fmla="*/ 2147483647 w 121"/>
              <a:gd name="T55" fmla="*/ 2147483647 h 158"/>
              <a:gd name="T56" fmla="*/ 2147483647 w 121"/>
              <a:gd name="T57" fmla="*/ 2147483647 h 158"/>
              <a:gd name="T58" fmla="*/ 2147483647 w 121"/>
              <a:gd name="T59" fmla="*/ 2147483647 h 158"/>
              <a:gd name="T60" fmla="*/ 2147483647 w 121"/>
              <a:gd name="T61" fmla="*/ 2147483647 h 158"/>
              <a:gd name="T62" fmla="*/ 2147483647 w 121"/>
              <a:gd name="T63" fmla="*/ 2147483647 h 158"/>
              <a:gd name="T64" fmla="*/ 2147483647 w 121"/>
              <a:gd name="T65" fmla="*/ 2147483647 h 1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1"/>
              <a:gd name="T100" fmla="*/ 0 h 158"/>
              <a:gd name="T101" fmla="*/ 121 w 121"/>
              <a:gd name="T102" fmla="*/ 158 h 15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1" h="158">
                <a:moveTo>
                  <a:pt x="98" y="54"/>
                </a:moveTo>
                <a:lnTo>
                  <a:pt x="121" y="54"/>
                </a:lnTo>
                <a:lnTo>
                  <a:pt x="119" y="43"/>
                </a:lnTo>
                <a:lnTo>
                  <a:pt x="116" y="32"/>
                </a:lnTo>
                <a:lnTo>
                  <a:pt x="112" y="23"/>
                </a:lnTo>
                <a:lnTo>
                  <a:pt x="104" y="15"/>
                </a:lnTo>
                <a:lnTo>
                  <a:pt x="96" y="8"/>
                </a:lnTo>
                <a:lnTo>
                  <a:pt x="86" y="3"/>
                </a:lnTo>
                <a:lnTo>
                  <a:pt x="76" y="1"/>
                </a:lnTo>
                <a:lnTo>
                  <a:pt x="63" y="0"/>
                </a:lnTo>
                <a:lnTo>
                  <a:pt x="49" y="1"/>
                </a:lnTo>
                <a:lnTo>
                  <a:pt x="37" y="5"/>
                </a:lnTo>
                <a:lnTo>
                  <a:pt x="26" y="11"/>
                </a:lnTo>
                <a:lnTo>
                  <a:pt x="17" y="20"/>
                </a:lnTo>
                <a:lnTo>
                  <a:pt x="9" y="32"/>
                </a:lnTo>
                <a:lnTo>
                  <a:pt x="4" y="46"/>
                </a:lnTo>
                <a:lnTo>
                  <a:pt x="1" y="61"/>
                </a:lnTo>
                <a:lnTo>
                  <a:pt x="0" y="79"/>
                </a:lnTo>
                <a:lnTo>
                  <a:pt x="1" y="97"/>
                </a:lnTo>
                <a:lnTo>
                  <a:pt x="4" y="112"/>
                </a:lnTo>
                <a:lnTo>
                  <a:pt x="9" y="125"/>
                </a:lnTo>
                <a:lnTo>
                  <a:pt x="16" y="137"/>
                </a:lnTo>
                <a:lnTo>
                  <a:pt x="25" y="146"/>
                </a:lnTo>
                <a:lnTo>
                  <a:pt x="35" y="152"/>
                </a:lnTo>
                <a:lnTo>
                  <a:pt x="47" y="157"/>
                </a:lnTo>
                <a:lnTo>
                  <a:pt x="60" y="158"/>
                </a:lnTo>
                <a:lnTo>
                  <a:pt x="74" y="157"/>
                </a:lnTo>
                <a:lnTo>
                  <a:pt x="84" y="154"/>
                </a:lnTo>
                <a:lnTo>
                  <a:pt x="95" y="149"/>
                </a:lnTo>
                <a:lnTo>
                  <a:pt x="103" y="143"/>
                </a:lnTo>
                <a:lnTo>
                  <a:pt x="110" y="135"/>
                </a:lnTo>
                <a:lnTo>
                  <a:pt x="116" y="124"/>
                </a:lnTo>
                <a:lnTo>
                  <a:pt x="119" y="112"/>
                </a:lnTo>
                <a:lnTo>
                  <a:pt x="121" y="100"/>
                </a:lnTo>
                <a:lnTo>
                  <a:pt x="99" y="100"/>
                </a:lnTo>
                <a:lnTo>
                  <a:pt x="97" y="108"/>
                </a:lnTo>
                <a:lnTo>
                  <a:pt x="95" y="115"/>
                </a:lnTo>
                <a:lnTo>
                  <a:pt x="91" y="121"/>
                </a:lnTo>
                <a:lnTo>
                  <a:pt x="87" y="125"/>
                </a:lnTo>
                <a:lnTo>
                  <a:pt x="82" y="130"/>
                </a:lnTo>
                <a:lnTo>
                  <a:pt x="76" y="132"/>
                </a:lnTo>
                <a:lnTo>
                  <a:pt x="69" y="135"/>
                </a:lnTo>
                <a:lnTo>
                  <a:pt x="61" y="135"/>
                </a:lnTo>
                <a:lnTo>
                  <a:pt x="52" y="133"/>
                </a:lnTo>
                <a:lnTo>
                  <a:pt x="45" y="131"/>
                </a:lnTo>
                <a:lnTo>
                  <a:pt x="39" y="126"/>
                </a:lnTo>
                <a:lnTo>
                  <a:pt x="33" y="121"/>
                </a:lnTo>
                <a:lnTo>
                  <a:pt x="29" y="112"/>
                </a:lnTo>
                <a:lnTo>
                  <a:pt x="26" y="103"/>
                </a:lnTo>
                <a:lnTo>
                  <a:pt x="25" y="92"/>
                </a:lnTo>
                <a:lnTo>
                  <a:pt x="24" y="79"/>
                </a:lnTo>
                <a:lnTo>
                  <a:pt x="25" y="66"/>
                </a:lnTo>
                <a:lnTo>
                  <a:pt x="27" y="54"/>
                </a:lnTo>
                <a:lnTo>
                  <a:pt x="30" y="45"/>
                </a:lnTo>
                <a:lnTo>
                  <a:pt x="35" y="37"/>
                </a:lnTo>
                <a:lnTo>
                  <a:pt x="40" y="31"/>
                </a:lnTo>
                <a:lnTo>
                  <a:pt x="46" y="26"/>
                </a:lnTo>
                <a:lnTo>
                  <a:pt x="55" y="24"/>
                </a:lnTo>
                <a:lnTo>
                  <a:pt x="63" y="23"/>
                </a:lnTo>
                <a:lnTo>
                  <a:pt x="70" y="23"/>
                </a:lnTo>
                <a:lnTo>
                  <a:pt x="77" y="25"/>
                </a:lnTo>
                <a:lnTo>
                  <a:pt x="83" y="27"/>
                </a:lnTo>
                <a:lnTo>
                  <a:pt x="87" y="31"/>
                </a:lnTo>
                <a:lnTo>
                  <a:pt x="91" y="36"/>
                </a:lnTo>
                <a:lnTo>
                  <a:pt x="95" y="41"/>
                </a:lnTo>
                <a:lnTo>
                  <a:pt x="97" y="47"/>
                </a:lnTo>
                <a:lnTo>
                  <a:pt x="98" y="5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82" name="Freeform 230"/>
          <p:cNvSpPr>
            <a:spLocks noEditPoints="1"/>
          </p:cNvSpPr>
          <p:nvPr/>
        </p:nvSpPr>
        <p:spPr bwMode="auto">
          <a:xfrm>
            <a:off x="2305050" y="4268788"/>
            <a:ext cx="11113" cy="109537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83" name="Rectangle 231"/>
          <p:cNvSpPr>
            <a:spLocks noChangeArrowheads="1"/>
          </p:cNvSpPr>
          <p:nvPr/>
        </p:nvSpPr>
        <p:spPr bwMode="auto">
          <a:xfrm>
            <a:off x="2332038" y="4268788"/>
            <a:ext cx="11112" cy="10953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84" name="Rectangle 232"/>
          <p:cNvSpPr>
            <a:spLocks noChangeArrowheads="1"/>
          </p:cNvSpPr>
          <p:nvPr/>
        </p:nvSpPr>
        <p:spPr bwMode="auto">
          <a:xfrm>
            <a:off x="2359025" y="4268788"/>
            <a:ext cx="11113" cy="10953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85" name="Freeform 233"/>
          <p:cNvSpPr>
            <a:spLocks noEditPoints="1"/>
          </p:cNvSpPr>
          <p:nvPr/>
        </p:nvSpPr>
        <p:spPr bwMode="auto">
          <a:xfrm>
            <a:off x="2382838" y="4297363"/>
            <a:ext cx="61912" cy="82550"/>
          </a:xfrm>
          <a:custGeom>
            <a:avLst/>
            <a:gdLst>
              <a:gd name="T0" fmla="*/ 2147483647 w 128"/>
              <a:gd name="T1" fmla="*/ 2147483647 h 158"/>
              <a:gd name="T2" fmla="*/ 2147483647 w 128"/>
              <a:gd name="T3" fmla="*/ 2147483647 h 158"/>
              <a:gd name="T4" fmla="*/ 2147483647 w 128"/>
              <a:gd name="T5" fmla="*/ 2147483647 h 158"/>
              <a:gd name="T6" fmla="*/ 2147483647 w 128"/>
              <a:gd name="T7" fmla="*/ 2147483647 h 158"/>
              <a:gd name="T8" fmla="*/ 2147483647 w 128"/>
              <a:gd name="T9" fmla="*/ 2147483647 h 158"/>
              <a:gd name="T10" fmla="*/ 2147483647 w 128"/>
              <a:gd name="T11" fmla="*/ 2147483647 h 158"/>
              <a:gd name="T12" fmla="*/ 2147483647 w 128"/>
              <a:gd name="T13" fmla="*/ 2147483647 h 158"/>
              <a:gd name="T14" fmla="*/ 2147483647 w 128"/>
              <a:gd name="T15" fmla="*/ 2147483647 h 158"/>
              <a:gd name="T16" fmla="*/ 2147483647 w 128"/>
              <a:gd name="T17" fmla="*/ 2147483647 h 158"/>
              <a:gd name="T18" fmla="*/ 2147483647 w 128"/>
              <a:gd name="T19" fmla="*/ 2147483647 h 158"/>
              <a:gd name="T20" fmla="*/ 2147483647 w 128"/>
              <a:gd name="T21" fmla="*/ 2147483647 h 158"/>
              <a:gd name="T22" fmla="*/ 2147483647 w 128"/>
              <a:gd name="T23" fmla="*/ 2147483647 h 158"/>
              <a:gd name="T24" fmla="*/ 2147483647 w 128"/>
              <a:gd name="T25" fmla="*/ 2147483647 h 158"/>
              <a:gd name="T26" fmla="*/ 2147483647 w 128"/>
              <a:gd name="T27" fmla="*/ 2147483647 h 158"/>
              <a:gd name="T28" fmla="*/ 2147483647 w 128"/>
              <a:gd name="T29" fmla="*/ 2147483647 h 158"/>
              <a:gd name="T30" fmla="*/ 2147483647 w 128"/>
              <a:gd name="T31" fmla="*/ 2147483647 h 158"/>
              <a:gd name="T32" fmla="*/ 2147483647 w 128"/>
              <a:gd name="T33" fmla="*/ 2147483647 h 158"/>
              <a:gd name="T34" fmla="*/ 2147483647 w 128"/>
              <a:gd name="T35" fmla="*/ 2147483647 h 158"/>
              <a:gd name="T36" fmla="*/ 2147483647 w 128"/>
              <a:gd name="T37" fmla="*/ 2147483647 h 158"/>
              <a:gd name="T38" fmla="*/ 2147483647 w 128"/>
              <a:gd name="T39" fmla="*/ 2147483647 h 158"/>
              <a:gd name="T40" fmla="*/ 2147483647 w 128"/>
              <a:gd name="T41" fmla="*/ 2147483647 h 158"/>
              <a:gd name="T42" fmla="*/ 2147483647 w 128"/>
              <a:gd name="T43" fmla="*/ 2147483647 h 158"/>
              <a:gd name="T44" fmla="*/ 2147483647 w 128"/>
              <a:gd name="T45" fmla="*/ 2147483647 h 158"/>
              <a:gd name="T46" fmla="*/ 2147483647 w 128"/>
              <a:gd name="T47" fmla="*/ 2147483647 h 158"/>
              <a:gd name="T48" fmla="*/ 2147483647 w 128"/>
              <a:gd name="T49" fmla="*/ 2147483647 h 158"/>
              <a:gd name="T50" fmla="*/ 2147483647 w 128"/>
              <a:gd name="T51" fmla="*/ 1426284242 h 158"/>
              <a:gd name="T52" fmla="*/ 2147483647 w 128"/>
              <a:gd name="T53" fmla="*/ 285256770 h 158"/>
              <a:gd name="T54" fmla="*/ 2147483647 w 128"/>
              <a:gd name="T55" fmla="*/ 0 h 158"/>
              <a:gd name="T56" fmla="*/ 2147483647 w 128"/>
              <a:gd name="T57" fmla="*/ 427748987 h 158"/>
              <a:gd name="T58" fmla="*/ 2147483647 w 128"/>
              <a:gd name="T59" fmla="*/ 1711541404 h 158"/>
              <a:gd name="T60" fmla="*/ 1131633284 w 128"/>
              <a:gd name="T61" fmla="*/ 2147483647 h 158"/>
              <a:gd name="T62" fmla="*/ 678933198 w 128"/>
              <a:gd name="T63" fmla="*/ 2147483647 h 158"/>
              <a:gd name="T64" fmla="*/ 2147483647 w 128"/>
              <a:gd name="T65" fmla="*/ 2147483647 h 158"/>
              <a:gd name="T66" fmla="*/ 2147483647 w 128"/>
              <a:gd name="T67" fmla="*/ 2147483647 h 158"/>
              <a:gd name="T68" fmla="*/ 2147483647 w 128"/>
              <a:gd name="T69" fmla="*/ 2147483647 h 158"/>
              <a:gd name="T70" fmla="*/ 2147483647 w 128"/>
              <a:gd name="T71" fmla="*/ 2147483647 h 158"/>
              <a:gd name="T72" fmla="*/ 2147483647 w 128"/>
              <a:gd name="T73" fmla="*/ 2147483647 h 158"/>
              <a:gd name="T74" fmla="*/ 2147483647 w 128"/>
              <a:gd name="T75" fmla="*/ 2147483647 h 158"/>
              <a:gd name="T76" fmla="*/ 2147483647 w 128"/>
              <a:gd name="T77" fmla="*/ 2147483647 h 158"/>
              <a:gd name="T78" fmla="*/ 2147483647 w 128"/>
              <a:gd name="T79" fmla="*/ 2147483647 h 158"/>
              <a:gd name="T80" fmla="*/ 2147483647 w 128"/>
              <a:gd name="T81" fmla="*/ 2147483647 h 158"/>
              <a:gd name="T82" fmla="*/ 2147483647 w 128"/>
              <a:gd name="T83" fmla="*/ 2147483647 h 158"/>
              <a:gd name="T84" fmla="*/ 2147483647 w 128"/>
              <a:gd name="T85" fmla="*/ 2147483647 h 158"/>
              <a:gd name="T86" fmla="*/ 2147483647 w 128"/>
              <a:gd name="T87" fmla="*/ 2147483647 h 158"/>
              <a:gd name="T88" fmla="*/ 2147483647 w 128"/>
              <a:gd name="T89" fmla="*/ 2147483647 h 158"/>
              <a:gd name="T90" fmla="*/ 2147483647 w 128"/>
              <a:gd name="T91" fmla="*/ 2147483647 h 158"/>
              <a:gd name="T92" fmla="*/ 1244866409 w 128"/>
              <a:gd name="T93" fmla="*/ 2147483647 h 158"/>
              <a:gd name="T94" fmla="*/ 339466357 w 128"/>
              <a:gd name="T95" fmla="*/ 2147483647 h 158"/>
              <a:gd name="T96" fmla="*/ 0 w 128"/>
              <a:gd name="T97" fmla="*/ 2147483647 h 158"/>
              <a:gd name="T98" fmla="*/ 339466357 w 128"/>
              <a:gd name="T99" fmla="*/ 2147483647 h 158"/>
              <a:gd name="T100" fmla="*/ 1244866409 w 128"/>
              <a:gd name="T101" fmla="*/ 2147483647 h 158"/>
              <a:gd name="T102" fmla="*/ 2147483647 w 128"/>
              <a:gd name="T103" fmla="*/ 2147483647 h 158"/>
              <a:gd name="T104" fmla="*/ 2147483647 w 128"/>
              <a:gd name="T105" fmla="*/ 2147483647 h 158"/>
              <a:gd name="T106" fmla="*/ 2147483647 w 128"/>
              <a:gd name="T107" fmla="*/ 2147483647 h 158"/>
              <a:gd name="T108" fmla="*/ 2147483647 w 128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158"/>
              <a:gd name="T167" fmla="*/ 128 w 128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158">
                <a:moveTo>
                  <a:pt x="90" y="76"/>
                </a:moveTo>
                <a:lnTo>
                  <a:pt x="90" y="98"/>
                </a:lnTo>
                <a:lnTo>
                  <a:pt x="89" y="107"/>
                </a:lnTo>
                <a:lnTo>
                  <a:pt x="87" y="114"/>
                </a:lnTo>
                <a:lnTo>
                  <a:pt x="84" y="119"/>
                </a:lnTo>
                <a:lnTo>
                  <a:pt x="79" y="125"/>
                </a:lnTo>
                <a:lnTo>
                  <a:pt x="73" y="130"/>
                </a:lnTo>
                <a:lnTo>
                  <a:pt x="65" y="133"/>
                </a:lnTo>
                <a:lnTo>
                  <a:pt x="58" y="135"/>
                </a:lnTo>
                <a:lnTo>
                  <a:pt x="48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2"/>
                </a:lnTo>
                <a:lnTo>
                  <a:pt x="30" y="130"/>
                </a:lnTo>
                <a:lnTo>
                  <a:pt x="27" y="126"/>
                </a:lnTo>
                <a:lnTo>
                  <a:pt x="26" y="122"/>
                </a:lnTo>
                <a:lnTo>
                  <a:pt x="24" y="117"/>
                </a:lnTo>
                <a:lnTo>
                  <a:pt x="24" y="112"/>
                </a:lnTo>
                <a:lnTo>
                  <a:pt x="24" y="107"/>
                </a:lnTo>
                <a:lnTo>
                  <a:pt x="25" y="102"/>
                </a:lnTo>
                <a:lnTo>
                  <a:pt x="27" y="98"/>
                </a:lnTo>
                <a:lnTo>
                  <a:pt x="29" y="95"/>
                </a:lnTo>
                <a:lnTo>
                  <a:pt x="32" y="92"/>
                </a:lnTo>
                <a:lnTo>
                  <a:pt x="37" y="89"/>
                </a:lnTo>
                <a:lnTo>
                  <a:pt x="42" y="88"/>
                </a:lnTo>
                <a:lnTo>
                  <a:pt x="47" y="87"/>
                </a:lnTo>
                <a:lnTo>
                  <a:pt x="59" y="85"/>
                </a:lnTo>
                <a:lnTo>
                  <a:pt x="70" y="83"/>
                </a:lnTo>
                <a:lnTo>
                  <a:pt x="81" y="81"/>
                </a:lnTo>
                <a:lnTo>
                  <a:pt x="90" y="76"/>
                </a:lnTo>
                <a:close/>
                <a:moveTo>
                  <a:pt x="93" y="133"/>
                </a:moveTo>
                <a:lnTo>
                  <a:pt x="93" y="139"/>
                </a:lnTo>
                <a:lnTo>
                  <a:pt x="94" y="144"/>
                </a:lnTo>
                <a:lnTo>
                  <a:pt x="96" y="147"/>
                </a:lnTo>
                <a:lnTo>
                  <a:pt x="98" y="151"/>
                </a:lnTo>
                <a:lnTo>
                  <a:pt x="101" y="153"/>
                </a:lnTo>
                <a:lnTo>
                  <a:pt x="105" y="156"/>
                </a:lnTo>
                <a:lnTo>
                  <a:pt x="109" y="157"/>
                </a:lnTo>
                <a:lnTo>
                  <a:pt x="116" y="157"/>
                </a:lnTo>
                <a:lnTo>
                  <a:pt x="121" y="156"/>
                </a:lnTo>
                <a:lnTo>
                  <a:pt x="128" y="154"/>
                </a:lnTo>
                <a:lnTo>
                  <a:pt x="128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1"/>
                </a:lnTo>
                <a:lnTo>
                  <a:pt x="114" y="126"/>
                </a:lnTo>
                <a:lnTo>
                  <a:pt x="114" y="119"/>
                </a:lnTo>
                <a:lnTo>
                  <a:pt x="114" y="45"/>
                </a:lnTo>
                <a:lnTo>
                  <a:pt x="113" y="34"/>
                </a:lnTo>
                <a:lnTo>
                  <a:pt x="110" y="25"/>
                </a:lnTo>
                <a:lnTo>
                  <a:pt x="106" y="17"/>
                </a:lnTo>
                <a:lnTo>
                  <a:pt x="101" y="10"/>
                </a:lnTo>
                <a:lnTo>
                  <a:pt x="94" y="5"/>
                </a:lnTo>
                <a:lnTo>
                  <a:pt x="84" y="2"/>
                </a:lnTo>
                <a:lnTo>
                  <a:pt x="74" y="1"/>
                </a:lnTo>
                <a:lnTo>
                  <a:pt x="61" y="0"/>
                </a:lnTo>
                <a:lnTo>
                  <a:pt x="48" y="1"/>
                </a:lnTo>
                <a:lnTo>
                  <a:pt x="38" y="3"/>
                </a:lnTo>
                <a:lnTo>
                  <a:pt x="28" y="6"/>
                </a:lnTo>
                <a:lnTo>
                  <a:pt x="21" y="12"/>
                </a:lnTo>
                <a:lnTo>
                  <a:pt x="15" y="19"/>
                </a:lnTo>
                <a:lnTo>
                  <a:pt x="10" y="27"/>
                </a:lnTo>
                <a:lnTo>
                  <a:pt x="7" y="37"/>
                </a:lnTo>
                <a:lnTo>
                  <a:pt x="6" y="47"/>
                </a:lnTo>
                <a:lnTo>
                  <a:pt x="6" y="48"/>
                </a:lnTo>
                <a:lnTo>
                  <a:pt x="28" y="48"/>
                </a:lnTo>
                <a:lnTo>
                  <a:pt x="28" y="43"/>
                </a:lnTo>
                <a:lnTo>
                  <a:pt x="30" y="37"/>
                </a:lnTo>
                <a:lnTo>
                  <a:pt x="32" y="32"/>
                </a:lnTo>
                <a:lnTo>
                  <a:pt x="37" y="29"/>
                </a:lnTo>
                <a:lnTo>
                  <a:pt x="41" y="25"/>
                </a:lnTo>
                <a:lnTo>
                  <a:pt x="46" y="23"/>
                </a:lnTo>
                <a:lnTo>
                  <a:pt x="52" y="22"/>
                </a:lnTo>
                <a:lnTo>
                  <a:pt x="60" y="22"/>
                </a:lnTo>
                <a:lnTo>
                  <a:pt x="67" y="22"/>
                </a:lnTo>
                <a:lnTo>
                  <a:pt x="74" y="23"/>
                </a:lnTo>
                <a:lnTo>
                  <a:pt x="79" y="25"/>
                </a:lnTo>
                <a:lnTo>
                  <a:pt x="83" y="27"/>
                </a:lnTo>
                <a:lnTo>
                  <a:pt x="86" y="30"/>
                </a:lnTo>
                <a:lnTo>
                  <a:pt x="88" y="34"/>
                </a:lnTo>
                <a:lnTo>
                  <a:pt x="90" y="38"/>
                </a:lnTo>
                <a:lnTo>
                  <a:pt x="90" y="44"/>
                </a:lnTo>
                <a:lnTo>
                  <a:pt x="90" y="50"/>
                </a:lnTo>
                <a:lnTo>
                  <a:pt x="89" y="54"/>
                </a:lnTo>
                <a:lnTo>
                  <a:pt x="88" y="57"/>
                </a:lnTo>
                <a:lnTo>
                  <a:pt x="84" y="59"/>
                </a:lnTo>
                <a:lnTo>
                  <a:pt x="79" y="61"/>
                </a:lnTo>
                <a:lnTo>
                  <a:pt x="70" y="62"/>
                </a:lnTo>
                <a:lnTo>
                  <a:pt x="60" y="64"/>
                </a:lnTo>
                <a:lnTo>
                  <a:pt x="47" y="65"/>
                </a:lnTo>
                <a:lnTo>
                  <a:pt x="36" y="67"/>
                </a:lnTo>
                <a:lnTo>
                  <a:pt x="26" y="71"/>
                </a:lnTo>
                <a:lnTo>
                  <a:pt x="18" y="74"/>
                </a:lnTo>
                <a:lnTo>
                  <a:pt x="11" y="80"/>
                </a:lnTo>
                <a:lnTo>
                  <a:pt x="6" y="86"/>
                </a:lnTo>
                <a:lnTo>
                  <a:pt x="3" y="94"/>
                </a:lnTo>
                <a:lnTo>
                  <a:pt x="1" y="102"/>
                </a:lnTo>
                <a:lnTo>
                  <a:pt x="0" y="112"/>
                </a:lnTo>
                <a:lnTo>
                  <a:pt x="1" y="123"/>
                </a:lnTo>
                <a:lnTo>
                  <a:pt x="3" y="131"/>
                </a:lnTo>
                <a:lnTo>
                  <a:pt x="6" y="139"/>
                </a:lnTo>
                <a:lnTo>
                  <a:pt x="11" y="146"/>
                </a:lnTo>
                <a:lnTo>
                  <a:pt x="18" y="151"/>
                </a:lnTo>
                <a:lnTo>
                  <a:pt x="25" y="154"/>
                </a:lnTo>
                <a:lnTo>
                  <a:pt x="35" y="157"/>
                </a:lnTo>
                <a:lnTo>
                  <a:pt x="44" y="158"/>
                </a:lnTo>
                <a:lnTo>
                  <a:pt x="58" y="157"/>
                </a:lnTo>
                <a:lnTo>
                  <a:pt x="70" y="152"/>
                </a:lnTo>
                <a:lnTo>
                  <a:pt x="82" y="144"/>
                </a:lnTo>
                <a:lnTo>
                  <a:pt x="93" y="13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86" name="Freeform 234"/>
          <p:cNvSpPr>
            <a:spLocks noEditPoints="1"/>
          </p:cNvSpPr>
          <p:nvPr/>
        </p:nvSpPr>
        <p:spPr bwMode="auto">
          <a:xfrm>
            <a:off x="2482850" y="4267200"/>
            <a:ext cx="85725" cy="114300"/>
          </a:xfrm>
          <a:custGeom>
            <a:avLst/>
            <a:gdLst>
              <a:gd name="T0" fmla="*/ 0 w 178"/>
              <a:gd name="T1" fmla="*/ 2147483647 h 215"/>
              <a:gd name="T2" fmla="*/ 335152970 w 178"/>
              <a:gd name="T3" fmla="*/ 2147483647 h 215"/>
              <a:gd name="T4" fmla="*/ 1005226176 w 178"/>
              <a:gd name="T5" fmla="*/ 2147483647 h 215"/>
              <a:gd name="T6" fmla="*/ 2122246864 w 178"/>
              <a:gd name="T7" fmla="*/ 2147483647 h 215"/>
              <a:gd name="T8" fmla="*/ 2147483647 w 178"/>
              <a:gd name="T9" fmla="*/ 2147483647 h 215"/>
              <a:gd name="T10" fmla="*/ 2147483647 w 178"/>
              <a:gd name="T11" fmla="*/ 2147483647 h 215"/>
              <a:gd name="T12" fmla="*/ 2147483647 w 178"/>
              <a:gd name="T13" fmla="*/ 2147483647 h 215"/>
              <a:gd name="T14" fmla="*/ 2147483647 w 178"/>
              <a:gd name="T15" fmla="*/ 2147483647 h 215"/>
              <a:gd name="T16" fmla="*/ 2147483647 w 178"/>
              <a:gd name="T17" fmla="*/ 2147483647 h 215"/>
              <a:gd name="T18" fmla="*/ 2147483647 w 178"/>
              <a:gd name="T19" fmla="*/ 2147483647 h 215"/>
              <a:gd name="T20" fmla="*/ 2147483647 w 178"/>
              <a:gd name="T21" fmla="*/ 2147483647 h 215"/>
              <a:gd name="T22" fmla="*/ 2147483647 w 178"/>
              <a:gd name="T23" fmla="*/ 2147483647 h 215"/>
              <a:gd name="T24" fmla="*/ 2147483647 w 178"/>
              <a:gd name="T25" fmla="*/ 2147483647 h 215"/>
              <a:gd name="T26" fmla="*/ 2147483647 w 178"/>
              <a:gd name="T27" fmla="*/ 2147483647 h 215"/>
              <a:gd name="T28" fmla="*/ 2147483647 w 178"/>
              <a:gd name="T29" fmla="*/ 2147483647 h 215"/>
              <a:gd name="T30" fmla="*/ 2147483647 w 178"/>
              <a:gd name="T31" fmla="*/ 2147483647 h 215"/>
              <a:gd name="T32" fmla="*/ 2147483647 w 178"/>
              <a:gd name="T33" fmla="*/ 2147483647 h 215"/>
              <a:gd name="T34" fmla="*/ 2147483647 w 178"/>
              <a:gd name="T35" fmla="*/ 2147483647 h 215"/>
              <a:gd name="T36" fmla="*/ 2147483647 w 178"/>
              <a:gd name="T37" fmla="*/ 2147483647 h 215"/>
              <a:gd name="T38" fmla="*/ 2147483647 w 178"/>
              <a:gd name="T39" fmla="*/ 2147483647 h 215"/>
              <a:gd name="T40" fmla="*/ 2147483647 w 178"/>
              <a:gd name="T41" fmla="*/ 2147483647 h 215"/>
              <a:gd name="T42" fmla="*/ 2147483647 w 178"/>
              <a:gd name="T43" fmla="*/ 1652809960 h 215"/>
              <a:gd name="T44" fmla="*/ 2147483647 w 178"/>
              <a:gd name="T45" fmla="*/ 601150578 h 215"/>
              <a:gd name="T46" fmla="*/ 2147483647 w 178"/>
              <a:gd name="T47" fmla="*/ 0 h 215"/>
              <a:gd name="T48" fmla="*/ 2147483647 w 178"/>
              <a:gd name="T49" fmla="*/ 0 h 215"/>
              <a:gd name="T50" fmla="*/ 2147483647 w 178"/>
              <a:gd name="T51" fmla="*/ 601150578 h 215"/>
              <a:gd name="T52" fmla="*/ 2147483647 w 178"/>
              <a:gd name="T53" fmla="*/ 1652809960 h 215"/>
              <a:gd name="T54" fmla="*/ 2147483647 w 178"/>
              <a:gd name="T55" fmla="*/ 2147483647 h 215"/>
              <a:gd name="T56" fmla="*/ 2122246864 w 178"/>
              <a:gd name="T57" fmla="*/ 2147483647 h 215"/>
              <a:gd name="T58" fmla="*/ 1005226176 w 178"/>
              <a:gd name="T59" fmla="*/ 2147483647 h 215"/>
              <a:gd name="T60" fmla="*/ 335152970 w 178"/>
              <a:gd name="T61" fmla="*/ 2147483647 h 215"/>
              <a:gd name="T62" fmla="*/ 0 w 178"/>
              <a:gd name="T63" fmla="*/ 2147483647 h 215"/>
              <a:gd name="T64" fmla="*/ 2147483647 w 178"/>
              <a:gd name="T65" fmla="*/ 2147483647 h 215"/>
              <a:gd name="T66" fmla="*/ 2147483647 w 178"/>
              <a:gd name="T67" fmla="*/ 2147483647 h 215"/>
              <a:gd name="T68" fmla="*/ 2147483647 w 178"/>
              <a:gd name="T69" fmla="*/ 2147483647 h 215"/>
              <a:gd name="T70" fmla="*/ 2147483647 w 178"/>
              <a:gd name="T71" fmla="*/ 2147483647 h 215"/>
              <a:gd name="T72" fmla="*/ 2147483647 w 178"/>
              <a:gd name="T73" fmla="*/ 2147483647 h 215"/>
              <a:gd name="T74" fmla="*/ 2147483647 w 178"/>
              <a:gd name="T75" fmla="*/ 2147483647 h 215"/>
              <a:gd name="T76" fmla="*/ 2147483647 w 178"/>
              <a:gd name="T77" fmla="*/ 2147483647 h 215"/>
              <a:gd name="T78" fmla="*/ 2147483647 w 178"/>
              <a:gd name="T79" fmla="*/ 2147483647 h 215"/>
              <a:gd name="T80" fmla="*/ 2147483647 w 178"/>
              <a:gd name="T81" fmla="*/ 2147483647 h 215"/>
              <a:gd name="T82" fmla="*/ 2147483647 w 178"/>
              <a:gd name="T83" fmla="*/ 2147483647 h 215"/>
              <a:gd name="T84" fmla="*/ 2147483647 w 178"/>
              <a:gd name="T85" fmla="*/ 2147483647 h 215"/>
              <a:gd name="T86" fmla="*/ 2147483647 w 178"/>
              <a:gd name="T87" fmla="*/ 2147483647 h 215"/>
              <a:gd name="T88" fmla="*/ 2147483647 w 178"/>
              <a:gd name="T89" fmla="*/ 2147483647 h 215"/>
              <a:gd name="T90" fmla="*/ 2147483647 w 178"/>
              <a:gd name="T91" fmla="*/ 2147483647 h 215"/>
              <a:gd name="T92" fmla="*/ 2147483647 w 178"/>
              <a:gd name="T93" fmla="*/ 2147483647 h 215"/>
              <a:gd name="T94" fmla="*/ 2147483647 w 178"/>
              <a:gd name="T95" fmla="*/ 2147483647 h 215"/>
              <a:gd name="T96" fmla="*/ 2147483647 w 178"/>
              <a:gd name="T97" fmla="*/ 2147483647 h 21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8"/>
              <a:gd name="T148" fmla="*/ 0 h 215"/>
              <a:gd name="T149" fmla="*/ 178 w 178"/>
              <a:gd name="T150" fmla="*/ 215 h 21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8" h="215">
                <a:moveTo>
                  <a:pt x="0" y="108"/>
                </a:moveTo>
                <a:lnTo>
                  <a:pt x="0" y="120"/>
                </a:lnTo>
                <a:lnTo>
                  <a:pt x="1" y="131"/>
                </a:lnTo>
                <a:lnTo>
                  <a:pt x="3" y="143"/>
                </a:lnTo>
                <a:lnTo>
                  <a:pt x="6" y="153"/>
                </a:lnTo>
                <a:lnTo>
                  <a:pt x="9" y="163"/>
                </a:lnTo>
                <a:lnTo>
                  <a:pt x="14" y="172"/>
                </a:lnTo>
                <a:lnTo>
                  <a:pt x="19" y="179"/>
                </a:lnTo>
                <a:lnTo>
                  <a:pt x="24" y="187"/>
                </a:lnTo>
                <a:lnTo>
                  <a:pt x="29" y="193"/>
                </a:lnTo>
                <a:lnTo>
                  <a:pt x="37" y="199"/>
                </a:lnTo>
                <a:lnTo>
                  <a:pt x="44" y="203"/>
                </a:lnTo>
                <a:lnTo>
                  <a:pt x="52" y="208"/>
                </a:lnTo>
                <a:lnTo>
                  <a:pt x="60" y="210"/>
                </a:lnTo>
                <a:lnTo>
                  <a:pt x="69" y="213"/>
                </a:lnTo>
                <a:lnTo>
                  <a:pt x="79" y="215"/>
                </a:lnTo>
                <a:lnTo>
                  <a:pt x="89" y="215"/>
                </a:lnTo>
                <a:lnTo>
                  <a:pt x="99" y="215"/>
                </a:lnTo>
                <a:lnTo>
                  <a:pt x="108" y="213"/>
                </a:lnTo>
                <a:lnTo>
                  <a:pt x="118" y="210"/>
                </a:lnTo>
                <a:lnTo>
                  <a:pt x="126" y="208"/>
                </a:lnTo>
                <a:lnTo>
                  <a:pt x="134" y="203"/>
                </a:lnTo>
                <a:lnTo>
                  <a:pt x="141" y="199"/>
                </a:lnTo>
                <a:lnTo>
                  <a:pt x="149" y="193"/>
                </a:lnTo>
                <a:lnTo>
                  <a:pt x="154" y="187"/>
                </a:lnTo>
                <a:lnTo>
                  <a:pt x="160" y="179"/>
                </a:lnTo>
                <a:lnTo>
                  <a:pt x="164" y="172"/>
                </a:lnTo>
                <a:lnTo>
                  <a:pt x="169" y="163"/>
                </a:lnTo>
                <a:lnTo>
                  <a:pt x="172" y="153"/>
                </a:lnTo>
                <a:lnTo>
                  <a:pt x="175" y="143"/>
                </a:lnTo>
                <a:lnTo>
                  <a:pt x="177" y="131"/>
                </a:lnTo>
                <a:lnTo>
                  <a:pt x="178" y="120"/>
                </a:lnTo>
                <a:lnTo>
                  <a:pt x="178" y="108"/>
                </a:lnTo>
                <a:lnTo>
                  <a:pt x="178" y="95"/>
                </a:lnTo>
                <a:lnTo>
                  <a:pt x="177" y="83"/>
                </a:lnTo>
                <a:lnTo>
                  <a:pt x="175" y="72"/>
                </a:lnTo>
                <a:lnTo>
                  <a:pt x="172" y="61"/>
                </a:lnTo>
                <a:lnTo>
                  <a:pt x="169" y="52"/>
                </a:lnTo>
                <a:lnTo>
                  <a:pt x="164" y="44"/>
                </a:lnTo>
                <a:lnTo>
                  <a:pt x="160" y="36"/>
                </a:lnTo>
                <a:lnTo>
                  <a:pt x="154" y="28"/>
                </a:lnTo>
                <a:lnTo>
                  <a:pt x="149" y="22"/>
                </a:lnTo>
                <a:lnTo>
                  <a:pt x="141" y="16"/>
                </a:lnTo>
                <a:lnTo>
                  <a:pt x="134" y="11"/>
                </a:lnTo>
                <a:lnTo>
                  <a:pt x="126" y="7"/>
                </a:lnTo>
                <a:lnTo>
                  <a:pt x="118" y="4"/>
                </a:lnTo>
                <a:lnTo>
                  <a:pt x="108" y="2"/>
                </a:lnTo>
                <a:lnTo>
                  <a:pt x="99" y="0"/>
                </a:lnTo>
                <a:lnTo>
                  <a:pt x="89" y="0"/>
                </a:lnTo>
                <a:lnTo>
                  <a:pt x="79" y="0"/>
                </a:lnTo>
                <a:lnTo>
                  <a:pt x="69" y="2"/>
                </a:lnTo>
                <a:lnTo>
                  <a:pt x="60" y="4"/>
                </a:lnTo>
                <a:lnTo>
                  <a:pt x="52" y="7"/>
                </a:lnTo>
                <a:lnTo>
                  <a:pt x="44" y="11"/>
                </a:lnTo>
                <a:lnTo>
                  <a:pt x="37" y="16"/>
                </a:lnTo>
                <a:lnTo>
                  <a:pt x="29" y="22"/>
                </a:lnTo>
                <a:lnTo>
                  <a:pt x="24" y="28"/>
                </a:lnTo>
                <a:lnTo>
                  <a:pt x="19" y="36"/>
                </a:lnTo>
                <a:lnTo>
                  <a:pt x="14" y="44"/>
                </a:lnTo>
                <a:lnTo>
                  <a:pt x="9" y="52"/>
                </a:lnTo>
                <a:lnTo>
                  <a:pt x="6" y="61"/>
                </a:lnTo>
                <a:lnTo>
                  <a:pt x="3" y="72"/>
                </a:lnTo>
                <a:lnTo>
                  <a:pt x="1" y="83"/>
                </a:lnTo>
                <a:lnTo>
                  <a:pt x="0" y="95"/>
                </a:lnTo>
                <a:lnTo>
                  <a:pt x="0" y="108"/>
                </a:lnTo>
                <a:close/>
                <a:moveTo>
                  <a:pt x="26" y="108"/>
                </a:moveTo>
                <a:lnTo>
                  <a:pt x="27" y="88"/>
                </a:lnTo>
                <a:lnTo>
                  <a:pt x="30" y="72"/>
                </a:lnTo>
                <a:lnTo>
                  <a:pt x="36" y="58"/>
                </a:lnTo>
                <a:lnTo>
                  <a:pt x="43" y="46"/>
                </a:lnTo>
                <a:lnTo>
                  <a:pt x="53" y="37"/>
                </a:lnTo>
                <a:lnTo>
                  <a:pt x="63" y="30"/>
                </a:lnTo>
                <a:lnTo>
                  <a:pt x="76" y="25"/>
                </a:lnTo>
                <a:lnTo>
                  <a:pt x="89" y="24"/>
                </a:lnTo>
                <a:lnTo>
                  <a:pt x="103" y="25"/>
                </a:lnTo>
                <a:lnTo>
                  <a:pt x="115" y="30"/>
                </a:lnTo>
                <a:lnTo>
                  <a:pt x="126" y="37"/>
                </a:lnTo>
                <a:lnTo>
                  <a:pt x="135" y="46"/>
                </a:lnTo>
                <a:lnTo>
                  <a:pt x="142" y="58"/>
                </a:lnTo>
                <a:lnTo>
                  <a:pt x="147" y="72"/>
                </a:lnTo>
                <a:lnTo>
                  <a:pt x="151" y="88"/>
                </a:lnTo>
                <a:lnTo>
                  <a:pt x="152" y="108"/>
                </a:lnTo>
                <a:lnTo>
                  <a:pt x="151" y="127"/>
                </a:lnTo>
                <a:lnTo>
                  <a:pt x="147" y="143"/>
                </a:lnTo>
                <a:lnTo>
                  <a:pt x="142" y="157"/>
                </a:lnTo>
                <a:lnTo>
                  <a:pt x="135" y="168"/>
                </a:lnTo>
                <a:lnTo>
                  <a:pt x="126" y="178"/>
                </a:lnTo>
                <a:lnTo>
                  <a:pt x="115" y="185"/>
                </a:lnTo>
                <a:lnTo>
                  <a:pt x="103" y="189"/>
                </a:lnTo>
                <a:lnTo>
                  <a:pt x="89" y="191"/>
                </a:lnTo>
                <a:lnTo>
                  <a:pt x="76" y="189"/>
                </a:lnTo>
                <a:lnTo>
                  <a:pt x="63" y="185"/>
                </a:lnTo>
                <a:lnTo>
                  <a:pt x="53" y="178"/>
                </a:lnTo>
                <a:lnTo>
                  <a:pt x="43" y="168"/>
                </a:lnTo>
                <a:lnTo>
                  <a:pt x="36" y="157"/>
                </a:lnTo>
                <a:lnTo>
                  <a:pt x="30" y="143"/>
                </a:lnTo>
                <a:lnTo>
                  <a:pt x="27" y="127"/>
                </a:lnTo>
                <a:lnTo>
                  <a:pt x="26" y="10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87" name="Rectangle 235"/>
          <p:cNvSpPr>
            <a:spLocks noChangeArrowheads="1"/>
          </p:cNvSpPr>
          <p:nvPr/>
        </p:nvSpPr>
        <p:spPr bwMode="auto">
          <a:xfrm>
            <a:off x="2582863" y="4362450"/>
            <a:ext cx="11112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88" name="Freeform 236"/>
          <p:cNvSpPr>
            <a:spLocks/>
          </p:cNvSpPr>
          <p:nvPr/>
        </p:nvSpPr>
        <p:spPr bwMode="auto">
          <a:xfrm>
            <a:off x="1357313" y="4465638"/>
            <a:ext cx="33337" cy="106362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374079567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2147483647 w 67"/>
              <a:gd name="T19" fmla="*/ 2147483647 h 199"/>
              <a:gd name="T20" fmla="*/ 1354966821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2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9"/>
                </a:lnTo>
                <a:lnTo>
                  <a:pt x="44" y="17"/>
                </a:lnTo>
                <a:lnTo>
                  <a:pt x="40" y="23"/>
                </a:lnTo>
                <a:lnTo>
                  <a:pt x="35" y="29"/>
                </a:lnTo>
                <a:lnTo>
                  <a:pt x="28" y="34"/>
                </a:lnTo>
                <a:lnTo>
                  <a:pt x="20" y="36"/>
                </a:lnTo>
                <a:lnTo>
                  <a:pt x="11" y="37"/>
                </a:lnTo>
                <a:lnTo>
                  <a:pt x="0" y="38"/>
                </a:lnTo>
                <a:lnTo>
                  <a:pt x="0" y="59"/>
                </a:lnTo>
                <a:lnTo>
                  <a:pt x="42" y="59"/>
                </a:lnTo>
                <a:lnTo>
                  <a:pt x="42" y="199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89" name="Freeform 237"/>
          <p:cNvSpPr>
            <a:spLocks noEditPoints="1"/>
          </p:cNvSpPr>
          <p:nvPr/>
        </p:nvSpPr>
        <p:spPr bwMode="auto">
          <a:xfrm>
            <a:off x="1417638" y="4465638"/>
            <a:ext cx="60325" cy="107950"/>
          </a:xfrm>
          <a:custGeom>
            <a:avLst/>
            <a:gdLst>
              <a:gd name="T0" fmla="*/ 1910734066 w 125"/>
              <a:gd name="T1" fmla="*/ 2147483647 h 204"/>
              <a:gd name="T2" fmla="*/ 449502338 w 125"/>
              <a:gd name="T3" fmla="*/ 2147483647 h 204"/>
              <a:gd name="T4" fmla="*/ 0 w 125"/>
              <a:gd name="T5" fmla="*/ 2147483647 h 204"/>
              <a:gd name="T6" fmla="*/ 1011496778 w 125"/>
              <a:gd name="T7" fmla="*/ 2147483647 h 204"/>
              <a:gd name="T8" fmla="*/ 2147483647 w 125"/>
              <a:gd name="T9" fmla="*/ 2147483647 h 204"/>
              <a:gd name="T10" fmla="*/ 2147483647 w 125"/>
              <a:gd name="T11" fmla="*/ 2147483647 h 204"/>
              <a:gd name="T12" fmla="*/ 2147483647 w 125"/>
              <a:gd name="T13" fmla="*/ 2147483647 h 204"/>
              <a:gd name="T14" fmla="*/ 2147483647 w 125"/>
              <a:gd name="T15" fmla="*/ 2147483647 h 204"/>
              <a:gd name="T16" fmla="*/ 2147483647 w 125"/>
              <a:gd name="T17" fmla="*/ 2147483647 h 204"/>
              <a:gd name="T18" fmla="*/ 2147483647 w 125"/>
              <a:gd name="T19" fmla="*/ 2147483647 h 204"/>
              <a:gd name="T20" fmla="*/ 2147483647 w 125"/>
              <a:gd name="T21" fmla="*/ 2147483647 h 204"/>
              <a:gd name="T22" fmla="*/ 2147483647 w 125"/>
              <a:gd name="T23" fmla="*/ 2147483647 h 204"/>
              <a:gd name="T24" fmla="*/ 2147483647 w 125"/>
              <a:gd name="T25" fmla="*/ 2147483647 h 204"/>
              <a:gd name="T26" fmla="*/ 2147483647 w 125"/>
              <a:gd name="T27" fmla="*/ 2147483647 h 204"/>
              <a:gd name="T28" fmla="*/ 2147483647 w 125"/>
              <a:gd name="T29" fmla="*/ 2074368167 h 204"/>
              <a:gd name="T30" fmla="*/ 2147483647 w 125"/>
              <a:gd name="T31" fmla="*/ 148129118 h 204"/>
              <a:gd name="T32" fmla="*/ 2147483647 w 125"/>
              <a:gd name="T33" fmla="*/ 444667745 h 204"/>
              <a:gd name="T34" fmla="*/ 1573491338 w 125"/>
              <a:gd name="T35" fmla="*/ 2147483647 h 204"/>
              <a:gd name="T36" fmla="*/ 674486663 w 125"/>
              <a:gd name="T37" fmla="*/ 2147483647 h 204"/>
              <a:gd name="T38" fmla="*/ 1011496778 w 125"/>
              <a:gd name="T39" fmla="*/ 2147483647 h 204"/>
              <a:gd name="T40" fmla="*/ 2147483647 w 125"/>
              <a:gd name="T41" fmla="*/ 2147483647 h 204"/>
              <a:gd name="T42" fmla="*/ 2147483647 w 125"/>
              <a:gd name="T43" fmla="*/ 2147483647 h 204"/>
              <a:gd name="T44" fmla="*/ 2147483647 w 125"/>
              <a:gd name="T45" fmla="*/ 2147483647 h 204"/>
              <a:gd name="T46" fmla="*/ 2147483647 w 125"/>
              <a:gd name="T47" fmla="*/ 2147483647 h 204"/>
              <a:gd name="T48" fmla="*/ 2147483647 w 125"/>
              <a:gd name="T49" fmla="*/ 2147483647 h 204"/>
              <a:gd name="T50" fmla="*/ 2147483647 w 125"/>
              <a:gd name="T51" fmla="*/ 2147483647 h 204"/>
              <a:gd name="T52" fmla="*/ 2147483647 w 125"/>
              <a:gd name="T53" fmla="*/ 2147483647 h 204"/>
              <a:gd name="T54" fmla="*/ 2147483647 w 125"/>
              <a:gd name="T55" fmla="*/ 2147483647 h 204"/>
              <a:gd name="T56" fmla="*/ 2147483647 w 125"/>
              <a:gd name="T57" fmla="*/ 2147483647 h 204"/>
              <a:gd name="T58" fmla="*/ 2147483647 w 125"/>
              <a:gd name="T59" fmla="*/ 2147483647 h 204"/>
              <a:gd name="T60" fmla="*/ 2147483647 w 125"/>
              <a:gd name="T61" fmla="*/ 2147483647 h 204"/>
              <a:gd name="T62" fmla="*/ 2147483647 w 125"/>
              <a:gd name="T63" fmla="*/ 2147483647 h 204"/>
              <a:gd name="T64" fmla="*/ 2147483647 w 125"/>
              <a:gd name="T65" fmla="*/ 2147483647 h 204"/>
              <a:gd name="T66" fmla="*/ 2147483647 w 125"/>
              <a:gd name="T67" fmla="*/ 2147483647 h 204"/>
              <a:gd name="T68" fmla="*/ 2147483647 w 125"/>
              <a:gd name="T69" fmla="*/ 2147483647 h 204"/>
              <a:gd name="T70" fmla="*/ 2147483647 w 125"/>
              <a:gd name="T71" fmla="*/ 2147483647 h 204"/>
              <a:gd name="T72" fmla="*/ 2147483647 w 125"/>
              <a:gd name="T73" fmla="*/ 2147483647 h 204"/>
              <a:gd name="T74" fmla="*/ 2147483647 w 125"/>
              <a:gd name="T75" fmla="*/ 2147483647 h 204"/>
              <a:gd name="T76" fmla="*/ 2147483647 w 125"/>
              <a:gd name="T77" fmla="*/ 2147483647 h 204"/>
              <a:gd name="T78" fmla="*/ 2147483647 w 125"/>
              <a:gd name="T79" fmla="*/ 2147483647 h 204"/>
              <a:gd name="T80" fmla="*/ 2147483647 w 125"/>
              <a:gd name="T81" fmla="*/ 2147483647 h 204"/>
              <a:gd name="T82" fmla="*/ 2147483647 w 125"/>
              <a:gd name="T83" fmla="*/ 2147483647 h 204"/>
              <a:gd name="T84" fmla="*/ 2147483647 w 125"/>
              <a:gd name="T85" fmla="*/ 2147483647 h 20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25"/>
              <a:gd name="T130" fmla="*/ 0 h 204"/>
              <a:gd name="T131" fmla="*/ 125 w 125"/>
              <a:gd name="T132" fmla="*/ 204 h 20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25" h="204">
                <a:moveTo>
                  <a:pt x="30" y="89"/>
                </a:moveTo>
                <a:lnTo>
                  <a:pt x="23" y="93"/>
                </a:lnTo>
                <a:lnTo>
                  <a:pt x="17" y="98"/>
                </a:lnTo>
                <a:lnTo>
                  <a:pt x="11" y="102"/>
                </a:lnTo>
                <a:lnTo>
                  <a:pt x="7" y="108"/>
                </a:lnTo>
                <a:lnTo>
                  <a:pt x="4" y="115"/>
                </a:lnTo>
                <a:lnTo>
                  <a:pt x="2" y="123"/>
                </a:lnTo>
                <a:lnTo>
                  <a:pt x="0" y="131"/>
                </a:lnTo>
                <a:lnTo>
                  <a:pt x="0" y="140"/>
                </a:lnTo>
                <a:lnTo>
                  <a:pt x="1" y="153"/>
                </a:lnTo>
                <a:lnTo>
                  <a:pt x="4" y="166"/>
                </a:lnTo>
                <a:lnTo>
                  <a:pt x="9" y="177"/>
                </a:lnTo>
                <a:lnTo>
                  <a:pt x="17" y="186"/>
                </a:lnTo>
                <a:lnTo>
                  <a:pt x="25" y="193"/>
                </a:lnTo>
                <a:lnTo>
                  <a:pt x="36" y="199"/>
                </a:lnTo>
                <a:lnTo>
                  <a:pt x="48" y="202"/>
                </a:lnTo>
                <a:lnTo>
                  <a:pt x="62" y="204"/>
                </a:lnTo>
                <a:lnTo>
                  <a:pt x="77" y="202"/>
                </a:lnTo>
                <a:lnTo>
                  <a:pt x="88" y="199"/>
                </a:lnTo>
                <a:lnTo>
                  <a:pt x="100" y="193"/>
                </a:lnTo>
                <a:lnTo>
                  <a:pt x="108" y="186"/>
                </a:lnTo>
                <a:lnTo>
                  <a:pt x="116" y="177"/>
                </a:lnTo>
                <a:lnTo>
                  <a:pt x="121" y="166"/>
                </a:lnTo>
                <a:lnTo>
                  <a:pt x="124" y="153"/>
                </a:lnTo>
                <a:lnTo>
                  <a:pt x="125" y="140"/>
                </a:lnTo>
                <a:lnTo>
                  <a:pt x="125" y="131"/>
                </a:lnTo>
                <a:lnTo>
                  <a:pt x="123" y="123"/>
                </a:lnTo>
                <a:lnTo>
                  <a:pt x="121" y="115"/>
                </a:lnTo>
                <a:lnTo>
                  <a:pt x="118" y="108"/>
                </a:lnTo>
                <a:lnTo>
                  <a:pt x="113" y="102"/>
                </a:lnTo>
                <a:lnTo>
                  <a:pt x="107" y="98"/>
                </a:lnTo>
                <a:lnTo>
                  <a:pt x="102" y="93"/>
                </a:lnTo>
                <a:lnTo>
                  <a:pt x="95" y="89"/>
                </a:lnTo>
                <a:lnTo>
                  <a:pt x="100" y="86"/>
                </a:lnTo>
                <a:lnTo>
                  <a:pt x="105" y="82"/>
                </a:lnTo>
                <a:lnTo>
                  <a:pt x="109" y="78"/>
                </a:lnTo>
                <a:lnTo>
                  <a:pt x="113" y="73"/>
                </a:lnTo>
                <a:lnTo>
                  <a:pt x="116" y="68"/>
                </a:lnTo>
                <a:lnTo>
                  <a:pt x="118" y="63"/>
                </a:lnTo>
                <a:lnTo>
                  <a:pt x="119" y="56"/>
                </a:lnTo>
                <a:lnTo>
                  <a:pt x="119" y="49"/>
                </a:lnTo>
                <a:lnTo>
                  <a:pt x="118" y="38"/>
                </a:lnTo>
                <a:lnTo>
                  <a:pt x="115" y="29"/>
                </a:lnTo>
                <a:lnTo>
                  <a:pt x="110" y="21"/>
                </a:lnTo>
                <a:lnTo>
                  <a:pt x="103" y="14"/>
                </a:lnTo>
                <a:lnTo>
                  <a:pt x="96" y="8"/>
                </a:lnTo>
                <a:lnTo>
                  <a:pt x="86" y="3"/>
                </a:lnTo>
                <a:lnTo>
                  <a:pt x="75" y="1"/>
                </a:lnTo>
                <a:lnTo>
                  <a:pt x="62" y="0"/>
                </a:lnTo>
                <a:lnTo>
                  <a:pt x="50" y="1"/>
                </a:lnTo>
                <a:lnTo>
                  <a:pt x="39" y="3"/>
                </a:lnTo>
                <a:lnTo>
                  <a:pt x="29" y="8"/>
                </a:lnTo>
                <a:lnTo>
                  <a:pt x="21" y="14"/>
                </a:lnTo>
                <a:lnTo>
                  <a:pt x="14" y="21"/>
                </a:lnTo>
                <a:lnTo>
                  <a:pt x="10" y="29"/>
                </a:lnTo>
                <a:lnTo>
                  <a:pt x="7" y="38"/>
                </a:lnTo>
                <a:lnTo>
                  <a:pt x="6" y="49"/>
                </a:lnTo>
                <a:lnTo>
                  <a:pt x="6" y="56"/>
                </a:lnTo>
                <a:lnTo>
                  <a:pt x="7" y="63"/>
                </a:lnTo>
                <a:lnTo>
                  <a:pt x="9" y="68"/>
                </a:lnTo>
                <a:lnTo>
                  <a:pt x="12" y="73"/>
                </a:lnTo>
                <a:lnTo>
                  <a:pt x="16" y="78"/>
                </a:lnTo>
                <a:lnTo>
                  <a:pt x="20" y="82"/>
                </a:lnTo>
                <a:lnTo>
                  <a:pt x="24" y="86"/>
                </a:lnTo>
                <a:lnTo>
                  <a:pt x="30" y="89"/>
                </a:lnTo>
                <a:close/>
                <a:moveTo>
                  <a:pt x="30" y="52"/>
                </a:moveTo>
                <a:lnTo>
                  <a:pt x="31" y="45"/>
                </a:lnTo>
                <a:lnTo>
                  <a:pt x="32" y="39"/>
                </a:lnTo>
                <a:lnTo>
                  <a:pt x="36" y="35"/>
                </a:lnTo>
                <a:lnTo>
                  <a:pt x="39" y="31"/>
                </a:lnTo>
                <a:lnTo>
                  <a:pt x="43" y="28"/>
                </a:lnTo>
                <a:lnTo>
                  <a:pt x="48" y="25"/>
                </a:lnTo>
                <a:lnTo>
                  <a:pt x="55" y="23"/>
                </a:lnTo>
                <a:lnTo>
                  <a:pt x="62" y="23"/>
                </a:lnTo>
                <a:lnTo>
                  <a:pt x="69" y="23"/>
                </a:lnTo>
                <a:lnTo>
                  <a:pt x="76" y="25"/>
                </a:lnTo>
                <a:lnTo>
                  <a:pt x="81" y="28"/>
                </a:lnTo>
                <a:lnTo>
                  <a:pt x="85" y="31"/>
                </a:lnTo>
                <a:lnTo>
                  <a:pt x="88" y="35"/>
                </a:lnTo>
                <a:lnTo>
                  <a:pt x="91" y="39"/>
                </a:lnTo>
                <a:lnTo>
                  <a:pt x="93" y="45"/>
                </a:lnTo>
                <a:lnTo>
                  <a:pt x="94" y="52"/>
                </a:lnTo>
                <a:lnTo>
                  <a:pt x="93" y="58"/>
                </a:lnTo>
                <a:lnTo>
                  <a:pt x="91" y="64"/>
                </a:lnTo>
                <a:lnTo>
                  <a:pt x="88" y="68"/>
                </a:lnTo>
                <a:lnTo>
                  <a:pt x="85" y="73"/>
                </a:lnTo>
                <a:lnTo>
                  <a:pt x="81" y="77"/>
                </a:lnTo>
                <a:lnTo>
                  <a:pt x="75" y="79"/>
                </a:lnTo>
                <a:lnTo>
                  <a:pt x="69" y="81"/>
                </a:lnTo>
                <a:lnTo>
                  <a:pt x="62" y="81"/>
                </a:lnTo>
                <a:lnTo>
                  <a:pt x="55" y="81"/>
                </a:lnTo>
                <a:lnTo>
                  <a:pt x="49" y="79"/>
                </a:lnTo>
                <a:lnTo>
                  <a:pt x="43" y="77"/>
                </a:lnTo>
                <a:lnTo>
                  <a:pt x="39" y="73"/>
                </a:lnTo>
                <a:lnTo>
                  <a:pt x="36" y="68"/>
                </a:lnTo>
                <a:lnTo>
                  <a:pt x="32" y="64"/>
                </a:lnTo>
                <a:lnTo>
                  <a:pt x="31" y="58"/>
                </a:lnTo>
                <a:lnTo>
                  <a:pt x="30" y="52"/>
                </a:lnTo>
                <a:close/>
                <a:moveTo>
                  <a:pt x="25" y="140"/>
                </a:moveTo>
                <a:lnTo>
                  <a:pt x="26" y="131"/>
                </a:lnTo>
                <a:lnTo>
                  <a:pt x="27" y="124"/>
                </a:lnTo>
                <a:lnTo>
                  <a:pt x="30" y="117"/>
                </a:lnTo>
                <a:lnTo>
                  <a:pt x="35" y="113"/>
                </a:lnTo>
                <a:lnTo>
                  <a:pt x="40" y="108"/>
                </a:lnTo>
                <a:lnTo>
                  <a:pt x="47" y="105"/>
                </a:lnTo>
                <a:lnTo>
                  <a:pt x="55" y="103"/>
                </a:lnTo>
                <a:lnTo>
                  <a:pt x="62" y="102"/>
                </a:lnTo>
                <a:lnTo>
                  <a:pt x="70" y="103"/>
                </a:lnTo>
                <a:lnTo>
                  <a:pt x="78" y="105"/>
                </a:lnTo>
                <a:lnTo>
                  <a:pt x="84" y="108"/>
                </a:lnTo>
                <a:lnTo>
                  <a:pt x="90" y="113"/>
                </a:lnTo>
                <a:lnTo>
                  <a:pt x="95" y="117"/>
                </a:lnTo>
                <a:lnTo>
                  <a:pt x="98" y="124"/>
                </a:lnTo>
                <a:lnTo>
                  <a:pt x="99" y="131"/>
                </a:lnTo>
                <a:lnTo>
                  <a:pt x="100" y="140"/>
                </a:lnTo>
                <a:lnTo>
                  <a:pt x="99" y="148"/>
                </a:lnTo>
                <a:lnTo>
                  <a:pt x="98" y="156"/>
                </a:lnTo>
                <a:lnTo>
                  <a:pt x="95" y="163"/>
                </a:lnTo>
                <a:lnTo>
                  <a:pt x="90" y="169"/>
                </a:lnTo>
                <a:lnTo>
                  <a:pt x="84" y="173"/>
                </a:lnTo>
                <a:lnTo>
                  <a:pt x="78" y="177"/>
                </a:lnTo>
                <a:lnTo>
                  <a:pt x="70" y="178"/>
                </a:lnTo>
                <a:lnTo>
                  <a:pt x="62" y="179"/>
                </a:lnTo>
                <a:lnTo>
                  <a:pt x="55" y="178"/>
                </a:lnTo>
                <a:lnTo>
                  <a:pt x="47" y="177"/>
                </a:lnTo>
                <a:lnTo>
                  <a:pt x="40" y="173"/>
                </a:lnTo>
                <a:lnTo>
                  <a:pt x="35" y="169"/>
                </a:lnTo>
                <a:lnTo>
                  <a:pt x="30" y="163"/>
                </a:lnTo>
                <a:lnTo>
                  <a:pt x="27" y="156"/>
                </a:lnTo>
                <a:lnTo>
                  <a:pt x="26" y="148"/>
                </a:lnTo>
                <a:lnTo>
                  <a:pt x="25" y="140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90" name="Freeform 238"/>
          <p:cNvSpPr>
            <a:spLocks noEditPoints="1"/>
          </p:cNvSpPr>
          <p:nvPr/>
        </p:nvSpPr>
        <p:spPr bwMode="auto">
          <a:xfrm>
            <a:off x="2036763" y="4462463"/>
            <a:ext cx="66675" cy="109537"/>
          </a:xfrm>
          <a:custGeom>
            <a:avLst/>
            <a:gdLst>
              <a:gd name="T0" fmla="*/ 0 w 144"/>
              <a:gd name="T1" fmla="*/ 2147483647 h 207"/>
              <a:gd name="T2" fmla="*/ 2147483647 w 144"/>
              <a:gd name="T3" fmla="*/ 2147483647 h 207"/>
              <a:gd name="T4" fmla="*/ 2147483647 w 144"/>
              <a:gd name="T5" fmla="*/ 2147483647 h 207"/>
              <a:gd name="T6" fmla="*/ 2147483647 w 144"/>
              <a:gd name="T7" fmla="*/ 2147483647 h 207"/>
              <a:gd name="T8" fmla="*/ 2147483647 w 144"/>
              <a:gd name="T9" fmla="*/ 2147483647 h 207"/>
              <a:gd name="T10" fmla="*/ 2147483647 w 144"/>
              <a:gd name="T11" fmla="*/ 2147483647 h 207"/>
              <a:gd name="T12" fmla="*/ 2147483647 w 144"/>
              <a:gd name="T13" fmla="*/ 2147483647 h 207"/>
              <a:gd name="T14" fmla="*/ 2147483647 w 144"/>
              <a:gd name="T15" fmla="*/ 2147483647 h 207"/>
              <a:gd name="T16" fmla="*/ 2147483647 w 144"/>
              <a:gd name="T17" fmla="*/ 2147483647 h 207"/>
              <a:gd name="T18" fmla="*/ 2147483647 w 144"/>
              <a:gd name="T19" fmla="*/ 2147483647 h 207"/>
              <a:gd name="T20" fmla="*/ 2147483647 w 144"/>
              <a:gd name="T21" fmla="*/ 2147483647 h 207"/>
              <a:gd name="T22" fmla="*/ 2147483647 w 144"/>
              <a:gd name="T23" fmla="*/ 2147483647 h 207"/>
              <a:gd name="T24" fmla="*/ 2147483647 w 144"/>
              <a:gd name="T25" fmla="*/ 2147483647 h 207"/>
              <a:gd name="T26" fmla="*/ 2147483647 w 144"/>
              <a:gd name="T27" fmla="*/ 2147483647 h 207"/>
              <a:gd name="T28" fmla="*/ 2147483647 w 144"/>
              <a:gd name="T29" fmla="*/ 2147483647 h 207"/>
              <a:gd name="T30" fmla="*/ 2147483647 w 144"/>
              <a:gd name="T31" fmla="*/ 2147483647 h 207"/>
              <a:gd name="T32" fmla="*/ 2147483647 w 144"/>
              <a:gd name="T33" fmla="*/ 2147483647 h 207"/>
              <a:gd name="T34" fmla="*/ 2147483647 w 144"/>
              <a:gd name="T35" fmla="*/ 2147483647 h 207"/>
              <a:gd name="T36" fmla="*/ 2147483647 w 144"/>
              <a:gd name="T37" fmla="*/ 2147483647 h 207"/>
              <a:gd name="T38" fmla="*/ 2147483647 w 144"/>
              <a:gd name="T39" fmla="*/ 2147483647 h 207"/>
              <a:gd name="T40" fmla="*/ 2147483647 w 144"/>
              <a:gd name="T41" fmla="*/ 2147483647 h 207"/>
              <a:gd name="T42" fmla="*/ 2147483647 w 144"/>
              <a:gd name="T43" fmla="*/ 2147483647 h 207"/>
              <a:gd name="T44" fmla="*/ 2147483647 w 144"/>
              <a:gd name="T45" fmla="*/ 2147483647 h 207"/>
              <a:gd name="T46" fmla="*/ 2147483647 w 144"/>
              <a:gd name="T47" fmla="*/ 1629965642 h 207"/>
              <a:gd name="T48" fmla="*/ 2147483647 w 144"/>
              <a:gd name="T49" fmla="*/ 444383673 h 207"/>
              <a:gd name="T50" fmla="*/ 2147483647 w 144"/>
              <a:gd name="T51" fmla="*/ 0 h 207"/>
              <a:gd name="T52" fmla="*/ 0 w 144"/>
              <a:gd name="T53" fmla="*/ 0 h 207"/>
              <a:gd name="T54" fmla="*/ 2147483647 w 144"/>
              <a:gd name="T55" fmla="*/ 2147483647 h 207"/>
              <a:gd name="T56" fmla="*/ 2147483647 w 144"/>
              <a:gd name="T57" fmla="*/ 2147483647 h 207"/>
              <a:gd name="T58" fmla="*/ 2147483647 w 144"/>
              <a:gd name="T59" fmla="*/ 2147483647 h 207"/>
              <a:gd name="T60" fmla="*/ 2147483647 w 144"/>
              <a:gd name="T61" fmla="*/ 2147483647 h 207"/>
              <a:gd name="T62" fmla="*/ 2147483647 w 144"/>
              <a:gd name="T63" fmla="*/ 2147483647 h 207"/>
              <a:gd name="T64" fmla="*/ 2147483647 w 144"/>
              <a:gd name="T65" fmla="*/ 2147483647 h 207"/>
              <a:gd name="T66" fmla="*/ 2147483647 w 144"/>
              <a:gd name="T67" fmla="*/ 2147483647 h 207"/>
              <a:gd name="T68" fmla="*/ 2147483647 w 144"/>
              <a:gd name="T69" fmla="*/ 2147483647 h 207"/>
              <a:gd name="T70" fmla="*/ 2147483647 w 144"/>
              <a:gd name="T71" fmla="*/ 2147483647 h 207"/>
              <a:gd name="T72" fmla="*/ 2147483647 w 144"/>
              <a:gd name="T73" fmla="*/ 2147483647 h 20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44"/>
              <a:gd name="T112" fmla="*/ 0 h 207"/>
              <a:gd name="T113" fmla="*/ 144 w 144"/>
              <a:gd name="T114" fmla="*/ 207 h 20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44" h="207">
                <a:moveTo>
                  <a:pt x="0" y="0"/>
                </a:moveTo>
                <a:lnTo>
                  <a:pt x="0" y="207"/>
                </a:lnTo>
                <a:lnTo>
                  <a:pt x="25" y="207"/>
                </a:lnTo>
                <a:lnTo>
                  <a:pt x="25" y="118"/>
                </a:lnTo>
                <a:lnTo>
                  <a:pt x="66" y="118"/>
                </a:lnTo>
                <a:lnTo>
                  <a:pt x="78" y="118"/>
                </a:lnTo>
                <a:lnTo>
                  <a:pt x="86" y="120"/>
                </a:lnTo>
                <a:lnTo>
                  <a:pt x="93" y="121"/>
                </a:lnTo>
                <a:lnTo>
                  <a:pt x="99" y="123"/>
                </a:lnTo>
                <a:lnTo>
                  <a:pt x="103" y="128"/>
                </a:lnTo>
                <a:lnTo>
                  <a:pt x="105" y="134"/>
                </a:lnTo>
                <a:lnTo>
                  <a:pt x="107" y="142"/>
                </a:lnTo>
                <a:lnTo>
                  <a:pt x="108" y="151"/>
                </a:lnTo>
                <a:lnTo>
                  <a:pt x="109" y="179"/>
                </a:lnTo>
                <a:lnTo>
                  <a:pt x="110" y="187"/>
                </a:lnTo>
                <a:lnTo>
                  <a:pt x="111" y="195"/>
                </a:lnTo>
                <a:lnTo>
                  <a:pt x="112" y="201"/>
                </a:lnTo>
                <a:lnTo>
                  <a:pt x="115" y="207"/>
                </a:lnTo>
                <a:lnTo>
                  <a:pt x="144" y="207"/>
                </a:lnTo>
                <a:lnTo>
                  <a:pt x="144" y="201"/>
                </a:lnTo>
                <a:lnTo>
                  <a:pt x="140" y="198"/>
                </a:lnTo>
                <a:lnTo>
                  <a:pt x="138" y="193"/>
                </a:lnTo>
                <a:lnTo>
                  <a:pt x="137" y="186"/>
                </a:lnTo>
                <a:lnTo>
                  <a:pt x="136" y="177"/>
                </a:lnTo>
                <a:lnTo>
                  <a:pt x="134" y="143"/>
                </a:lnTo>
                <a:lnTo>
                  <a:pt x="132" y="136"/>
                </a:lnTo>
                <a:lnTo>
                  <a:pt x="131" y="129"/>
                </a:lnTo>
                <a:lnTo>
                  <a:pt x="130" y="122"/>
                </a:lnTo>
                <a:lnTo>
                  <a:pt x="128" y="117"/>
                </a:lnTo>
                <a:lnTo>
                  <a:pt x="125" y="113"/>
                </a:lnTo>
                <a:lnTo>
                  <a:pt x="122" y="109"/>
                </a:lnTo>
                <a:lnTo>
                  <a:pt x="118" y="107"/>
                </a:lnTo>
                <a:lnTo>
                  <a:pt x="112" y="104"/>
                </a:lnTo>
                <a:lnTo>
                  <a:pt x="118" y="101"/>
                </a:lnTo>
                <a:lnTo>
                  <a:pt x="123" y="96"/>
                </a:lnTo>
                <a:lnTo>
                  <a:pt x="127" y="92"/>
                </a:lnTo>
                <a:lnTo>
                  <a:pt x="131" y="86"/>
                </a:lnTo>
                <a:lnTo>
                  <a:pt x="134" y="80"/>
                </a:lnTo>
                <a:lnTo>
                  <a:pt x="136" y="73"/>
                </a:lnTo>
                <a:lnTo>
                  <a:pt x="138" y="65"/>
                </a:lnTo>
                <a:lnTo>
                  <a:pt x="138" y="57"/>
                </a:lnTo>
                <a:lnTo>
                  <a:pt x="138" y="49"/>
                </a:lnTo>
                <a:lnTo>
                  <a:pt x="137" y="40"/>
                </a:lnTo>
                <a:lnTo>
                  <a:pt x="135" y="33"/>
                </a:lnTo>
                <a:lnTo>
                  <a:pt x="131" y="26"/>
                </a:lnTo>
                <a:lnTo>
                  <a:pt x="128" y="21"/>
                </a:lnTo>
                <a:lnTo>
                  <a:pt x="124" y="16"/>
                </a:lnTo>
                <a:lnTo>
                  <a:pt x="119" y="11"/>
                </a:lnTo>
                <a:lnTo>
                  <a:pt x="114" y="7"/>
                </a:lnTo>
                <a:lnTo>
                  <a:pt x="104" y="3"/>
                </a:lnTo>
                <a:lnTo>
                  <a:pt x="95" y="1"/>
                </a:lnTo>
                <a:lnTo>
                  <a:pt x="84" y="0"/>
                </a:lnTo>
                <a:lnTo>
                  <a:pt x="72" y="0"/>
                </a:lnTo>
                <a:lnTo>
                  <a:pt x="0" y="0"/>
                </a:lnTo>
                <a:close/>
                <a:moveTo>
                  <a:pt x="25" y="24"/>
                </a:moveTo>
                <a:lnTo>
                  <a:pt x="68" y="24"/>
                </a:lnTo>
                <a:lnTo>
                  <a:pt x="79" y="24"/>
                </a:lnTo>
                <a:lnTo>
                  <a:pt x="87" y="25"/>
                </a:lnTo>
                <a:lnTo>
                  <a:pt x="95" y="28"/>
                </a:lnTo>
                <a:lnTo>
                  <a:pt x="101" y="30"/>
                </a:lnTo>
                <a:lnTo>
                  <a:pt x="105" y="35"/>
                </a:lnTo>
                <a:lnTo>
                  <a:pt x="108" y="40"/>
                </a:lnTo>
                <a:lnTo>
                  <a:pt x="110" y="49"/>
                </a:lnTo>
                <a:lnTo>
                  <a:pt x="111" y="58"/>
                </a:lnTo>
                <a:lnTo>
                  <a:pt x="110" y="67"/>
                </a:lnTo>
                <a:lnTo>
                  <a:pt x="109" y="75"/>
                </a:lnTo>
                <a:lnTo>
                  <a:pt x="105" y="81"/>
                </a:lnTo>
                <a:lnTo>
                  <a:pt x="101" y="86"/>
                </a:lnTo>
                <a:lnTo>
                  <a:pt x="95" y="89"/>
                </a:lnTo>
                <a:lnTo>
                  <a:pt x="87" y="92"/>
                </a:lnTo>
                <a:lnTo>
                  <a:pt x="79" y="94"/>
                </a:lnTo>
                <a:lnTo>
                  <a:pt x="68" y="94"/>
                </a:lnTo>
                <a:lnTo>
                  <a:pt x="25" y="94"/>
                </a:lnTo>
                <a:lnTo>
                  <a:pt x="25" y="24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91" name="Freeform 239"/>
          <p:cNvSpPr>
            <a:spLocks noEditPoints="1"/>
          </p:cNvSpPr>
          <p:nvPr/>
        </p:nvSpPr>
        <p:spPr bwMode="auto">
          <a:xfrm>
            <a:off x="2112963" y="4489450"/>
            <a:ext cx="61912" cy="84138"/>
          </a:xfrm>
          <a:custGeom>
            <a:avLst/>
            <a:gdLst>
              <a:gd name="T0" fmla="*/ 105649736 w 131"/>
              <a:gd name="T1" fmla="*/ 2147483647 h 158"/>
              <a:gd name="T2" fmla="*/ 1055603362 w 131"/>
              <a:gd name="T3" fmla="*/ 2147483647 h 158"/>
              <a:gd name="T4" fmla="*/ 2147483647 w 131"/>
              <a:gd name="T5" fmla="*/ 2147483647 h 158"/>
              <a:gd name="T6" fmla="*/ 2147483647 w 131"/>
              <a:gd name="T7" fmla="*/ 2147483647 h 158"/>
              <a:gd name="T8" fmla="*/ 2147483647 w 131"/>
              <a:gd name="T9" fmla="*/ 2147483647 h 158"/>
              <a:gd name="T10" fmla="*/ 2147483647 w 131"/>
              <a:gd name="T11" fmla="*/ 2147483647 h 158"/>
              <a:gd name="T12" fmla="*/ 2147483647 w 131"/>
              <a:gd name="T13" fmla="*/ 2147483647 h 158"/>
              <a:gd name="T14" fmla="*/ 2147483647 w 131"/>
              <a:gd name="T15" fmla="*/ 2147483647 h 158"/>
              <a:gd name="T16" fmla="*/ 2147483647 w 131"/>
              <a:gd name="T17" fmla="*/ 2147483647 h 158"/>
              <a:gd name="T18" fmla="*/ 2147483647 w 131"/>
              <a:gd name="T19" fmla="*/ 2147483647 h 158"/>
              <a:gd name="T20" fmla="*/ 2147483647 w 131"/>
              <a:gd name="T21" fmla="*/ 1812053313 h 158"/>
              <a:gd name="T22" fmla="*/ 2147483647 w 131"/>
              <a:gd name="T23" fmla="*/ 151146470 h 158"/>
              <a:gd name="T24" fmla="*/ 2147483647 w 131"/>
              <a:gd name="T25" fmla="*/ 151146470 h 158"/>
              <a:gd name="T26" fmla="*/ 2147483647 w 131"/>
              <a:gd name="T27" fmla="*/ 1812053313 h 158"/>
              <a:gd name="T28" fmla="*/ 1055603362 w 131"/>
              <a:gd name="T29" fmla="*/ 2147483647 h 158"/>
              <a:gd name="T30" fmla="*/ 105649736 w 131"/>
              <a:gd name="T31" fmla="*/ 2147483647 h 158"/>
              <a:gd name="T32" fmla="*/ 2147483647 w 131"/>
              <a:gd name="T33" fmla="*/ 2147483647 h 158"/>
              <a:gd name="T34" fmla="*/ 2147483647 w 131"/>
              <a:gd name="T35" fmla="*/ 2147483647 h 158"/>
              <a:gd name="T36" fmla="*/ 2147483647 w 131"/>
              <a:gd name="T37" fmla="*/ 2147483647 h 158"/>
              <a:gd name="T38" fmla="*/ 2147483647 w 131"/>
              <a:gd name="T39" fmla="*/ 2147483647 h 158"/>
              <a:gd name="T40" fmla="*/ 2147483647 w 131"/>
              <a:gd name="T41" fmla="*/ 2147483647 h 158"/>
              <a:gd name="T42" fmla="*/ 2147483647 w 131"/>
              <a:gd name="T43" fmla="*/ 2147483647 h 158"/>
              <a:gd name="T44" fmla="*/ 2147483647 w 131"/>
              <a:gd name="T45" fmla="*/ 2147483647 h 158"/>
              <a:gd name="T46" fmla="*/ 2147483647 w 131"/>
              <a:gd name="T47" fmla="*/ 2147483647 h 158"/>
              <a:gd name="T48" fmla="*/ 2147483647 w 131"/>
              <a:gd name="T49" fmla="*/ 2147483647 h 158"/>
              <a:gd name="T50" fmla="*/ 2147483647 w 131"/>
              <a:gd name="T51" fmla="*/ 2147483647 h 158"/>
              <a:gd name="T52" fmla="*/ 2147483647 w 131"/>
              <a:gd name="T53" fmla="*/ 2147483647 h 158"/>
              <a:gd name="T54" fmla="*/ 2147483647 w 131"/>
              <a:gd name="T55" fmla="*/ 2147483647 h 158"/>
              <a:gd name="T56" fmla="*/ 2147483647 w 131"/>
              <a:gd name="T57" fmla="*/ 2147483647 h 158"/>
              <a:gd name="T58" fmla="*/ 2147483647 w 131"/>
              <a:gd name="T59" fmla="*/ 2147483647 h 158"/>
              <a:gd name="T60" fmla="*/ 2147483647 w 131"/>
              <a:gd name="T61" fmla="*/ 2147483647 h 158"/>
              <a:gd name="T62" fmla="*/ 2147483647 w 131"/>
              <a:gd name="T63" fmla="*/ 2147483647 h 158"/>
              <a:gd name="T64" fmla="*/ 2147483647 w 131"/>
              <a:gd name="T65" fmla="*/ 2147483647 h 1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1"/>
              <a:gd name="T100" fmla="*/ 0 h 158"/>
              <a:gd name="T101" fmla="*/ 131 w 131"/>
              <a:gd name="T102" fmla="*/ 158 h 15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1" h="158">
                <a:moveTo>
                  <a:pt x="0" y="79"/>
                </a:moveTo>
                <a:lnTo>
                  <a:pt x="1" y="97"/>
                </a:lnTo>
                <a:lnTo>
                  <a:pt x="4" y="113"/>
                </a:lnTo>
                <a:lnTo>
                  <a:pt x="10" y="127"/>
                </a:lnTo>
                <a:lnTo>
                  <a:pt x="17" y="137"/>
                </a:lnTo>
                <a:lnTo>
                  <a:pt x="26" y="147"/>
                </a:lnTo>
                <a:lnTo>
                  <a:pt x="38" y="153"/>
                </a:lnTo>
                <a:lnTo>
                  <a:pt x="51" y="157"/>
                </a:lnTo>
                <a:lnTo>
                  <a:pt x="65" y="158"/>
                </a:lnTo>
                <a:lnTo>
                  <a:pt x="80" y="157"/>
                </a:lnTo>
                <a:lnTo>
                  <a:pt x="93" y="153"/>
                </a:lnTo>
                <a:lnTo>
                  <a:pt x="104" y="147"/>
                </a:lnTo>
                <a:lnTo>
                  <a:pt x="114" y="137"/>
                </a:lnTo>
                <a:lnTo>
                  <a:pt x="121" y="127"/>
                </a:lnTo>
                <a:lnTo>
                  <a:pt x="127" y="113"/>
                </a:lnTo>
                <a:lnTo>
                  <a:pt x="130" y="97"/>
                </a:lnTo>
                <a:lnTo>
                  <a:pt x="131" y="79"/>
                </a:lnTo>
                <a:lnTo>
                  <a:pt x="130" y="62"/>
                </a:lnTo>
                <a:lnTo>
                  <a:pt x="127" y="45"/>
                </a:lnTo>
                <a:lnTo>
                  <a:pt x="121" y="31"/>
                </a:lnTo>
                <a:lnTo>
                  <a:pt x="114" y="21"/>
                </a:lnTo>
                <a:lnTo>
                  <a:pt x="104" y="12"/>
                </a:lnTo>
                <a:lnTo>
                  <a:pt x="93" y="6"/>
                </a:lnTo>
                <a:lnTo>
                  <a:pt x="80" y="1"/>
                </a:lnTo>
                <a:lnTo>
                  <a:pt x="65" y="0"/>
                </a:lnTo>
                <a:lnTo>
                  <a:pt x="51" y="1"/>
                </a:lnTo>
                <a:lnTo>
                  <a:pt x="38" y="6"/>
                </a:lnTo>
                <a:lnTo>
                  <a:pt x="26" y="12"/>
                </a:lnTo>
                <a:lnTo>
                  <a:pt x="17" y="21"/>
                </a:lnTo>
                <a:lnTo>
                  <a:pt x="10" y="31"/>
                </a:lnTo>
                <a:lnTo>
                  <a:pt x="4" y="45"/>
                </a:lnTo>
                <a:lnTo>
                  <a:pt x="1" y="62"/>
                </a:lnTo>
                <a:lnTo>
                  <a:pt x="0" y="79"/>
                </a:lnTo>
                <a:close/>
                <a:moveTo>
                  <a:pt x="23" y="79"/>
                </a:moveTo>
                <a:lnTo>
                  <a:pt x="24" y="66"/>
                </a:lnTo>
                <a:lnTo>
                  <a:pt x="26" y="55"/>
                </a:lnTo>
                <a:lnTo>
                  <a:pt x="30" y="45"/>
                </a:lnTo>
                <a:lnTo>
                  <a:pt x="34" y="37"/>
                </a:lnTo>
                <a:lnTo>
                  <a:pt x="40" y="30"/>
                </a:lnTo>
                <a:lnTo>
                  <a:pt x="48" y="26"/>
                </a:lnTo>
                <a:lnTo>
                  <a:pt x="56" y="23"/>
                </a:lnTo>
                <a:lnTo>
                  <a:pt x="65" y="22"/>
                </a:lnTo>
                <a:lnTo>
                  <a:pt x="75" y="23"/>
                </a:lnTo>
                <a:lnTo>
                  <a:pt x="83" y="26"/>
                </a:lnTo>
                <a:lnTo>
                  <a:pt x="90" y="30"/>
                </a:lnTo>
                <a:lnTo>
                  <a:pt x="96" y="37"/>
                </a:lnTo>
                <a:lnTo>
                  <a:pt x="100" y="45"/>
                </a:lnTo>
                <a:lnTo>
                  <a:pt x="103" y="55"/>
                </a:lnTo>
                <a:lnTo>
                  <a:pt x="106" y="66"/>
                </a:lnTo>
                <a:lnTo>
                  <a:pt x="107" y="79"/>
                </a:lnTo>
                <a:lnTo>
                  <a:pt x="106" y="92"/>
                </a:lnTo>
                <a:lnTo>
                  <a:pt x="103" y="104"/>
                </a:lnTo>
                <a:lnTo>
                  <a:pt x="100" y="114"/>
                </a:lnTo>
                <a:lnTo>
                  <a:pt x="96" y="121"/>
                </a:lnTo>
                <a:lnTo>
                  <a:pt x="90" y="128"/>
                </a:lnTo>
                <a:lnTo>
                  <a:pt x="83" y="133"/>
                </a:lnTo>
                <a:lnTo>
                  <a:pt x="75" y="135"/>
                </a:lnTo>
                <a:lnTo>
                  <a:pt x="65" y="136"/>
                </a:lnTo>
                <a:lnTo>
                  <a:pt x="56" y="135"/>
                </a:lnTo>
                <a:lnTo>
                  <a:pt x="48" y="133"/>
                </a:lnTo>
                <a:lnTo>
                  <a:pt x="40" y="128"/>
                </a:lnTo>
                <a:lnTo>
                  <a:pt x="34" y="121"/>
                </a:lnTo>
                <a:lnTo>
                  <a:pt x="30" y="114"/>
                </a:lnTo>
                <a:lnTo>
                  <a:pt x="26" y="104"/>
                </a:lnTo>
                <a:lnTo>
                  <a:pt x="24" y="92"/>
                </a:lnTo>
                <a:lnTo>
                  <a:pt x="23" y="79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92" name="Freeform 240"/>
          <p:cNvSpPr>
            <a:spLocks noEditPoints="1"/>
          </p:cNvSpPr>
          <p:nvPr/>
        </p:nvSpPr>
        <p:spPr bwMode="auto">
          <a:xfrm>
            <a:off x="2187575" y="4462463"/>
            <a:ext cx="60325" cy="111125"/>
          </a:xfrm>
          <a:custGeom>
            <a:avLst/>
            <a:gdLst>
              <a:gd name="T0" fmla="*/ 2147483647 w 127"/>
              <a:gd name="T1" fmla="*/ 2147483647 h 210"/>
              <a:gd name="T2" fmla="*/ 2147483647 w 127"/>
              <a:gd name="T3" fmla="*/ 2147483647 h 210"/>
              <a:gd name="T4" fmla="*/ 2147483647 w 127"/>
              <a:gd name="T5" fmla="*/ 2147483647 h 210"/>
              <a:gd name="T6" fmla="*/ 2147483647 w 127"/>
              <a:gd name="T7" fmla="*/ 2147483647 h 210"/>
              <a:gd name="T8" fmla="*/ 2147483647 w 127"/>
              <a:gd name="T9" fmla="*/ 2147483647 h 210"/>
              <a:gd name="T10" fmla="*/ 2147483647 w 127"/>
              <a:gd name="T11" fmla="*/ 2147483647 h 210"/>
              <a:gd name="T12" fmla="*/ 2147483647 w 127"/>
              <a:gd name="T13" fmla="*/ 2147483647 h 210"/>
              <a:gd name="T14" fmla="*/ 2147483647 w 127"/>
              <a:gd name="T15" fmla="*/ 2147483647 h 210"/>
              <a:gd name="T16" fmla="*/ 2147483647 w 127"/>
              <a:gd name="T17" fmla="*/ 2147483647 h 210"/>
              <a:gd name="T18" fmla="*/ 2147483647 w 127"/>
              <a:gd name="T19" fmla="*/ 2147483647 h 210"/>
              <a:gd name="T20" fmla="*/ 2147483647 w 127"/>
              <a:gd name="T21" fmla="*/ 2147483647 h 210"/>
              <a:gd name="T22" fmla="*/ 2147483647 w 127"/>
              <a:gd name="T23" fmla="*/ 2147483647 h 210"/>
              <a:gd name="T24" fmla="*/ 2147483647 w 127"/>
              <a:gd name="T25" fmla="*/ 2147483647 h 210"/>
              <a:gd name="T26" fmla="*/ 2147483647 w 127"/>
              <a:gd name="T27" fmla="*/ 2147483647 h 210"/>
              <a:gd name="T28" fmla="*/ 2147483647 w 127"/>
              <a:gd name="T29" fmla="*/ 2147483647 h 210"/>
              <a:gd name="T30" fmla="*/ 2147483647 w 127"/>
              <a:gd name="T31" fmla="*/ 0 h 210"/>
              <a:gd name="T32" fmla="*/ 0 w 127"/>
              <a:gd name="T33" fmla="*/ 2147483647 h 210"/>
              <a:gd name="T34" fmla="*/ 2147483647 w 127"/>
              <a:gd name="T35" fmla="*/ 2147483647 h 210"/>
              <a:gd name="T36" fmla="*/ 2147483647 w 127"/>
              <a:gd name="T37" fmla="*/ 2147483647 h 210"/>
              <a:gd name="T38" fmla="*/ 2147483647 w 127"/>
              <a:gd name="T39" fmla="*/ 2147483647 h 210"/>
              <a:gd name="T40" fmla="*/ 2147483647 w 127"/>
              <a:gd name="T41" fmla="*/ 2147483647 h 210"/>
              <a:gd name="T42" fmla="*/ 2147483647 w 127"/>
              <a:gd name="T43" fmla="*/ 2147483647 h 210"/>
              <a:gd name="T44" fmla="*/ 2147483647 w 127"/>
              <a:gd name="T45" fmla="*/ 2147483647 h 210"/>
              <a:gd name="T46" fmla="*/ 2147483647 w 127"/>
              <a:gd name="T47" fmla="*/ 2147483647 h 210"/>
              <a:gd name="T48" fmla="*/ 2147483647 w 127"/>
              <a:gd name="T49" fmla="*/ 2147483647 h 210"/>
              <a:gd name="T50" fmla="*/ 2147483647 w 127"/>
              <a:gd name="T51" fmla="*/ 2147483647 h 210"/>
              <a:gd name="T52" fmla="*/ 2147483647 w 127"/>
              <a:gd name="T53" fmla="*/ 2147483647 h 210"/>
              <a:gd name="T54" fmla="*/ 2147483647 w 127"/>
              <a:gd name="T55" fmla="*/ 2147483647 h 210"/>
              <a:gd name="T56" fmla="*/ 2147483647 w 127"/>
              <a:gd name="T57" fmla="*/ 2147483647 h 210"/>
              <a:gd name="T58" fmla="*/ 2147483647 w 127"/>
              <a:gd name="T59" fmla="*/ 2147483647 h 210"/>
              <a:gd name="T60" fmla="*/ 2147483647 w 127"/>
              <a:gd name="T61" fmla="*/ 2147483647 h 210"/>
              <a:gd name="T62" fmla="*/ 2147483647 w 127"/>
              <a:gd name="T63" fmla="*/ 2147483647 h 210"/>
              <a:gd name="T64" fmla="*/ 2147483647 w 127"/>
              <a:gd name="T65" fmla="*/ 2147483647 h 21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7"/>
              <a:gd name="T100" fmla="*/ 0 h 210"/>
              <a:gd name="T101" fmla="*/ 127 w 127"/>
              <a:gd name="T102" fmla="*/ 210 h 21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7" h="210">
                <a:moveTo>
                  <a:pt x="0" y="207"/>
                </a:moveTo>
                <a:lnTo>
                  <a:pt x="23" y="207"/>
                </a:lnTo>
                <a:lnTo>
                  <a:pt x="23" y="187"/>
                </a:lnTo>
                <a:lnTo>
                  <a:pt x="32" y="198"/>
                </a:lnTo>
                <a:lnTo>
                  <a:pt x="42" y="205"/>
                </a:lnTo>
                <a:lnTo>
                  <a:pt x="54" y="209"/>
                </a:lnTo>
                <a:lnTo>
                  <a:pt x="68" y="210"/>
                </a:lnTo>
                <a:lnTo>
                  <a:pt x="80" y="209"/>
                </a:lnTo>
                <a:lnTo>
                  <a:pt x="92" y="205"/>
                </a:lnTo>
                <a:lnTo>
                  <a:pt x="102" y="199"/>
                </a:lnTo>
                <a:lnTo>
                  <a:pt x="110" y="189"/>
                </a:lnTo>
                <a:lnTo>
                  <a:pt x="117" y="178"/>
                </a:lnTo>
                <a:lnTo>
                  <a:pt x="123" y="165"/>
                </a:lnTo>
                <a:lnTo>
                  <a:pt x="126" y="149"/>
                </a:lnTo>
                <a:lnTo>
                  <a:pt x="127" y="131"/>
                </a:lnTo>
                <a:lnTo>
                  <a:pt x="126" y="114"/>
                </a:lnTo>
                <a:lnTo>
                  <a:pt x="123" y="99"/>
                </a:lnTo>
                <a:lnTo>
                  <a:pt x="117" y="85"/>
                </a:lnTo>
                <a:lnTo>
                  <a:pt x="110" y="73"/>
                </a:lnTo>
                <a:lnTo>
                  <a:pt x="102" y="64"/>
                </a:lnTo>
                <a:lnTo>
                  <a:pt x="91" y="58"/>
                </a:lnTo>
                <a:lnTo>
                  <a:pt x="79" y="53"/>
                </a:lnTo>
                <a:lnTo>
                  <a:pt x="67" y="52"/>
                </a:lnTo>
                <a:lnTo>
                  <a:pt x="60" y="52"/>
                </a:lnTo>
                <a:lnTo>
                  <a:pt x="54" y="53"/>
                </a:lnTo>
                <a:lnTo>
                  <a:pt x="48" y="56"/>
                </a:lnTo>
                <a:lnTo>
                  <a:pt x="42" y="59"/>
                </a:lnTo>
                <a:lnTo>
                  <a:pt x="37" y="62"/>
                </a:lnTo>
                <a:lnTo>
                  <a:pt x="32" y="67"/>
                </a:lnTo>
                <a:lnTo>
                  <a:pt x="28" y="72"/>
                </a:lnTo>
                <a:lnTo>
                  <a:pt x="23" y="79"/>
                </a:lnTo>
                <a:lnTo>
                  <a:pt x="23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22" y="131"/>
                </a:moveTo>
                <a:lnTo>
                  <a:pt x="23" y="117"/>
                </a:lnTo>
                <a:lnTo>
                  <a:pt x="25" y="107"/>
                </a:lnTo>
                <a:lnTo>
                  <a:pt x="28" y="97"/>
                </a:lnTo>
                <a:lnTo>
                  <a:pt x="33" y="89"/>
                </a:lnTo>
                <a:lnTo>
                  <a:pt x="38" y="83"/>
                </a:lnTo>
                <a:lnTo>
                  <a:pt x="45" y="79"/>
                </a:lnTo>
                <a:lnTo>
                  <a:pt x="53" y="76"/>
                </a:lnTo>
                <a:lnTo>
                  <a:pt x="63" y="75"/>
                </a:lnTo>
                <a:lnTo>
                  <a:pt x="71" y="76"/>
                </a:lnTo>
                <a:lnTo>
                  <a:pt x="79" y="79"/>
                </a:lnTo>
                <a:lnTo>
                  <a:pt x="86" y="83"/>
                </a:lnTo>
                <a:lnTo>
                  <a:pt x="92" y="90"/>
                </a:lnTo>
                <a:lnTo>
                  <a:pt x="96" y="99"/>
                </a:lnTo>
                <a:lnTo>
                  <a:pt x="99" y="109"/>
                </a:lnTo>
                <a:lnTo>
                  <a:pt x="102" y="121"/>
                </a:lnTo>
                <a:lnTo>
                  <a:pt x="103" y="134"/>
                </a:lnTo>
                <a:lnTo>
                  <a:pt x="102" y="146"/>
                </a:lnTo>
                <a:lnTo>
                  <a:pt x="99" y="157"/>
                </a:lnTo>
                <a:lnTo>
                  <a:pt x="96" y="166"/>
                </a:lnTo>
                <a:lnTo>
                  <a:pt x="92" y="174"/>
                </a:lnTo>
                <a:lnTo>
                  <a:pt x="86" y="180"/>
                </a:lnTo>
                <a:lnTo>
                  <a:pt x="79" y="185"/>
                </a:lnTo>
                <a:lnTo>
                  <a:pt x="71" y="187"/>
                </a:lnTo>
                <a:lnTo>
                  <a:pt x="63" y="188"/>
                </a:lnTo>
                <a:lnTo>
                  <a:pt x="53" y="187"/>
                </a:lnTo>
                <a:lnTo>
                  <a:pt x="46" y="185"/>
                </a:lnTo>
                <a:lnTo>
                  <a:pt x="38" y="180"/>
                </a:lnTo>
                <a:lnTo>
                  <a:pt x="33" y="173"/>
                </a:lnTo>
                <a:lnTo>
                  <a:pt x="29" y="165"/>
                </a:lnTo>
                <a:lnTo>
                  <a:pt x="26" y="156"/>
                </a:lnTo>
                <a:lnTo>
                  <a:pt x="23" y="144"/>
                </a:lnTo>
                <a:lnTo>
                  <a:pt x="22" y="131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93" name="Freeform 241"/>
          <p:cNvSpPr>
            <a:spLocks noEditPoints="1"/>
          </p:cNvSpPr>
          <p:nvPr/>
        </p:nvSpPr>
        <p:spPr bwMode="auto">
          <a:xfrm>
            <a:off x="2255838" y="4489450"/>
            <a:ext cx="58737" cy="84138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812053313 h 158"/>
              <a:gd name="T24" fmla="*/ 2147483647 w 123"/>
              <a:gd name="T25" fmla="*/ 151146470 h 158"/>
              <a:gd name="T26" fmla="*/ 2147483647 w 123"/>
              <a:gd name="T27" fmla="*/ 151146470 h 158"/>
              <a:gd name="T28" fmla="*/ 2147483647 w 123"/>
              <a:gd name="T29" fmla="*/ 1812053313 h 158"/>
              <a:gd name="T30" fmla="*/ 980121393 w 123"/>
              <a:gd name="T31" fmla="*/ 2147483647 h 158"/>
              <a:gd name="T32" fmla="*/ 109003459 w 123"/>
              <a:gd name="T33" fmla="*/ 2147483647 h 158"/>
              <a:gd name="T34" fmla="*/ 109003459 w 123"/>
              <a:gd name="T35" fmla="*/ 2147483647 h 158"/>
              <a:gd name="T36" fmla="*/ 980121393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8"/>
                </a:lnTo>
                <a:lnTo>
                  <a:pt x="35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6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7"/>
                </a:lnTo>
                <a:lnTo>
                  <a:pt x="36" y="153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7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4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94" name="Freeform 242"/>
          <p:cNvSpPr>
            <a:spLocks/>
          </p:cNvSpPr>
          <p:nvPr/>
        </p:nvSpPr>
        <p:spPr bwMode="auto">
          <a:xfrm>
            <a:off x="2327275" y="4489450"/>
            <a:ext cx="30163" cy="82550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302078691 h 155"/>
              <a:gd name="T32" fmla="*/ 2147483647 w 66"/>
              <a:gd name="T33" fmla="*/ 755338860 h 155"/>
              <a:gd name="T34" fmla="*/ 2147483647 w 66"/>
              <a:gd name="T35" fmla="*/ 1057417418 h 155"/>
              <a:gd name="T36" fmla="*/ 2147483647 w 66"/>
              <a:gd name="T37" fmla="*/ 1812756277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099905958 w 66"/>
              <a:gd name="T43" fmla="*/ 2147483647 h 155"/>
              <a:gd name="T44" fmla="*/ 2099905958 w 66"/>
              <a:gd name="T45" fmla="*/ 604157915 h 155"/>
              <a:gd name="T46" fmla="*/ 0 w 66"/>
              <a:gd name="T47" fmla="*/ 604157915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1"/>
                </a:lnTo>
                <a:lnTo>
                  <a:pt x="25" y="51"/>
                </a:lnTo>
                <a:lnTo>
                  <a:pt x="28" y="44"/>
                </a:lnTo>
                <a:lnTo>
                  <a:pt x="32" y="38"/>
                </a:lnTo>
                <a:lnTo>
                  <a:pt x="38" y="33"/>
                </a:lnTo>
                <a:lnTo>
                  <a:pt x="44" y="29"/>
                </a:lnTo>
                <a:lnTo>
                  <a:pt x="52" y="28"/>
                </a:lnTo>
                <a:lnTo>
                  <a:pt x="61" y="27"/>
                </a:lnTo>
                <a:lnTo>
                  <a:pt x="66" y="27"/>
                </a:lnTo>
                <a:lnTo>
                  <a:pt x="66" y="0"/>
                </a:lnTo>
                <a:lnTo>
                  <a:pt x="60" y="0"/>
                </a:lnTo>
                <a:lnTo>
                  <a:pt x="53" y="0"/>
                </a:lnTo>
                <a:lnTo>
                  <a:pt x="47" y="2"/>
                </a:lnTo>
                <a:lnTo>
                  <a:pt x="42" y="5"/>
                </a:lnTo>
                <a:lnTo>
                  <a:pt x="37" y="7"/>
                </a:lnTo>
                <a:lnTo>
                  <a:pt x="32" y="12"/>
                </a:lnTo>
                <a:lnTo>
                  <a:pt x="28" y="17"/>
                </a:lnTo>
                <a:lnTo>
                  <a:pt x="25" y="23"/>
                </a:lnTo>
                <a:lnTo>
                  <a:pt x="22" y="30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95" name="Freeform 243"/>
          <p:cNvSpPr>
            <a:spLocks/>
          </p:cNvSpPr>
          <p:nvPr/>
        </p:nvSpPr>
        <p:spPr bwMode="auto">
          <a:xfrm>
            <a:off x="2359025" y="4468813"/>
            <a:ext cx="33338" cy="103187"/>
          </a:xfrm>
          <a:custGeom>
            <a:avLst/>
            <a:gdLst>
              <a:gd name="T0" fmla="*/ 2147483647 w 68"/>
              <a:gd name="T1" fmla="*/ 2147483647 h 195"/>
              <a:gd name="T2" fmla="*/ 2147483647 w 68"/>
              <a:gd name="T3" fmla="*/ 2147483647 h 195"/>
              <a:gd name="T4" fmla="*/ 2147483647 w 68"/>
              <a:gd name="T5" fmla="*/ 2147483647 h 195"/>
              <a:gd name="T6" fmla="*/ 2147483647 w 68"/>
              <a:gd name="T7" fmla="*/ 2147483647 h 195"/>
              <a:gd name="T8" fmla="*/ 2147483647 w 68"/>
              <a:gd name="T9" fmla="*/ 2147483647 h 195"/>
              <a:gd name="T10" fmla="*/ 2147483647 w 68"/>
              <a:gd name="T11" fmla="*/ 0 h 195"/>
              <a:gd name="T12" fmla="*/ 2147483647 w 68"/>
              <a:gd name="T13" fmla="*/ 0 h 195"/>
              <a:gd name="T14" fmla="*/ 2147483647 w 68"/>
              <a:gd name="T15" fmla="*/ 2147483647 h 195"/>
              <a:gd name="T16" fmla="*/ 0 w 68"/>
              <a:gd name="T17" fmla="*/ 2147483647 h 195"/>
              <a:gd name="T18" fmla="*/ 0 w 68"/>
              <a:gd name="T19" fmla="*/ 2147483647 h 195"/>
              <a:gd name="T20" fmla="*/ 2147483647 w 68"/>
              <a:gd name="T21" fmla="*/ 2147483647 h 195"/>
              <a:gd name="T22" fmla="*/ 2147483647 w 68"/>
              <a:gd name="T23" fmla="*/ 2147483647 h 195"/>
              <a:gd name="T24" fmla="*/ 2147483647 w 68"/>
              <a:gd name="T25" fmla="*/ 2147483647 h 195"/>
              <a:gd name="T26" fmla="*/ 2147483647 w 68"/>
              <a:gd name="T27" fmla="*/ 2147483647 h 195"/>
              <a:gd name="T28" fmla="*/ 2147483647 w 68"/>
              <a:gd name="T29" fmla="*/ 2147483647 h 195"/>
              <a:gd name="T30" fmla="*/ 2147483647 w 68"/>
              <a:gd name="T31" fmla="*/ 2147483647 h 195"/>
              <a:gd name="T32" fmla="*/ 2147483647 w 68"/>
              <a:gd name="T33" fmla="*/ 2147483647 h 195"/>
              <a:gd name="T34" fmla="*/ 2147483647 w 68"/>
              <a:gd name="T35" fmla="*/ 2147483647 h 195"/>
              <a:gd name="T36" fmla="*/ 2147483647 w 68"/>
              <a:gd name="T37" fmla="*/ 2147483647 h 195"/>
              <a:gd name="T38" fmla="*/ 2147483647 w 68"/>
              <a:gd name="T39" fmla="*/ 2147483647 h 195"/>
              <a:gd name="T40" fmla="*/ 2147483647 w 68"/>
              <a:gd name="T41" fmla="*/ 2147483647 h 195"/>
              <a:gd name="T42" fmla="*/ 2147483647 w 68"/>
              <a:gd name="T43" fmla="*/ 2147483647 h 195"/>
              <a:gd name="T44" fmla="*/ 2147483647 w 68"/>
              <a:gd name="T45" fmla="*/ 2147483647 h 195"/>
              <a:gd name="T46" fmla="*/ 2147483647 w 68"/>
              <a:gd name="T47" fmla="*/ 2147483647 h 195"/>
              <a:gd name="T48" fmla="*/ 2147483647 w 68"/>
              <a:gd name="T49" fmla="*/ 2147483647 h 195"/>
              <a:gd name="T50" fmla="*/ 2147483647 w 68"/>
              <a:gd name="T51" fmla="*/ 2147483647 h 195"/>
              <a:gd name="T52" fmla="*/ 2147483647 w 68"/>
              <a:gd name="T53" fmla="*/ 2147483647 h 195"/>
              <a:gd name="T54" fmla="*/ 2147483647 w 68"/>
              <a:gd name="T55" fmla="*/ 2147483647 h 19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8"/>
              <a:gd name="T85" fmla="*/ 0 h 195"/>
              <a:gd name="T86" fmla="*/ 68 w 68"/>
              <a:gd name="T87" fmla="*/ 195 h 19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8" h="195">
                <a:moveTo>
                  <a:pt x="43" y="154"/>
                </a:moveTo>
                <a:lnTo>
                  <a:pt x="43" y="61"/>
                </a:lnTo>
                <a:lnTo>
                  <a:pt x="68" y="61"/>
                </a:lnTo>
                <a:lnTo>
                  <a:pt x="68" y="42"/>
                </a:lnTo>
                <a:lnTo>
                  <a:pt x="43" y="42"/>
                </a:lnTo>
                <a:lnTo>
                  <a:pt x="43" y="0"/>
                </a:lnTo>
                <a:lnTo>
                  <a:pt x="20" y="0"/>
                </a:lnTo>
                <a:lnTo>
                  <a:pt x="20" y="42"/>
                </a:lnTo>
                <a:lnTo>
                  <a:pt x="0" y="42"/>
                </a:lnTo>
                <a:lnTo>
                  <a:pt x="0" y="61"/>
                </a:lnTo>
                <a:lnTo>
                  <a:pt x="20" y="61"/>
                </a:lnTo>
                <a:lnTo>
                  <a:pt x="20" y="164"/>
                </a:lnTo>
                <a:lnTo>
                  <a:pt x="20" y="172"/>
                </a:lnTo>
                <a:lnTo>
                  <a:pt x="21" y="178"/>
                </a:lnTo>
                <a:lnTo>
                  <a:pt x="23" y="184"/>
                </a:lnTo>
                <a:lnTo>
                  <a:pt x="27" y="188"/>
                </a:lnTo>
                <a:lnTo>
                  <a:pt x="31" y="192"/>
                </a:lnTo>
                <a:lnTo>
                  <a:pt x="36" y="194"/>
                </a:lnTo>
                <a:lnTo>
                  <a:pt x="42" y="195"/>
                </a:lnTo>
                <a:lnTo>
                  <a:pt x="50" y="195"/>
                </a:lnTo>
                <a:lnTo>
                  <a:pt x="58" y="194"/>
                </a:lnTo>
                <a:lnTo>
                  <a:pt x="68" y="193"/>
                </a:lnTo>
                <a:lnTo>
                  <a:pt x="68" y="171"/>
                </a:lnTo>
                <a:lnTo>
                  <a:pt x="56" y="172"/>
                </a:lnTo>
                <a:lnTo>
                  <a:pt x="50" y="171"/>
                </a:lnTo>
                <a:lnTo>
                  <a:pt x="46" y="168"/>
                </a:lnTo>
                <a:lnTo>
                  <a:pt x="43" y="163"/>
                </a:lnTo>
                <a:lnTo>
                  <a:pt x="43" y="154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96" name="Freeform 244"/>
          <p:cNvSpPr>
            <a:spLocks noEditPoints="1"/>
          </p:cNvSpPr>
          <p:nvPr/>
        </p:nvSpPr>
        <p:spPr bwMode="auto">
          <a:xfrm>
            <a:off x="2435225" y="4462463"/>
            <a:ext cx="73025" cy="109537"/>
          </a:xfrm>
          <a:custGeom>
            <a:avLst/>
            <a:gdLst>
              <a:gd name="T0" fmla="*/ 0 w 153"/>
              <a:gd name="T1" fmla="*/ 2147483647 h 207"/>
              <a:gd name="T2" fmla="*/ 2147483647 w 153"/>
              <a:gd name="T3" fmla="*/ 2147483647 h 207"/>
              <a:gd name="T4" fmla="*/ 2147483647 w 153"/>
              <a:gd name="T5" fmla="*/ 2147483647 h 207"/>
              <a:gd name="T6" fmla="*/ 2147483647 w 153"/>
              <a:gd name="T7" fmla="*/ 2147483647 h 207"/>
              <a:gd name="T8" fmla="*/ 2147483647 w 153"/>
              <a:gd name="T9" fmla="*/ 2147483647 h 207"/>
              <a:gd name="T10" fmla="*/ 2147483647 w 153"/>
              <a:gd name="T11" fmla="*/ 2147483647 h 207"/>
              <a:gd name="T12" fmla="*/ 2147483647 w 153"/>
              <a:gd name="T13" fmla="*/ 2147483647 h 207"/>
              <a:gd name="T14" fmla="*/ 2147483647 w 153"/>
              <a:gd name="T15" fmla="*/ 2147483647 h 207"/>
              <a:gd name="T16" fmla="*/ 2147483647 w 153"/>
              <a:gd name="T17" fmla="*/ 2147483647 h 207"/>
              <a:gd name="T18" fmla="*/ 2147483647 w 153"/>
              <a:gd name="T19" fmla="*/ 2147483647 h 207"/>
              <a:gd name="T20" fmla="*/ 2147483647 w 153"/>
              <a:gd name="T21" fmla="*/ 2147483647 h 207"/>
              <a:gd name="T22" fmla="*/ 2147483647 w 153"/>
              <a:gd name="T23" fmla="*/ 2147483647 h 207"/>
              <a:gd name="T24" fmla="*/ 2147483647 w 153"/>
              <a:gd name="T25" fmla="*/ 2147483647 h 207"/>
              <a:gd name="T26" fmla="*/ 2147483647 w 153"/>
              <a:gd name="T27" fmla="*/ 2147483647 h 207"/>
              <a:gd name="T28" fmla="*/ 2147483647 w 153"/>
              <a:gd name="T29" fmla="*/ 2147483647 h 207"/>
              <a:gd name="T30" fmla="*/ 2147483647 w 153"/>
              <a:gd name="T31" fmla="*/ 2147483647 h 207"/>
              <a:gd name="T32" fmla="*/ 2147483647 w 153"/>
              <a:gd name="T33" fmla="*/ 2147483647 h 207"/>
              <a:gd name="T34" fmla="*/ 2147483647 w 153"/>
              <a:gd name="T35" fmla="*/ 2147483647 h 207"/>
              <a:gd name="T36" fmla="*/ 2147483647 w 153"/>
              <a:gd name="T37" fmla="*/ 2147483647 h 207"/>
              <a:gd name="T38" fmla="*/ 2147483647 w 153"/>
              <a:gd name="T39" fmla="*/ 2147483647 h 207"/>
              <a:gd name="T40" fmla="*/ 2147483647 w 153"/>
              <a:gd name="T41" fmla="*/ 2147483647 h 207"/>
              <a:gd name="T42" fmla="*/ 2147483647 w 153"/>
              <a:gd name="T43" fmla="*/ 2147483647 h 207"/>
              <a:gd name="T44" fmla="*/ 2147483647 w 153"/>
              <a:gd name="T45" fmla="*/ 2147483647 h 207"/>
              <a:gd name="T46" fmla="*/ 2147483647 w 153"/>
              <a:gd name="T47" fmla="*/ 2147483647 h 207"/>
              <a:gd name="T48" fmla="*/ 2147483647 w 153"/>
              <a:gd name="T49" fmla="*/ 2147483647 h 207"/>
              <a:gd name="T50" fmla="*/ 2147483647 w 153"/>
              <a:gd name="T51" fmla="*/ 2147483647 h 207"/>
              <a:gd name="T52" fmla="*/ 2147483647 w 153"/>
              <a:gd name="T53" fmla="*/ 2147483647 h 207"/>
              <a:gd name="T54" fmla="*/ 2147483647 w 153"/>
              <a:gd name="T55" fmla="*/ 2147483647 h 207"/>
              <a:gd name="T56" fmla="*/ 2147483647 w 153"/>
              <a:gd name="T57" fmla="*/ 1481837795 h 207"/>
              <a:gd name="T58" fmla="*/ 2147483647 w 153"/>
              <a:gd name="T59" fmla="*/ 1037174591 h 207"/>
              <a:gd name="T60" fmla="*/ 2147483647 w 153"/>
              <a:gd name="T61" fmla="*/ 444383673 h 207"/>
              <a:gd name="T62" fmla="*/ 2147483647 w 153"/>
              <a:gd name="T63" fmla="*/ 148127913 h 207"/>
              <a:gd name="T64" fmla="*/ 2147483647 w 153"/>
              <a:gd name="T65" fmla="*/ 0 h 207"/>
              <a:gd name="T66" fmla="*/ 2147483647 w 153"/>
              <a:gd name="T67" fmla="*/ 0 h 207"/>
              <a:gd name="T68" fmla="*/ 0 w 153"/>
              <a:gd name="T69" fmla="*/ 0 h 207"/>
              <a:gd name="T70" fmla="*/ 0 w 153"/>
              <a:gd name="T71" fmla="*/ 2147483647 h 207"/>
              <a:gd name="T72" fmla="*/ 2147483647 w 153"/>
              <a:gd name="T73" fmla="*/ 2147483647 h 207"/>
              <a:gd name="T74" fmla="*/ 2147483647 w 153"/>
              <a:gd name="T75" fmla="*/ 2147483647 h 207"/>
              <a:gd name="T76" fmla="*/ 2147483647 w 153"/>
              <a:gd name="T77" fmla="*/ 2147483647 h 207"/>
              <a:gd name="T78" fmla="*/ 2147483647 w 153"/>
              <a:gd name="T79" fmla="*/ 2147483647 h 207"/>
              <a:gd name="T80" fmla="*/ 2147483647 w 153"/>
              <a:gd name="T81" fmla="*/ 2147483647 h 207"/>
              <a:gd name="T82" fmla="*/ 2147483647 w 153"/>
              <a:gd name="T83" fmla="*/ 2147483647 h 207"/>
              <a:gd name="T84" fmla="*/ 2147483647 w 153"/>
              <a:gd name="T85" fmla="*/ 2147483647 h 207"/>
              <a:gd name="T86" fmla="*/ 2147483647 w 153"/>
              <a:gd name="T87" fmla="*/ 2147483647 h 207"/>
              <a:gd name="T88" fmla="*/ 2147483647 w 153"/>
              <a:gd name="T89" fmla="*/ 2147483647 h 207"/>
              <a:gd name="T90" fmla="*/ 2147483647 w 153"/>
              <a:gd name="T91" fmla="*/ 2147483647 h 207"/>
              <a:gd name="T92" fmla="*/ 2147483647 w 153"/>
              <a:gd name="T93" fmla="*/ 2147483647 h 207"/>
              <a:gd name="T94" fmla="*/ 2147483647 w 153"/>
              <a:gd name="T95" fmla="*/ 2147483647 h 207"/>
              <a:gd name="T96" fmla="*/ 2147483647 w 153"/>
              <a:gd name="T97" fmla="*/ 2147483647 h 207"/>
              <a:gd name="T98" fmla="*/ 2147483647 w 153"/>
              <a:gd name="T99" fmla="*/ 2147483647 h 207"/>
              <a:gd name="T100" fmla="*/ 2147483647 w 153"/>
              <a:gd name="T101" fmla="*/ 2147483647 h 207"/>
              <a:gd name="T102" fmla="*/ 2147483647 w 153"/>
              <a:gd name="T103" fmla="*/ 2147483647 h 207"/>
              <a:gd name="T104" fmla="*/ 2147483647 w 153"/>
              <a:gd name="T105" fmla="*/ 2147483647 h 207"/>
              <a:gd name="T106" fmla="*/ 2147483647 w 153"/>
              <a:gd name="T107" fmla="*/ 2147483647 h 207"/>
              <a:gd name="T108" fmla="*/ 2147483647 w 153"/>
              <a:gd name="T109" fmla="*/ 2147483647 h 207"/>
              <a:gd name="T110" fmla="*/ 2147483647 w 153"/>
              <a:gd name="T111" fmla="*/ 2147483647 h 20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3"/>
              <a:gd name="T169" fmla="*/ 0 h 207"/>
              <a:gd name="T170" fmla="*/ 153 w 153"/>
              <a:gd name="T171" fmla="*/ 207 h 20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3" h="207">
                <a:moveTo>
                  <a:pt x="0" y="207"/>
                </a:moveTo>
                <a:lnTo>
                  <a:pt x="71" y="207"/>
                </a:lnTo>
                <a:lnTo>
                  <a:pt x="81" y="207"/>
                </a:lnTo>
                <a:lnTo>
                  <a:pt x="89" y="205"/>
                </a:lnTo>
                <a:lnTo>
                  <a:pt x="98" y="203"/>
                </a:lnTo>
                <a:lnTo>
                  <a:pt x="106" y="200"/>
                </a:lnTo>
                <a:lnTo>
                  <a:pt x="113" y="196"/>
                </a:lnTo>
                <a:lnTo>
                  <a:pt x="120" y="191"/>
                </a:lnTo>
                <a:lnTo>
                  <a:pt x="126" y="186"/>
                </a:lnTo>
                <a:lnTo>
                  <a:pt x="131" y="179"/>
                </a:lnTo>
                <a:lnTo>
                  <a:pt x="137" y="172"/>
                </a:lnTo>
                <a:lnTo>
                  <a:pt x="141" y="164"/>
                </a:lnTo>
                <a:lnTo>
                  <a:pt x="145" y="156"/>
                </a:lnTo>
                <a:lnTo>
                  <a:pt x="148" y="145"/>
                </a:lnTo>
                <a:lnTo>
                  <a:pt x="150" y="136"/>
                </a:lnTo>
                <a:lnTo>
                  <a:pt x="152" y="124"/>
                </a:lnTo>
                <a:lnTo>
                  <a:pt x="153" y="113"/>
                </a:lnTo>
                <a:lnTo>
                  <a:pt x="153" y="100"/>
                </a:lnTo>
                <a:lnTo>
                  <a:pt x="153" y="88"/>
                </a:lnTo>
                <a:lnTo>
                  <a:pt x="152" y="78"/>
                </a:lnTo>
                <a:lnTo>
                  <a:pt x="150" y="67"/>
                </a:lnTo>
                <a:lnTo>
                  <a:pt x="148" y="57"/>
                </a:lnTo>
                <a:lnTo>
                  <a:pt x="145" y="49"/>
                </a:lnTo>
                <a:lnTo>
                  <a:pt x="142" y="39"/>
                </a:lnTo>
                <a:lnTo>
                  <a:pt x="138" y="32"/>
                </a:lnTo>
                <a:lnTo>
                  <a:pt x="132" y="25"/>
                </a:lnTo>
                <a:lnTo>
                  <a:pt x="127" y="19"/>
                </a:lnTo>
                <a:lnTo>
                  <a:pt x="121" y="15"/>
                </a:lnTo>
                <a:lnTo>
                  <a:pt x="114" y="10"/>
                </a:lnTo>
                <a:lnTo>
                  <a:pt x="107" y="7"/>
                </a:lnTo>
                <a:lnTo>
                  <a:pt x="100" y="3"/>
                </a:lnTo>
                <a:lnTo>
                  <a:pt x="91" y="1"/>
                </a:lnTo>
                <a:lnTo>
                  <a:pt x="82" y="0"/>
                </a:lnTo>
                <a:lnTo>
                  <a:pt x="72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70" y="24"/>
                </a:moveTo>
                <a:lnTo>
                  <a:pt x="83" y="25"/>
                </a:lnTo>
                <a:lnTo>
                  <a:pt x="94" y="29"/>
                </a:lnTo>
                <a:lnTo>
                  <a:pt x="104" y="36"/>
                </a:lnTo>
                <a:lnTo>
                  <a:pt x="112" y="44"/>
                </a:lnTo>
                <a:lnTo>
                  <a:pt x="119" y="56"/>
                </a:lnTo>
                <a:lnTo>
                  <a:pt x="123" y="68"/>
                </a:lnTo>
                <a:lnTo>
                  <a:pt x="126" y="83"/>
                </a:lnTo>
                <a:lnTo>
                  <a:pt x="127" y="102"/>
                </a:lnTo>
                <a:lnTo>
                  <a:pt x="126" y="121"/>
                </a:lnTo>
                <a:lnTo>
                  <a:pt x="124" y="136"/>
                </a:lnTo>
                <a:lnTo>
                  <a:pt x="119" y="150"/>
                </a:lnTo>
                <a:lnTo>
                  <a:pt x="112" y="161"/>
                </a:lnTo>
                <a:lnTo>
                  <a:pt x="105" y="170"/>
                </a:lnTo>
                <a:lnTo>
                  <a:pt x="94" y="177"/>
                </a:lnTo>
                <a:lnTo>
                  <a:pt x="83" y="180"/>
                </a:lnTo>
                <a:lnTo>
                  <a:pt x="70" y="181"/>
                </a:lnTo>
                <a:lnTo>
                  <a:pt x="26" y="181"/>
                </a:lnTo>
                <a:lnTo>
                  <a:pt x="26" y="24"/>
                </a:lnTo>
                <a:lnTo>
                  <a:pt x="70" y="24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97" name="Freeform 245"/>
          <p:cNvSpPr>
            <a:spLocks/>
          </p:cNvSpPr>
          <p:nvPr/>
        </p:nvSpPr>
        <p:spPr bwMode="auto">
          <a:xfrm>
            <a:off x="1357313" y="4659313"/>
            <a:ext cx="33337" cy="104775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459511617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2147483647 w 67"/>
              <a:gd name="T19" fmla="*/ 2147483647 h 199"/>
              <a:gd name="T20" fmla="*/ 1354966821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2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10"/>
                </a:lnTo>
                <a:lnTo>
                  <a:pt x="44" y="18"/>
                </a:lnTo>
                <a:lnTo>
                  <a:pt x="40" y="24"/>
                </a:lnTo>
                <a:lnTo>
                  <a:pt x="35" y="29"/>
                </a:lnTo>
                <a:lnTo>
                  <a:pt x="28" y="34"/>
                </a:lnTo>
                <a:lnTo>
                  <a:pt x="20" y="36"/>
                </a:lnTo>
                <a:lnTo>
                  <a:pt x="11" y="38"/>
                </a:lnTo>
                <a:lnTo>
                  <a:pt x="0" y="39"/>
                </a:lnTo>
                <a:lnTo>
                  <a:pt x="0" y="60"/>
                </a:lnTo>
                <a:lnTo>
                  <a:pt x="42" y="60"/>
                </a:lnTo>
                <a:lnTo>
                  <a:pt x="42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98" name="Freeform 246"/>
          <p:cNvSpPr>
            <a:spLocks noEditPoints="1"/>
          </p:cNvSpPr>
          <p:nvPr/>
        </p:nvSpPr>
        <p:spPr bwMode="auto">
          <a:xfrm>
            <a:off x="1416050" y="4659313"/>
            <a:ext cx="61913" cy="107950"/>
          </a:xfrm>
          <a:custGeom>
            <a:avLst/>
            <a:gdLst>
              <a:gd name="T0" fmla="*/ 347696621 w 127"/>
              <a:gd name="T1" fmla="*/ 2147483647 h 204"/>
              <a:gd name="T2" fmla="*/ 1158593291 w 127"/>
              <a:gd name="T3" fmla="*/ 2147483647 h 204"/>
              <a:gd name="T4" fmla="*/ 2147483647 w 127"/>
              <a:gd name="T5" fmla="*/ 2147483647 h 204"/>
              <a:gd name="T6" fmla="*/ 2147483647 w 127"/>
              <a:gd name="T7" fmla="*/ 2147483647 h 204"/>
              <a:gd name="T8" fmla="*/ 2147483647 w 127"/>
              <a:gd name="T9" fmla="*/ 2147483647 h 204"/>
              <a:gd name="T10" fmla="*/ 2147483647 w 127"/>
              <a:gd name="T11" fmla="*/ 2147483647 h 204"/>
              <a:gd name="T12" fmla="*/ 2147483647 w 127"/>
              <a:gd name="T13" fmla="*/ 2147483647 h 204"/>
              <a:gd name="T14" fmla="*/ 2147483647 w 127"/>
              <a:gd name="T15" fmla="*/ 2147483647 h 204"/>
              <a:gd name="T16" fmla="*/ 2147483647 w 127"/>
              <a:gd name="T17" fmla="*/ 2147483647 h 204"/>
              <a:gd name="T18" fmla="*/ 2147483647 w 127"/>
              <a:gd name="T19" fmla="*/ 2147483647 h 204"/>
              <a:gd name="T20" fmla="*/ 2147483647 w 127"/>
              <a:gd name="T21" fmla="*/ 2147483647 h 204"/>
              <a:gd name="T22" fmla="*/ 2147483647 w 127"/>
              <a:gd name="T23" fmla="*/ 2147483647 h 204"/>
              <a:gd name="T24" fmla="*/ 2147483647 w 127"/>
              <a:gd name="T25" fmla="*/ 2147483647 h 204"/>
              <a:gd name="T26" fmla="*/ 2147483647 w 127"/>
              <a:gd name="T27" fmla="*/ 2147483647 h 204"/>
              <a:gd name="T28" fmla="*/ 2147483647 w 127"/>
              <a:gd name="T29" fmla="*/ 2147483647 h 204"/>
              <a:gd name="T30" fmla="*/ 2147483647 w 127"/>
              <a:gd name="T31" fmla="*/ 2147483647 h 204"/>
              <a:gd name="T32" fmla="*/ 2147483647 w 127"/>
              <a:gd name="T33" fmla="*/ 2147483647 h 204"/>
              <a:gd name="T34" fmla="*/ 2147483647 w 127"/>
              <a:gd name="T35" fmla="*/ 1481851961 h 204"/>
              <a:gd name="T36" fmla="*/ 2147483647 w 127"/>
              <a:gd name="T37" fmla="*/ 592796929 h 204"/>
              <a:gd name="T38" fmla="*/ 2147483647 w 127"/>
              <a:gd name="T39" fmla="*/ 0 h 204"/>
              <a:gd name="T40" fmla="*/ 2147483647 w 127"/>
              <a:gd name="T41" fmla="*/ 148129118 h 204"/>
              <a:gd name="T42" fmla="*/ 2147483647 w 127"/>
              <a:gd name="T43" fmla="*/ 1629980483 h 204"/>
              <a:gd name="T44" fmla="*/ 1042853059 w 127"/>
              <a:gd name="T45" fmla="*/ 2147483647 h 204"/>
              <a:gd name="T46" fmla="*/ 115978164 w 127"/>
              <a:gd name="T47" fmla="*/ 2147483647 h 204"/>
              <a:gd name="T48" fmla="*/ 115978164 w 127"/>
              <a:gd name="T49" fmla="*/ 2147483647 h 204"/>
              <a:gd name="T50" fmla="*/ 1042853059 w 127"/>
              <a:gd name="T51" fmla="*/ 2147483647 h 204"/>
              <a:gd name="T52" fmla="*/ 2147483647 w 127"/>
              <a:gd name="T53" fmla="*/ 2147483647 h 204"/>
              <a:gd name="T54" fmla="*/ 2147483647 w 127"/>
              <a:gd name="T55" fmla="*/ 2147483647 h 204"/>
              <a:gd name="T56" fmla="*/ 2147483647 w 127"/>
              <a:gd name="T57" fmla="*/ 2147483647 h 204"/>
              <a:gd name="T58" fmla="*/ 2147483647 w 127"/>
              <a:gd name="T59" fmla="*/ 2147483647 h 204"/>
              <a:gd name="T60" fmla="*/ 2147483647 w 127"/>
              <a:gd name="T61" fmla="*/ 2147483647 h 204"/>
              <a:gd name="T62" fmla="*/ 2147483647 w 127"/>
              <a:gd name="T63" fmla="*/ 2147483647 h 204"/>
              <a:gd name="T64" fmla="*/ 2147483647 w 127"/>
              <a:gd name="T65" fmla="*/ 2147483647 h 204"/>
              <a:gd name="T66" fmla="*/ 2147483647 w 127"/>
              <a:gd name="T67" fmla="*/ 2147483647 h 204"/>
              <a:gd name="T68" fmla="*/ 2147483647 w 127"/>
              <a:gd name="T69" fmla="*/ 2147483647 h 204"/>
              <a:gd name="T70" fmla="*/ 2147483647 w 127"/>
              <a:gd name="T71" fmla="*/ 2147483647 h 204"/>
              <a:gd name="T72" fmla="*/ 2147483647 w 127"/>
              <a:gd name="T73" fmla="*/ 2147483647 h 204"/>
              <a:gd name="T74" fmla="*/ 2147483647 w 127"/>
              <a:gd name="T75" fmla="*/ 2147483647 h 204"/>
              <a:gd name="T76" fmla="*/ 231718427 w 127"/>
              <a:gd name="T77" fmla="*/ 2147483647 h 204"/>
              <a:gd name="T78" fmla="*/ 2147483647 w 127"/>
              <a:gd name="T79" fmla="*/ 2147483647 h 204"/>
              <a:gd name="T80" fmla="*/ 2147483647 w 127"/>
              <a:gd name="T81" fmla="*/ 2147483647 h 204"/>
              <a:gd name="T82" fmla="*/ 2147483647 w 127"/>
              <a:gd name="T83" fmla="*/ 2147483647 h 204"/>
              <a:gd name="T84" fmla="*/ 2147483647 w 127"/>
              <a:gd name="T85" fmla="*/ 2147483647 h 204"/>
              <a:gd name="T86" fmla="*/ 2147483647 w 127"/>
              <a:gd name="T87" fmla="*/ 2147483647 h 204"/>
              <a:gd name="T88" fmla="*/ 2147483647 w 127"/>
              <a:gd name="T89" fmla="*/ 2147483647 h 204"/>
              <a:gd name="T90" fmla="*/ 2147483647 w 127"/>
              <a:gd name="T91" fmla="*/ 2147483647 h 204"/>
              <a:gd name="T92" fmla="*/ 2147483647 w 127"/>
              <a:gd name="T93" fmla="*/ 2147483647 h 204"/>
              <a:gd name="T94" fmla="*/ 2147483647 w 127"/>
              <a:gd name="T95" fmla="*/ 2147483647 h 204"/>
              <a:gd name="T96" fmla="*/ 2147483647 w 127"/>
              <a:gd name="T97" fmla="*/ 2147483647 h 204"/>
              <a:gd name="T98" fmla="*/ 2147483647 w 127"/>
              <a:gd name="T99" fmla="*/ 2147483647 h 204"/>
              <a:gd name="T100" fmla="*/ 2147483647 w 127"/>
              <a:gd name="T101" fmla="*/ 2147483647 h 204"/>
              <a:gd name="T102" fmla="*/ 2147483647 w 127"/>
              <a:gd name="T103" fmla="*/ 2147483647 h 204"/>
              <a:gd name="T104" fmla="*/ 2147483647 w 127"/>
              <a:gd name="T105" fmla="*/ 2147483647 h 204"/>
              <a:gd name="T106" fmla="*/ 2147483647 w 127"/>
              <a:gd name="T107" fmla="*/ 2147483647 h 204"/>
              <a:gd name="T108" fmla="*/ 2147483647 w 127"/>
              <a:gd name="T109" fmla="*/ 2147483647 h 2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7"/>
              <a:gd name="T166" fmla="*/ 0 h 204"/>
              <a:gd name="T167" fmla="*/ 127 w 127"/>
              <a:gd name="T168" fmla="*/ 204 h 20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7" h="204">
                <a:moveTo>
                  <a:pt x="2" y="152"/>
                </a:moveTo>
                <a:lnTo>
                  <a:pt x="3" y="163"/>
                </a:lnTo>
                <a:lnTo>
                  <a:pt x="5" y="173"/>
                </a:lnTo>
                <a:lnTo>
                  <a:pt x="10" y="182"/>
                </a:lnTo>
                <a:lnTo>
                  <a:pt x="16" y="190"/>
                </a:lnTo>
                <a:lnTo>
                  <a:pt x="25" y="196"/>
                </a:lnTo>
                <a:lnTo>
                  <a:pt x="34" y="201"/>
                </a:lnTo>
                <a:lnTo>
                  <a:pt x="45" y="203"/>
                </a:lnTo>
                <a:lnTo>
                  <a:pt x="58" y="204"/>
                </a:lnTo>
                <a:lnTo>
                  <a:pt x="66" y="204"/>
                </a:lnTo>
                <a:lnTo>
                  <a:pt x="73" y="202"/>
                </a:lnTo>
                <a:lnTo>
                  <a:pt x="81" y="201"/>
                </a:lnTo>
                <a:lnTo>
                  <a:pt x="87" y="197"/>
                </a:lnTo>
                <a:lnTo>
                  <a:pt x="93" y="192"/>
                </a:lnTo>
                <a:lnTo>
                  <a:pt x="99" y="188"/>
                </a:lnTo>
                <a:lnTo>
                  <a:pt x="104" y="182"/>
                </a:lnTo>
                <a:lnTo>
                  <a:pt x="109" y="176"/>
                </a:lnTo>
                <a:lnTo>
                  <a:pt x="113" y="168"/>
                </a:lnTo>
                <a:lnTo>
                  <a:pt x="117" y="160"/>
                </a:lnTo>
                <a:lnTo>
                  <a:pt x="120" y="150"/>
                </a:lnTo>
                <a:lnTo>
                  <a:pt x="123" y="141"/>
                </a:lnTo>
                <a:lnTo>
                  <a:pt x="125" y="131"/>
                </a:lnTo>
                <a:lnTo>
                  <a:pt x="126" y="119"/>
                </a:lnTo>
                <a:lnTo>
                  <a:pt x="127" y="106"/>
                </a:lnTo>
                <a:lnTo>
                  <a:pt x="127" y="93"/>
                </a:lnTo>
                <a:lnTo>
                  <a:pt x="127" y="82"/>
                </a:lnTo>
                <a:lnTo>
                  <a:pt x="126" y="71"/>
                </a:lnTo>
                <a:lnTo>
                  <a:pt x="125" y="62"/>
                </a:lnTo>
                <a:lnTo>
                  <a:pt x="123" y="53"/>
                </a:lnTo>
                <a:lnTo>
                  <a:pt x="121" y="45"/>
                </a:lnTo>
                <a:lnTo>
                  <a:pt x="118" y="38"/>
                </a:lnTo>
                <a:lnTo>
                  <a:pt x="113" y="31"/>
                </a:lnTo>
                <a:lnTo>
                  <a:pt x="110" y="24"/>
                </a:lnTo>
                <a:lnTo>
                  <a:pt x="105" y="19"/>
                </a:lnTo>
                <a:lnTo>
                  <a:pt x="101" y="14"/>
                </a:lnTo>
                <a:lnTo>
                  <a:pt x="96" y="10"/>
                </a:lnTo>
                <a:lnTo>
                  <a:pt x="89" y="6"/>
                </a:lnTo>
                <a:lnTo>
                  <a:pt x="83" y="4"/>
                </a:lnTo>
                <a:lnTo>
                  <a:pt x="77" y="1"/>
                </a:lnTo>
                <a:lnTo>
                  <a:pt x="69" y="0"/>
                </a:lnTo>
                <a:lnTo>
                  <a:pt x="61" y="0"/>
                </a:lnTo>
                <a:lnTo>
                  <a:pt x="48" y="1"/>
                </a:lnTo>
                <a:lnTo>
                  <a:pt x="35" y="5"/>
                </a:lnTo>
                <a:lnTo>
                  <a:pt x="25" y="11"/>
                </a:lnTo>
                <a:lnTo>
                  <a:pt x="16" y="19"/>
                </a:lnTo>
                <a:lnTo>
                  <a:pt x="9" y="29"/>
                </a:lnTo>
                <a:lnTo>
                  <a:pt x="4" y="40"/>
                </a:lnTo>
                <a:lnTo>
                  <a:pt x="1" y="54"/>
                </a:lnTo>
                <a:lnTo>
                  <a:pt x="0" y="68"/>
                </a:lnTo>
                <a:lnTo>
                  <a:pt x="1" y="82"/>
                </a:lnTo>
                <a:lnTo>
                  <a:pt x="4" y="95"/>
                </a:lnTo>
                <a:lnTo>
                  <a:pt x="9" y="106"/>
                </a:lnTo>
                <a:lnTo>
                  <a:pt x="15" y="116"/>
                </a:lnTo>
                <a:lnTo>
                  <a:pt x="24" y="124"/>
                </a:lnTo>
                <a:lnTo>
                  <a:pt x="34" y="130"/>
                </a:lnTo>
                <a:lnTo>
                  <a:pt x="45" y="133"/>
                </a:lnTo>
                <a:lnTo>
                  <a:pt x="58" y="134"/>
                </a:lnTo>
                <a:lnTo>
                  <a:pt x="70" y="133"/>
                </a:lnTo>
                <a:lnTo>
                  <a:pt x="82" y="128"/>
                </a:lnTo>
                <a:lnTo>
                  <a:pt x="92" y="121"/>
                </a:lnTo>
                <a:lnTo>
                  <a:pt x="101" y="112"/>
                </a:lnTo>
                <a:lnTo>
                  <a:pt x="100" y="128"/>
                </a:lnTo>
                <a:lnTo>
                  <a:pt x="97" y="142"/>
                </a:lnTo>
                <a:lnTo>
                  <a:pt x="93" y="154"/>
                </a:lnTo>
                <a:lnTo>
                  <a:pt x="88" y="163"/>
                </a:lnTo>
                <a:lnTo>
                  <a:pt x="83" y="171"/>
                </a:lnTo>
                <a:lnTo>
                  <a:pt x="76" y="176"/>
                </a:lnTo>
                <a:lnTo>
                  <a:pt x="67" y="180"/>
                </a:lnTo>
                <a:lnTo>
                  <a:pt x="58" y="181"/>
                </a:lnTo>
                <a:lnTo>
                  <a:pt x="51" y="181"/>
                </a:lnTo>
                <a:lnTo>
                  <a:pt x="45" y="178"/>
                </a:lnTo>
                <a:lnTo>
                  <a:pt x="39" y="176"/>
                </a:lnTo>
                <a:lnTo>
                  <a:pt x="34" y="173"/>
                </a:lnTo>
                <a:lnTo>
                  <a:pt x="30" y="169"/>
                </a:lnTo>
                <a:lnTo>
                  <a:pt x="28" y="163"/>
                </a:lnTo>
                <a:lnTo>
                  <a:pt x="26" y="157"/>
                </a:lnTo>
                <a:lnTo>
                  <a:pt x="25" y="152"/>
                </a:lnTo>
                <a:lnTo>
                  <a:pt x="2" y="152"/>
                </a:lnTo>
                <a:close/>
                <a:moveTo>
                  <a:pt x="25" y="68"/>
                </a:moveTo>
                <a:lnTo>
                  <a:pt x="26" y="57"/>
                </a:lnTo>
                <a:lnTo>
                  <a:pt x="28" y="49"/>
                </a:lnTo>
                <a:lnTo>
                  <a:pt x="31" y="42"/>
                </a:lnTo>
                <a:lnTo>
                  <a:pt x="35" y="35"/>
                </a:lnTo>
                <a:lnTo>
                  <a:pt x="41" y="31"/>
                </a:lnTo>
                <a:lnTo>
                  <a:pt x="46" y="27"/>
                </a:lnTo>
                <a:lnTo>
                  <a:pt x="53" y="25"/>
                </a:lnTo>
                <a:lnTo>
                  <a:pt x="62" y="24"/>
                </a:lnTo>
                <a:lnTo>
                  <a:pt x="69" y="25"/>
                </a:lnTo>
                <a:lnTo>
                  <a:pt x="77" y="27"/>
                </a:lnTo>
                <a:lnTo>
                  <a:pt x="83" y="31"/>
                </a:lnTo>
                <a:lnTo>
                  <a:pt x="88" y="35"/>
                </a:lnTo>
                <a:lnTo>
                  <a:pt x="92" y="42"/>
                </a:lnTo>
                <a:lnTo>
                  <a:pt x="96" y="49"/>
                </a:lnTo>
                <a:lnTo>
                  <a:pt x="98" y="57"/>
                </a:lnTo>
                <a:lnTo>
                  <a:pt x="99" y="67"/>
                </a:lnTo>
                <a:lnTo>
                  <a:pt x="98" y="77"/>
                </a:lnTo>
                <a:lnTo>
                  <a:pt x="96" y="85"/>
                </a:lnTo>
                <a:lnTo>
                  <a:pt x="92" y="92"/>
                </a:lnTo>
                <a:lnTo>
                  <a:pt x="88" y="98"/>
                </a:lnTo>
                <a:lnTo>
                  <a:pt x="83" y="103"/>
                </a:lnTo>
                <a:lnTo>
                  <a:pt x="77" y="107"/>
                </a:lnTo>
                <a:lnTo>
                  <a:pt x="69" y="109"/>
                </a:lnTo>
                <a:lnTo>
                  <a:pt x="61" y="110"/>
                </a:lnTo>
                <a:lnTo>
                  <a:pt x="52" y="109"/>
                </a:lnTo>
                <a:lnTo>
                  <a:pt x="46" y="107"/>
                </a:lnTo>
                <a:lnTo>
                  <a:pt x="40" y="103"/>
                </a:lnTo>
                <a:lnTo>
                  <a:pt x="34" y="98"/>
                </a:lnTo>
                <a:lnTo>
                  <a:pt x="30" y="92"/>
                </a:lnTo>
                <a:lnTo>
                  <a:pt x="27" y="85"/>
                </a:lnTo>
                <a:lnTo>
                  <a:pt x="26" y="77"/>
                </a:lnTo>
                <a:lnTo>
                  <a:pt x="25" y="6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799" name="Freeform 247"/>
          <p:cNvSpPr>
            <a:spLocks noEditPoints="1"/>
          </p:cNvSpPr>
          <p:nvPr/>
        </p:nvSpPr>
        <p:spPr bwMode="auto">
          <a:xfrm>
            <a:off x="2036763" y="4654550"/>
            <a:ext cx="66675" cy="109538"/>
          </a:xfrm>
          <a:custGeom>
            <a:avLst/>
            <a:gdLst>
              <a:gd name="T0" fmla="*/ 2147483647 w 143"/>
              <a:gd name="T1" fmla="*/ 2147483647 h 207"/>
              <a:gd name="T2" fmla="*/ 2147483647 w 143"/>
              <a:gd name="T3" fmla="*/ 2147483647 h 207"/>
              <a:gd name="T4" fmla="*/ 2147483647 w 143"/>
              <a:gd name="T5" fmla="*/ 2147483647 h 207"/>
              <a:gd name="T6" fmla="*/ 2147483647 w 143"/>
              <a:gd name="T7" fmla="*/ 2147483647 h 207"/>
              <a:gd name="T8" fmla="*/ 2147483647 w 143"/>
              <a:gd name="T9" fmla="*/ 2147483647 h 207"/>
              <a:gd name="T10" fmla="*/ 2147483647 w 143"/>
              <a:gd name="T11" fmla="*/ 2147483647 h 207"/>
              <a:gd name="T12" fmla="*/ 2147483647 w 143"/>
              <a:gd name="T13" fmla="*/ 2147483647 h 207"/>
              <a:gd name="T14" fmla="*/ 2147483647 w 143"/>
              <a:gd name="T15" fmla="*/ 2147483647 h 207"/>
              <a:gd name="T16" fmla="*/ 2147483647 w 143"/>
              <a:gd name="T17" fmla="*/ 2147483647 h 207"/>
              <a:gd name="T18" fmla="*/ 2147483647 w 143"/>
              <a:gd name="T19" fmla="*/ 2147483647 h 207"/>
              <a:gd name="T20" fmla="*/ 2147483647 w 143"/>
              <a:gd name="T21" fmla="*/ 2147483647 h 207"/>
              <a:gd name="T22" fmla="*/ 2147483647 w 143"/>
              <a:gd name="T23" fmla="*/ 2147483647 h 207"/>
              <a:gd name="T24" fmla="*/ 2147483647 w 143"/>
              <a:gd name="T25" fmla="*/ 2147483647 h 207"/>
              <a:gd name="T26" fmla="*/ 2147483647 w 143"/>
              <a:gd name="T27" fmla="*/ 2147483647 h 207"/>
              <a:gd name="T28" fmla="*/ 2147483647 w 143"/>
              <a:gd name="T29" fmla="*/ 2147483647 h 207"/>
              <a:gd name="T30" fmla="*/ 2147483647 w 143"/>
              <a:gd name="T31" fmla="*/ 2147483647 h 207"/>
              <a:gd name="T32" fmla="*/ 2147483647 w 143"/>
              <a:gd name="T33" fmla="*/ 2147483647 h 207"/>
              <a:gd name="T34" fmla="*/ 2147483647 w 143"/>
              <a:gd name="T35" fmla="*/ 2147483647 h 207"/>
              <a:gd name="T36" fmla="*/ 2147483647 w 143"/>
              <a:gd name="T37" fmla="*/ 2147483647 h 207"/>
              <a:gd name="T38" fmla="*/ 2147483647 w 143"/>
              <a:gd name="T39" fmla="*/ 2147483647 h 207"/>
              <a:gd name="T40" fmla="*/ 2147483647 w 143"/>
              <a:gd name="T41" fmla="*/ 2147483647 h 207"/>
              <a:gd name="T42" fmla="*/ 2147483647 w 143"/>
              <a:gd name="T43" fmla="*/ 2147483647 h 207"/>
              <a:gd name="T44" fmla="*/ 2147483647 w 143"/>
              <a:gd name="T45" fmla="*/ 2147483647 h 207"/>
              <a:gd name="T46" fmla="*/ 2147483647 w 143"/>
              <a:gd name="T47" fmla="*/ 2147483647 h 207"/>
              <a:gd name="T48" fmla="*/ 2147483647 w 143"/>
              <a:gd name="T49" fmla="*/ 2147483647 h 207"/>
              <a:gd name="T50" fmla="*/ 2147483647 w 143"/>
              <a:gd name="T51" fmla="*/ 2147483647 h 207"/>
              <a:gd name="T52" fmla="*/ 2147483647 w 143"/>
              <a:gd name="T53" fmla="*/ 2147483647 h 207"/>
              <a:gd name="T54" fmla="*/ 2147483647 w 143"/>
              <a:gd name="T55" fmla="*/ 2147483647 h 207"/>
              <a:gd name="T56" fmla="*/ 2147483647 w 143"/>
              <a:gd name="T57" fmla="*/ 2147483647 h 207"/>
              <a:gd name="T58" fmla="*/ 2147483647 w 143"/>
              <a:gd name="T59" fmla="*/ 2147483647 h 207"/>
              <a:gd name="T60" fmla="*/ 2147483647 w 143"/>
              <a:gd name="T61" fmla="*/ 2147483647 h 207"/>
              <a:gd name="T62" fmla="*/ 2147483647 w 143"/>
              <a:gd name="T63" fmla="*/ 2147483647 h 207"/>
              <a:gd name="T64" fmla="*/ 2147483647 w 143"/>
              <a:gd name="T65" fmla="*/ 2147483647 h 207"/>
              <a:gd name="T66" fmla="*/ 2147483647 w 143"/>
              <a:gd name="T67" fmla="*/ 2147483647 h 207"/>
              <a:gd name="T68" fmla="*/ 2147483647 w 143"/>
              <a:gd name="T69" fmla="*/ 1926256912 h 207"/>
              <a:gd name="T70" fmla="*/ 2147483647 w 143"/>
              <a:gd name="T71" fmla="*/ 592802283 h 207"/>
              <a:gd name="T72" fmla="*/ 2147483647 w 143"/>
              <a:gd name="T73" fmla="*/ 0 h 207"/>
              <a:gd name="T74" fmla="*/ 0 w 143"/>
              <a:gd name="T75" fmla="*/ 2147483647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3"/>
              <a:gd name="T115" fmla="*/ 0 h 207"/>
              <a:gd name="T116" fmla="*/ 143 w 143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3" h="207">
                <a:moveTo>
                  <a:pt x="25" y="182"/>
                </a:moveTo>
                <a:lnTo>
                  <a:pt x="25" y="111"/>
                </a:lnTo>
                <a:lnTo>
                  <a:pt x="74" y="111"/>
                </a:lnTo>
                <a:lnTo>
                  <a:pt x="84" y="111"/>
                </a:lnTo>
                <a:lnTo>
                  <a:pt x="93" y="113"/>
                </a:lnTo>
                <a:lnTo>
                  <a:pt x="101" y="115"/>
                </a:lnTo>
                <a:lnTo>
                  <a:pt x="106" y="119"/>
                </a:lnTo>
                <a:lnTo>
                  <a:pt x="110" y="124"/>
                </a:lnTo>
                <a:lnTo>
                  <a:pt x="115" y="129"/>
                </a:lnTo>
                <a:lnTo>
                  <a:pt x="116" y="136"/>
                </a:lnTo>
                <a:lnTo>
                  <a:pt x="117" y="146"/>
                </a:lnTo>
                <a:lnTo>
                  <a:pt x="116" y="154"/>
                </a:lnTo>
                <a:lnTo>
                  <a:pt x="115" y="161"/>
                </a:lnTo>
                <a:lnTo>
                  <a:pt x="111" y="168"/>
                </a:lnTo>
                <a:lnTo>
                  <a:pt x="107" y="172"/>
                </a:lnTo>
                <a:lnTo>
                  <a:pt x="101" y="176"/>
                </a:lnTo>
                <a:lnTo>
                  <a:pt x="95" y="179"/>
                </a:lnTo>
                <a:lnTo>
                  <a:pt x="86" y="181"/>
                </a:lnTo>
                <a:lnTo>
                  <a:pt x="78" y="182"/>
                </a:lnTo>
                <a:lnTo>
                  <a:pt x="25" y="182"/>
                </a:lnTo>
                <a:close/>
                <a:moveTo>
                  <a:pt x="25" y="87"/>
                </a:moveTo>
                <a:lnTo>
                  <a:pt x="25" y="23"/>
                </a:lnTo>
                <a:lnTo>
                  <a:pt x="72" y="23"/>
                </a:lnTo>
                <a:lnTo>
                  <a:pt x="81" y="23"/>
                </a:lnTo>
                <a:lnTo>
                  <a:pt x="88" y="26"/>
                </a:lnTo>
                <a:lnTo>
                  <a:pt x="96" y="28"/>
                </a:lnTo>
                <a:lnTo>
                  <a:pt x="100" y="32"/>
                </a:lnTo>
                <a:lnTo>
                  <a:pt x="104" y="35"/>
                </a:lnTo>
                <a:lnTo>
                  <a:pt x="107" y="41"/>
                </a:lnTo>
                <a:lnTo>
                  <a:pt x="108" y="47"/>
                </a:lnTo>
                <a:lnTo>
                  <a:pt x="109" y="55"/>
                </a:lnTo>
                <a:lnTo>
                  <a:pt x="108" y="63"/>
                </a:lnTo>
                <a:lnTo>
                  <a:pt x="107" y="70"/>
                </a:lnTo>
                <a:lnTo>
                  <a:pt x="104" y="75"/>
                </a:lnTo>
                <a:lnTo>
                  <a:pt x="100" y="79"/>
                </a:lnTo>
                <a:lnTo>
                  <a:pt x="95" y="83"/>
                </a:lnTo>
                <a:lnTo>
                  <a:pt x="87" y="85"/>
                </a:lnTo>
                <a:lnTo>
                  <a:pt x="80" y="87"/>
                </a:lnTo>
                <a:lnTo>
                  <a:pt x="70" y="87"/>
                </a:lnTo>
                <a:lnTo>
                  <a:pt x="25" y="87"/>
                </a:lnTo>
                <a:close/>
                <a:moveTo>
                  <a:pt x="0" y="207"/>
                </a:moveTo>
                <a:lnTo>
                  <a:pt x="80" y="207"/>
                </a:lnTo>
                <a:lnTo>
                  <a:pt x="95" y="206"/>
                </a:lnTo>
                <a:lnTo>
                  <a:pt x="106" y="203"/>
                </a:lnTo>
                <a:lnTo>
                  <a:pt x="118" y="198"/>
                </a:lnTo>
                <a:lnTo>
                  <a:pt x="126" y="190"/>
                </a:lnTo>
                <a:lnTo>
                  <a:pt x="134" y="182"/>
                </a:lnTo>
                <a:lnTo>
                  <a:pt x="139" y="171"/>
                </a:lnTo>
                <a:lnTo>
                  <a:pt x="142" y="158"/>
                </a:lnTo>
                <a:lnTo>
                  <a:pt x="143" y="146"/>
                </a:lnTo>
                <a:lnTo>
                  <a:pt x="142" y="136"/>
                </a:lnTo>
                <a:lnTo>
                  <a:pt x="141" y="127"/>
                </a:lnTo>
                <a:lnTo>
                  <a:pt x="138" y="119"/>
                </a:lnTo>
                <a:lnTo>
                  <a:pt x="134" y="112"/>
                </a:lnTo>
                <a:lnTo>
                  <a:pt x="128" y="106"/>
                </a:lnTo>
                <a:lnTo>
                  <a:pt x="123" y="101"/>
                </a:lnTo>
                <a:lnTo>
                  <a:pt x="116" y="98"/>
                </a:lnTo>
                <a:lnTo>
                  <a:pt x="108" y="96"/>
                </a:lnTo>
                <a:lnTo>
                  <a:pt x="115" y="92"/>
                </a:lnTo>
                <a:lnTo>
                  <a:pt x="120" y="89"/>
                </a:lnTo>
                <a:lnTo>
                  <a:pt x="124" y="84"/>
                </a:lnTo>
                <a:lnTo>
                  <a:pt x="128" y="78"/>
                </a:lnTo>
                <a:lnTo>
                  <a:pt x="130" y="72"/>
                </a:lnTo>
                <a:lnTo>
                  <a:pt x="132" y="65"/>
                </a:lnTo>
                <a:lnTo>
                  <a:pt x="135" y="58"/>
                </a:lnTo>
                <a:lnTo>
                  <a:pt x="135" y="51"/>
                </a:lnTo>
                <a:lnTo>
                  <a:pt x="134" y="39"/>
                </a:lnTo>
                <a:lnTo>
                  <a:pt x="131" y="28"/>
                </a:lnTo>
                <a:lnTo>
                  <a:pt x="126" y="20"/>
                </a:lnTo>
                <a:lnTo>
                  <a:pt x="120" y="13"/>
                </a:lnTo>
                <a:lnTo>
                  <a:pt x="111" y="7"/>
                </a:lnTo>
                <a:lnTo>
                  <a:pt x="102" y="4"/>
                </a:lnTo>
                <a:lnTo>
                  <a:pt x="89" y="1"/>
                </a:lnTo>
                <a:lnTo>
                  <a:pt x="76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00" name="Freeform 248"/>
          <p:cNvSpPr>
            <a:spLocks/>
          </p:cNvSpPr>
          <p:nvPr/>
        </p:nvSpPr>
        <p:spPr bwMode="auto">
          <a:xfrm>
            <a:off x="2116138" y="4683125"/>
            <a:ext cx="31750" cy="80963"/>
          </a:xfrm>
          <a:custGeom>
            <a:avLst/>
            <a:gdLst>
              <a:gd name="T0" fmla="*/ 0 w 67"/>
              <a:gd name="T1" fmla="*/ 2147483647 h 154"/>
              <a:gd name="T2" fmla="*/ 2147483647 w 67"/>
              <a:gd name="T3" fmla="*/ 2147483647 h 154"/>
              <a:gd name="T4" fmla="*/ 2147483647 w 67"/>
              <a:gd name="T5" fmla="*/ 2147483647 h 154"/>
              <a:gd name="T6" fmla="*/ 2147483647 w 67"/>
              <a:gd name="T7" fmla="*/ 2147483647 h 154"/>
              <a:gd name="T8" fmla="*/ 2147483647 w 67"/>
              <a:gd name="T9" fmla="*/ 2147483647 h 154"/>
              <a:gd name="T10" fmla="*/ 2147483647 w 67"/>
              <a:gd name="T11" fmla="*/ 2147483647 h 154"/>
              <a:gd name="T12" fmla="*/ 2147483647 w 67"/>
              <a:gd name="T13" fmla="*/ 2147483647 h 154"/>
              <a:gd name="T14" fmla="*/ 2147483647 w 67"/>
              <a:gd name="T15" fmla="*/ 2147483647 h 154"/>
              <a:gd name="T16" fmla="*/ 2147483647 w 67"/>
              <a:gd name="T17" fmla="*/ 2147483647 h 154"/>
              <a:gd name="T18" fmla="*/ 2147483647 w 67"/>
              <a:gd name="T19" fmla="*/ 2147483647 h 154"/>
              <a:gd name="T20" fmla="*/ 2147483647 w 67"/>
              <a:gd name="T21" fmla="*/ 2147483647 h 154"/>
              <a:gd name="T22" fmla="*/ 2147483647 w 67"/>
              <a:gd name="T23" fmla="*/ 2147483647 h 154"/>
              <a:gd name="T24" fmla="*/ 2147483647 w 67"/>
              <a:gd name="T25" fmla="*/ 0 h 154"/>
              <a:gd name="T26" fmla="*/ 2147483647 w 67"/>
              <a:gd name="T27" fmla="*/ 0 h 154"/>
              <a:gd name="T28" fmla="*/ 2147483647 w 67"/>
              <a:gd name="T29" fmla="*/ 0 h 154"/>
              <a:gd name="T30" fmla="*/ 2147483647 w 67"/>
              <a:gd name="T31" fmla="*/ 290492106 h 154"/>
              <a:gd name="T32" fmla="*/ 2147483647 w 67"/>
              <a:gd name="T33" fmla="*/ 581260748 h 154"/>
              <a:gd name="T34" fmla="*/ 2147483647 w 67"/>
              <a:gd name="T35" fmla="*/ 1017136977 h 154"/>
              <a:gd name="T36" fmla="*/ 2147483647 w 67"/>
              <a:gd name="T37" fmla="*/ 1598397725 h 154"/>
              <a:gd name="T38" fmla="*/ 2147483647 w 67"/>
              <a:gd name="T39" fmla="*/ 2147483647 h 154"/>
              <a:gd name="T40" fmla="*/ 2147483647 w 67"/>
              <a:gd name="T41" fmla="*/ 2147483647 h 154"/>
              <a:gd name="T42" fmla="*/ 2147483647 w 67"/>
              <a:gd name="T43" fmla="*/ 2147483647 h 154"/>
              <a:gd name="T44" fmla="*/ 2147483647 w 67"/>
              <a:gd name="T45" fmla="*/ 435876361 h 154"/>
              <a:gd name="T46" fmla="*/ 0 w 67"/>
              <a:gd name="T47" fmla="*/ 435876361 h 154"/>
              <a:gd name="T48" fmla="*/ 0 w 67"/>
              <a:gd name="T49" fmla="*/ 2147483647 h 15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7"/>
              <a:gd name="T76" fmla="*/ 0 h 154"/>
              <a:gd name="T77" fmla="*/ 67 w 67"/>
              <a:gd name="T78" fmla="*/ 154 h 15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7" h="154">
                <a:moveTo>
                  <a:pt x="0" y="154"/>
                </a:moveTo>
                <a:lnTo>
                  <a:pt x="24" y="154"/>
                </a:lnTo>
                <a:lnTo>
                  <a:pt x="24" y="69"/>
                </a:lnTo>
                <a:lnTo>
                  <a:pt x="25" y="60"/>
                </a:lnTo>
                <a:lnTo>
                  <a:pt x="26" y="51"/>
                </a:lnTo>
                <a:lnTo>
                  <a:pt x="29" y="44"/>
                </a:lnTo>
                <a:lnTo>
                  <a:pt x="33" y="38"/>
                </a:lnTo>
                <a:lnTo>
                  <a:pt x="38" y="32"/>
                </a:lnTo>
                <a:lnTo>
                  <a:pt x="45" y="29"/>
                </a:lnTo>
                <a:lnTo>
                  <a:pt x="53" y="27"/>
                </a:lnTo>
                <a:lnTo>
                  <a:pt x="62" y="26"/>
                </a:lnTo>
                <a:lnTo>
                  <a:pt x="67" y="26"/>
                </a:lnTo>
                <a:lnTo>
                  <a:pt x="67" y="0"/>
                </a:lnTo>
                <a:lnTo>
                  <a:pt x="61" y="0"/>
                </a:lnTo>
                <a:lnTo>
                  <a:pt x="54" y="0"/>
                </a:lnTo>
                <a:lnTo>
                  <a:pt x="48" y="2"/>
                </a:lnTo>
                <a:lnTo>
                  <a:pt x="43" y="4"/>
                </a:lnTo>
                <a:lnTo>
                  <a:pt x="37" y="7"/>
                </a:lnTo>
                <a:lnTo>
                  <a:pt x="33" y="11"/>
                </a:lnTo>
                <a:lnTo>
                  <a:pt x="29" y="17"/>
                </a:lnTo>
                <a:lnTo>
                  <a:pt x="26" y="23"/>
                </a:lnTo>
                <a:lnTo>
                  <a:pt x="23" y="30"/>
                </a:lnTo>
                <a:lnTo>
                  <a:pt x="23" y="3"/>
                </a:lnTo>
                <a:lnTo>
                  <a:pt x="0" y="3"/>
                </a:lnTo>
                <a:lnTo>
                  <a:pt x="0" y="15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01" name="Freeform 249"/>
          <p:cNvSpPr>
            <a:spLocks noEditPoints="1"/>
          </p:cNvSpPr>
          <p:nvPr/>
        </p:nvSpPr>
        <p:spPr bwMode="auto">
          <a:xfrm>
            <a:off x="2157413" y="4654550"/>
            <a:ext cx="9525" cy="109538"/>
          </a:xfrm>
          <a:custGeom>
            <a:avLst/>
            <a:gdLst>
              <a:gd name="T0" fmla="*/ 0 w 23"/>
              <a:gd name="T1" fmla="*/ 2147483647 h 207"/>
              <a:gd name="T2" fmla="*/ 1633575472 w 23"/>
              <a:gd name="T3" fmla="*/ 2147483647 h 207"/>
              <a:gd name="T4" fmla="*/ 1633575472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1633575472 w 23"/>
              <a:gd name="T13" fmla="*/ 2147483647 h 207"/>
              <a:gd name="T14" fmla="*/ 1633575472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02" name="Freeform 250"/>
          <p:cNvSpPr>
            <a:spLocks noEditPoints="1"/>
          </p:cNvSpPr>
          <p:nvPr/>
        </p:nvSpPr>
        <p:spPr bwMode="auto">
          <a:xfrm>
            <a:off x="2179638" y="4683125"/>
            <a:ext cx="61912" cy="82550"/>
          </a:xfrm>
          <a:custGeom>
            <a:avLst/>
            <a:gdLst>
              <a:gd name="T0" fmla="*/ 2147483647 w 129"/>
              <a:gd name="T1" fmla="*/ 2147483647 h 158"/>
              <a:gd name="T2" fmla="*/ 2147483647 w 129"/>
              <a:gd name="T3" fmla="*/ 2147483647 h 158"/>
              <a:gd name="T4" fmla="*/ 2147483647 w 129"/>
              <a:gd name="T5" fmla="*/ 2147483647 h 158"/>
              <a:gd name="T6" fmla="*/ 2147483647 w 129"/>
              <a:gd name="T7" fmla="*/ 2147483647 h 158"/>
              <a:gd name="T8" fmla="*/ 2147483647 w 129"/>
              <a:gd name="T9" fmla="*/ 2147483647 h 158"/>
              <a:gd name="T10" fmla="*/ 2147483647 w 129"/>
              <a:gd name="T11" fmla="*/ 2147483647 h 158"/>
              <a:gd name="T12" fmla="*/ 2147483647 w 129"/>
              <a:gd name="T13" fmla="*/ 2147483647 h 158"/>
              <a:gd name="T14" fmla="*/ 2147483647 w 129"/>
              <a:gd name="T15" fmla="*/ 2147483647 h 158"/>
              <a:gd name="T16" fmla="*/ 2147483647 w 129"/>
              <a:gd name="T17" fmla="*/ 2147483647 h 158"/>
              <a:gd name="T18" fmla="*/ 2147483647 w 129"/>
              <a:gd name="T19" fmla="*/ 2147483647 h 158"/>
              <a:gd name="T20" fmla="*/ 2147483647 w 129"/>
              <a:gd name="T21" fmla="*/ 2147483647 h 158"/>
              <a:gd name="T22" fmla="*/ 2147483647 w 129"/>
              <a:gd name="T23" fmla="*/ 2147483647 h 158"/>
              <a:gd name="T24" fmla="*/ 2147483647 w 129"/>
              <a:gd name="T25" fmla="*/ 2147483647 h 158"/>
              <a:gd name="T26" fmla="*/ 2147483647 w 129"/>
              <a:gd name="T27" fmla="*/ 2147483647 h 158"/>
              <a:gd name="T28" fmla="*/ 2147483647 w 129"/>
              <a:gd name="T29" fmla="*/ 2147483647 h 158"/>
              <a:gd name="T30" fmla="*/ 2147483647 w 129"/>
              <a:gd name="T31" fmla="*/ 2147483647 h 158"/>
              <a:gd name="T32" fmla="*/ 2147483647 w 129"/>
              <a:gd name="T33" fmla="*/ 2147483647 h 158"/>
              <a:gd name="T34" fmla="*/ 2147483647 w 129"/>
              <a:gd name="T35" fmla="*/ 2147483647 h 158"/>
              <a:gd name="T36" fmla="*/ 2147483647 w 129"/>
              <a:gd name="T37" fmla="*/ 2147483647 h 158"/>
              <a:gd name="T38" fmla="*/ 2147483647 w 129"/>
              <a:gd name="T39" fmla="*/ 2147483647 h 158"/>
              <a:gd name="T40" fmla="*/ 2147483647 w 129"/>
              <a:gd name="T41" fmla="*/ 2147483647 h 158"/>
              <a:gd name="T42" fmla="*/ 2147483647 w 129"/>
              <a:gd name="T43" fmla="*/ 2147483647 h 158"/>
              <a:gd name="T44" fmla="*/ 2147483647 w 129"/>
              <a:gd name="T45" fmla="*/ 2147483647 h 158"/>
              <a:gd name="T46" fmla="*/ 2147483647 w 129"/>
              <a:gd name="T47" fmla="*/ 2147483647 h 158"/>
              <a:gd name="T48" fmla="*/ 2147483647 w 129"/>
              <a:gd name="T49" fmla="*/ 2147483647 h 158"/>
              <a:gd name="T50" fmla="*/ 2147483647 w 129"/>
              <a:gd name="T51" fmla="*/ 1426284242 h 158"/>
              <a:gd name="T52" fmla="*/ 2147483647 w 129"/>
              <a:gd name="T53" fmla="*/ 285256770 h 158"/>
              <a:gd name="T54" fmla="*/ 2147483647 w 129"/>
              <a:gd name="T55" fmla="*/ 0 h 158"/>
              <a:gd name="T56" fmla="*/ 2147483647 w 129"/>
              <a:gd name="T57" fmla="*/ 427748987 h 158"/>
              <a:gd name="T58" fmla="*/ 2147483647 w 129"/>
              <a:gd name="T59" fmla="*/ 1711541404 h 158"/>
              <a:gd name="T60" fmla="*/ 1215966943 w 129"/>
              <a:gd name="T61" fmla="*/ 2147483647 h 158"/>
              <a:gd name="T62" fmla="*/ 773943548 w 129"/>
              <a:gd name="T63" fmla="*/ 2147483647 h 158"/>
              <a:gd name="T64" fmla="*/ 2147483647 w 129"/>
              <a:gd name="T65" fmla="*/ 2147483647 h 158"/>
              <a:gd name="T66" fmla="*/ 2147483647 w 129"/>
              <a:gd name="T67" fmla="*/ 2147483647 h 158"/>
              <a:gd name="T68" fmla="*/ 2147483647 w 129"/>
              <a:gd name="T69" fmla="*/ 2147483647 h 158"/>
              <a:gd name="T70" fmla="*/ 2147483647 w 129"/>
              <a:gd name="T71" fmla="*/ 2147483647 h 158"/>
              <a:gd name="T72" fmla="*/ 2147483647 w 129"/>
              <a:gd name="T73" fmla="*/ 2147483647 h 158"/>
              <a:gd name="T74" fmla="*/ 2147483647 w 129"/>
              <a:gd name="T75" fmla="*/ 2147483647 h 158"/>
              <a:gd name="T76" fmla="*/ 2147483647 w 129"/>
              <a:gd name="T77" fmla="*/ 2147483647 h 158"/>
              <a:gd name="T78" fmla="*/ 2147483647 w 129"/>
              <a:gd name="T79" fmla="*/ 2147483647 h 158"/>
              <a:gd name="T80" fmla="*/ 2147483647 w 129"/>
              <a:gd name="T81" fmla="*/ 2147483647 h 158"/>
              <a:gd name="T82" fmla="*/ 2147483647 w 129"/>
              <a:gd name="T83" fmla="*/ 2147483647 h 158"/>
              <a:gd name="T84" fmla="*/ 2147483647 w 129"/>
              <a:gd name="T85" fmla="*/ 2147483647 h 158"/>
              <a:gd name="T86" fmla="*/ 2147483647 w 129"/>
              <a:gd name="T87" fmla="*/ 2147483647 h 158"/>
              <a:gd name="T88" fmla="*/ 2147483647 w 129"/>
              <a:gd name="T89" fmla="*/ 2147483647 h 158"/>
              <a:gd name="T90" fmla="*/ 2147483647 w 129"/>
              <a:gd name="T91" fmla="*/ 2147483647 h 158"/>
              <a:gd name="T92" fmla="*/ 1326530204 w 129"/>
              <a:gd name="T93" fmla="*/ 2147483647 h 158"/>
              <a:gd name="T94" fmla="*/ 442253645 w 129"/>
              <a:gd name="T95" fmla="*/ 2147483647 h 158"/>
              <a:gd name="T96" fmla="*/ 0 w 129"/>
              <a:gd name="T97" fmla="*/ 2147483647 h 158"/>
              <a:gd name="T98" fmla="*/ 442253645 w 129"/>
              <a:gd name="T99" fmla="*/ 2147483647 h 158"/>
              <a:gd name="T100" fmla="*/ 1326530204 w 129"/>
              <a:gd name="T101" fmla="*/ 2147483647 h 158"/>
              <a:gd name="T102" fmla="*/ 2147483647 w 129"/>
              <a:gd name="T103" fmla="*/ 2147483647 h 158"/>
              <a:gd name="T104" fmla="*/ 2147483647 w 129"/>
              <a:gd name="T105" fmla="*/ 2147483647 h 158"/>
              <a:gd name="T106" fmla="*/ 2147483647 w 129"/>
              <a:gd name="T107" fmla="*/ 2147483647 h 158"/>
              <a:gd name="T108" fmla="*/ 2147483647 w 129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8"/>
              <a:gd name="T167" fmla="*/ 129 w 129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8">
                <a:moveTo>
                  <a:pt x="91" y="76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5" y="119"/>
                </a:lnTo>
                <a:lnTo>
                  <a:pt x="80" y="125"/>
                </a:lnTo>
                <a:lnTo>
                  <a:pt x="73" y="130"/>
                </a:lnTo>
                <a:lnTo>
                  <a:pt x="66" y="133"/>
                </a:lnTo>
                <a:lnTo>
                  <a:pt x="58" y="135"/>
                </a:lnTo>
                <a:lnTo>
                  <a:pt x="49" y="136"/>
                </a:lnTo>
                <a:lnTo>
                  <a:pt x="44" y="136"/>
                </a:lnTo>
                <a:lnTo>
                  <a:pt x="38" y="135"/>
                </a:lnTo>
                <a:lnTo>
                  <a:pt x="34" y="132"/>
                </a:lnTo>
                <a:lnTo>
                  <a:pt x="31" y="130"/>
                </a:lnTo>
                <a:lnTo>
                  <a:pt x="28" y="126"/>
                </a:lnTo>
                <a:lnTo>
                  <a:pt x="27" y="122"/>
                </a:lnTo>
                <a:lnTo>
                  <a:pt x="25" y="117"/>
                </a:lnTo>
                <a:lnTo>
                  <a:pt x="25" y="112"/>
                </a:lnTo>
                <a:lnTo>
                  <a:pt x="25" y="107"/>
                </a:lnTo>
                <a:lnTo>
                  <a:pt x="26" y="102"/>
                </a:lnTo>
                <a:lnTo>
                  <a:pt x="28" y="99"/>
                </a:lnTo>
                <a:lnTo>
                  <a:pt x="30" y="95"/>
                </a:lnTo>
                <a:lnTo>
                  <a:pt x="33" y="92"/>
                </a:lnTo>
                <a:lnTo>
                  <a:pt x="37" y="89"/>
                </a:lnTo>
                <a:lnTo>
                  <a:pt x="43" y="88"/>
                </a:lnTo>
                <a:lnTo>
                  <a:pt x="48" y="87"/>
                </a:lnTo>
                <a:lnTo>
                  <a:pt x="60" y="85"/>
                </a:lnTo>
                <a:lnTo>
                  <a:pt x="71" y="83"/>
                </a:lnTo>
                <a:lnTo>
                  <a:pt x="82" y="81"/>
                </a:lnTo>
                <a:lnTo>
                  <a:pt x="91" y="76"/>
                </a:lnTo>
                <a:close/>
                <a:moveTo>
                  <a:pt x="93" y="133"/>
                </a:moveTo>
                <a:lnTo>
                  <a:pt x="93" y="139"/>
                </a:lnTo>
                <a:lnTo>
                  <a:pt x="94" y="144"/>
                </a:lnTo>
                <a:lnTo>
                  <a:pt x="96" y="147"/>
                </a:lnTo>
                <a:lnTo>
                  <a:pt x="99" y="151"/>
                </a:lnTo>
                <a:lnTo>
                  <a:pt x="102" y="153"/>
                </a:lnTo>
                <a:lnTo>
                  <a:pt x="106" y="156"/>
                </a:lnTo>
                <a:lnTo>
                  <a:pt x="110" y="157"/>
                </a:lnTo>
                <a:lnTo>
                  <a:pt x="116" y="157"/>
                </a:lnTo>
                <a:lnTo>
                  <a:pt x="122" y="156"/>
                </a:lnTo>
                <a:lnTo>
                  <a:pt x="129" y="154"/>
                </a:lnTo>
                <a:lnTo>
                  <a:pt x="129" y="135"/>
                </a:lnTo>
                <a:lnTo>
                  <a:pt x="123" y="136"/>
                </a:lnTo>
                <a:lnTo>
                  <a:pt x="119" y="135"/>
                </a:lnTo>
                <a:lnTo>
                  <a:pt x="115" y="131"/>
                </a:lnTo>
                <a:lnTo>
                  <a:pt x="114" y="126"/>
                </a:lnTo>
                <a:lnTo>
                  <a:pt x="114" y="119"/>
                </a:lnTo>
                <a:lnTo>
                  <a:pt x="114" y="45"/>
                </a:lnTo>
                <a:lnTo>
                  <a:pt x="113" y="34"/>
                </a:lnTo>
                <a:lnTo>
                  <a:pt x="111" y="25"/>
                </a:lnTo>
                <a:lnTo>
                  <a:pt x="107" y="17"/>
                </a:lnTo>
                <a:lnTo>
                  <a:pt x="102" y="10"/>
                </a:lnTo>
                <a:lnTo>
                  <a:pt x="94" y="5"/>
                </a:lnTo>
                <a:lnTo>
                  <a:pt x="85" y="2"/>
                </a:lnTo>
                <a:lnTo>
                  <a:pt x="74" y="1"/>
                </a:lnTo>
                <a:lnTo>
                  <a:pt x="62" y="0"/>
                </a:lnTo>
                <a:lnTo>
                  <a:pt x="49" y="1"/>
                </a:lnTo>
                <a:lnTo>
                  <a:pt x="38" y="3"/>
                </a:lnTo>
                <a:lnTo>
                  <a:pt x="29" y="7"/>
                </a:lnTo>
                <a:lnTo>
                  <a:pt x="22" y="12"/>
                </a:lnTo>
                <a:lnTo>
                  <a:pt x="15" y="19"/>
                </a:lnTo>
                <a:lnTo>
                  <a:pt x="11" y="27"/>
                </a:lnTo>
                <a:lnTo>
                  <a:pt x="8" y="37"/>
                </a:lnTo>
                <a:lnTo>
                  <a:pt x="7" y="47"/>
                </a:lnTo>
                <a:lnTo>
                  <a:pt x="7" y="48"/>
                </a:lnTo>
                <a:lnTo>
                  <a:pt x="29" y="48"/>
                </a:lnTo>
                <a:lnTo>
                  <a:pt x="29" y="43"/>
                </a:lnTo>
                <a:lnTo>
                  <a:pt x="31" y="37"/>
                </a:lnTo>
                <a:lnTo>
                  <a:pt x="33" y="32"/>
                </a:lnTo>
                <a:lnTo>
                  <a:pt x="37" y="29"/>
                </a:lnTo>
                <a:lnTo>
                  <a:pt x="42" y="25"/>
                </a:lnTo>
                <a:lnTo>
                  <a:pt x="47" y="23"/>
                </a:lnTo>
                <a:lnTo>
                  <a:pt x="53" y="22"/>
                </a:lnTo>
                <a:lnTo>
                  <a:pt x="61" y="22"/>
                </a:lnTo>
                <a:lnTo>
                  <a:pt x="68" y="22"/>
                </a:lnTo>
                <a:lnTo>
                  <a:pt x="74" y="23"/>
                </a:lnTo>
                <a:lnTo>
                  <a:pt x="80" y="25"/>
                </a:lnTo>
                <a:lnTo>
                  <a:pt x="84" y="27"/>
                </a:lnTo>
                <a:lnTo>
                  <a:pt x="87" y="30"/>
                </a:lnTo>
                <a:lnTo>
                  <a:pt x="89" y="34"/>
                </a:lnTo>
                <a:lnTo>
                  <a:pt x="91" y="38"/>
                </a:lnTo>
                <a:lnTo>
                  <a:pt x="91" y="44"/>
                </a:lnTo>
                <a:lnTo>
                  <a:pt x="91" y="50"/>
                </a:lnTo>
                <a:lnTo>
                  <a:pt x="90" y="54"/>
                </a:lnTo>
                <a:lnTo>
                  <a:pt x="89" y="57"/>
                </a:lnTo>
                <a:lnTo>
                  <a:pt x="85" y="59"/>
                </a:lnTo>
                <a:lnTo>
                  <a:pt x="80" y="61"/>
                </a:lnTo>
                <a:lnTo>
                  <a:pt x="71" y="62"/>
                </a:lnTo>
                <a:lnTo>
                  <a:pt x="61" y="64"/>
                </a:lnTo>
                <a:lnTo>
                  <a:pt x="48" y="65"/>
                </a:lnTo>
                <a:lnTo>
                  <a:pt x="36" y="67"/>
                </a:lnTo>
                <a:lnTo>
                  <a:pt x="27" y="71"/>
                </a:lnTo>
                <a:lnTo>
                  <a:pt x="18" y="74"/>
                </a:lnTo>
                <a:lnTo>
                  <a:pt x="12" y="80"/>
                </a:lnTo>
                <a:lnTo>
                  <a:pt x="7" y="86"/>
                </a:lnTo>
                <a:lnTo>
                  <a:pt x="4" y="94"/>
                </a:lnTo>
                <a:lnTo>
                  <a:pt x="2" y="102"/>
                </a:lnTo>
                <a:lnTo>
                  <a:pt x="0" y="112"/>
                </a:lnTo>
                <a:lnTo>
                  <a:pt x="2" y="123"/>
                </a:lnTo>
                <a:lnTo>
                  <a:pt x="4" y="131"/>
                </a:lnTo>
                <a:lnTo>
                  <a:pt x="7" y="139"/>
                </a:lnTo>
                <a:lnTo>
                  <a:pt x="12" y="146"/>
                </a:lnTo>
                <a:lnTo>
                  <a:pt x="18" y="151"/>
                </a:lnTo>
                <a:lnTo>
                  <a:pt x="26" y="154"/>
                </a:lnTo>
                <a:lnTo>
                  <a:pt x="35" y="157"/>
                </a:lnTo>
                <a:lnTo>
                  <a:pt x="45" y="158"/>
                </a:lnTo>
                <a:lnTo>
                  <a:pt x="58" y="157"/>
                </a:lnTo>
                <a:lnTo>
                  <a:pt x="71" y="152"/>
                </a:lnTo>
                <a:lnTo>
                  <a:pt x="83" y="144"/>
                </a:lnTo>
                <a:lnTo>
                  <a:pt x="93" y="13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03" name="Freeform 251"/>
          <p:cNvSpPr>
            <a:spLocks/>
          </p:cNvSpPr>
          <p:nvPr/>
        </p:nvSpPr>
        <p:spPr bwMode="auto">
          <a:xfrm>
            <a:off x="2251075" y="4683125"/>
            <a:ext cx="53975" cy="80963"/>
          </a:xfrm>
          <a:custGeom>
            <a:avLst/>
            <a:gdLst>
              <a:gd name="T0" fmla="*/ 2147483647 w 114"/>
              <a:gd name="T1" fmla="*/ 2147483647 h 154"/>
              <a:gd name="T2" fmla="*/ 2147483647 w 114"/>
              <a:gd name="T3" fmla="*/ 2147483647 h 154"/>
              <a:gd name="T4" fmla="*/ 2147483647 w 114"/>
              <a:gd name="T5" fmla="*/ 2147483647 h 154"/>
              <a:gd name="T6" fmla="*/ 2147483647 w 114"/>
              <a:gd name="T7" fmla="*/ 2147483647 h 154"/>
              <a:gd name="T8" fmla="*/ 2147483647 w 114"/>
              <a:gd name="T9" fmla="*/ 2147483647 h 154"/>
              <a:gd name="T10" fmla="*/ 2147483647 w 114"/>
              <a:gd name="T11" fmla="*/ 2147483647 h 154"/>
              <a:gd name="T12" fmla="*/ 2147483647 w 114"/>
              <a:gd name="T13" fmla="*/ 2147483647 h 154"/>
              <a:gd name="T14" fmla="*/ 2147483647 w 114"/>
              <a:gd name="T15" fmla="*/ 2147483647 h 154"/>
              <a:gd name="T16" fmla="*/ 2147483647 w 114"/>
              <a:gd name="T17" fmla="*/ 2147483647 h 154"/>
              <a:gd name="T18" fmla="*/ 2147483647 w 114"/>
              <a:gd name="T19" fmla="*/ 1598397725 h 154"/>
              <a:gd name="T20" fmla="*/ 2147483647 w 114"/>
              <a:gd name="T21" fmla="*/ 1162521495 h 154"/>
              <a:gd name="T22" fmla="*/ 2147483647 w 114"/>
              <a:gd name="T23" fmla="*/ 581260748 h 154"/>
              <a:gd name="T24" fmla="*/ 2147483647 w 114"/>
              <a:gd name="T25" fmla="*/ 290492106 h 154"/>
              <a:gd name="T26" fmla="*/ 2147483647 w 114"/>
              <a:gd name="T27" fmla="*/ 145384321 h 154"/>
              <a:gd name="T28" fmla="*/ 2147483647 w 114"/>
              <a:gd name="T29" fmla="*/ 0 h 154"/>
              <a:gd name="T30" fmla="*/ 2147483647 w 114"/>
              <a:gd name="T31" fmla="*/ 0 h 154"/>
              <a:gd name="T32" fmla="*/ 2147483647 w 114"/>
              <a:gd name="T33" fmla="*/ 0 h 154"/>
              <a:gd name="T34" fmla="*/ 2147483647 w 114"/>
              <a:gd name="T35" fmla="*/ 145384321 h 154"/>
              <a:gd name="T36" fmla="*/ 2147483647 w 114"/>
              <a:gd name="T37" fmla="*/ 435876361 h 154"/>
              <a:gd name="T38" fmla="*/ 2147483647 w 114"/>
              <a:gd name="T39" fmla="*/ 726645003 h 154"/>
              <a:gd name="T40" fmla="*/ 2147483647 w 114"/>
              <a:gd name="T41" fmla="*/ 1307905750 h 154"/>
              <a:gd name="T42" fmla="*/ 2147483647 w 114"/>
              <a:gd name="T43" fmla="*/ 1889166235 h 154"/>
              <a:gd name="T44" fmla="*/ 2147483647 w 114"/>
              <a:gd name="T45" fmla="*/ 2147483647 h 154"/>
              <a:gd name="T46" fmla="*/ 2147483647 w 114"/>
              <a:gd name="T47" fmla="*/ 2147483647 h 154"/>
              <a:gd name="T48" fmla="*/ 2147483647 w 114"/>
              <a:gd name="T49" fmla="*/ 435876361 h 154"/>
              <a:gd name="T50" fmla="*/ 0 w 114"/>
              <a:gd name="T51" fmla="*/ 435876361 h 154"/>
              <a:gd name="T52" fmla="*/ 0 w 114"/>
              <a:gd name="T53" fmla="*/ 2147483647 h 154"/>
              <a:gd name="T54" fmla="*/ 2147483647 w 114"/>
              <a:gd name="T55" fmla="*/ 2147483647 h 154"/>
              <a:gd name="T56" fmla="*/ 2147483647 w 114"/>
              <a:gd name="T57" fmla="*/ 2147483647 h 154"/>
              <a:gd name="T58" fmla="*/ 2147483647 w 114"/>
              <a:gd name="T59" fmla="*/ 2147483647 h 154"/>
              <a:gd name="T60" fmla="*/ 2147483647 w 114"/>
              <a:gd name="T61" fmla="*/ 2147483647 h 154"/>
              <a:gd name="T62" fmla="*/ 2147483647 w 114"/>
              <a:gd name="T63" fmla="*/ 2147483647 h 154"/>
              <a:gd name="T64" fmla="*/ 2147483647 w 114"/>
              <a:gd name="T65" fmla="*/ 2147483647 h 154"/>
              <a:gd name="T66" fmla="*/ 2147483647 w 114"/>
              <a:gd name="T67" fmla="*/ 2147483647 h 154"/>
              <a:gd name="T68" fmla="*/ 2147483647 w 114"/>
              <a:gd name="T69" fmla="*/ 2147483647 h 154"/>
              <a:gd name="T70" fmla="*/ 2147483647 w 114"/>
              <a:gd name="T71" fmla="*/ 2147483647 h 154"/>
              <a:gd name="T72" fmla="*/ 2147483647 w 114"/>
              <a:gd name="T73" fmla="*/ 2147483647 h 154"/>
              <a:gd name="T74" fmla="*/ 2147483647 w 114"/>
              <a:gd name="T75" fmla="*/ 2147483647 h 154"/>
              <a:gd name="T76" fmla="*/ 2147483647 w 114"/>
              <a:gd name="T77" fmla="*/ 2147483647 h 154"/>
              <a:gd name="T78" fmla="*/ 2147483647 w 114"/>
              <a:gd name="T79" fmla="*/ 2147483647 h 154"/>
              <a:gd name="T80" fmla="*/ 2147483647 w 114"/>
              <a:gd name="T81" fmla="*/ 2147483647 h 154"/>
              <a:gd name="T82" fmla="*/ 2147483647 w 114"/>
              <a:gd name="T83" fmla="*/ 2147483647 h 154"/>
              <a:gd name="T84" fmla="*/ 2147483647 w 114"/>
              <a:gd name="T85" fmla="*/ 2147483647 h 154"/>
              <a:gd name="T86" fmla="*/ 2147483647 w 114"/>
              <a:gd name="T87" fmla="*/ 2147483647 h 154"/>
              <a:gd name="T88" fmla="*/ 2147483647 w 114"/>
              <a:gd name="T89" fmla="*/ 2147483647 h 154"/>
              <a:gd name="T90" fmla="*/ 2147483647 w 114"/>
              <a:gd name="T91" fmla="*/ 2147483647 h 15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4"/>
              <a:gd name="T140" fmla="*/ 114 w 114"/>
              <a:gd name="T141" fmla="*/ 154 h 15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4">
                <a:moveTo>
                  <a:pt x="91" y="154"/>
                </a:moveTo>
                <a:lnTo>
                  <a:pt x="114" y="154"/>
                </a:lnTo>
                <a:lnTo>
                  <a:pt x="114" y="64"/>
                </a:lnTo>
                <a:lnTo>
                  <a:pt x="114" y="57"/>
                </a:lnTo>
                <a:lnTo>
                  <a:pt x="114" y="46"/>
                </a:lnTo>
                <a:lnTo>
                  <a:pt x="113" y="37"/>
                </a:lnTo>
                <a:lnTo>
                  <a:pt x="112" y="27"/>
                </a:lnTo>
                <a:lnTo>
                  <a:pt x="108" y="20"/>
                </a:lnTo>
                <a:lnTo>
                  <a:pt x="105" y="15"/>
                </a:lnTo>
                <a:lnTo>
                  <a:pt x="102" y="11"/>
                </a:lnTo>
                <a:lnTo>
                  <a:pt x="97" y="8"/>
                </a:lnTo>
                <a:lnTo>
                  <a:pt x="92" y="4"/>
                </a:lnTo>
                <a:lnTo>
                  <a:pt x="87" y="2"/>
                </a:lnTo>
                <a:lnTo>
                  <a:pt x="80" y="1"/>
                </a:lnTo>
                <a:lnTo>
                  <a:pt x="73" y="0"/>
                </a:lnTo>
                <a:lnTo>
                  <a:pt x="66" y="0"/>
                </a:lnTo>
                <a:lnTo>
                  <a:pt x="59" y="0"/>
                </a:lnTo>
                <a:lnTo>
                  <a:pt x="53" y="1"/>
                </a:lnTo>
                <a:lnTo>
                  <a:pt x="47" y="3"/>
                </a:lnTo>
                <a:lnTo>
                  <a:pt x="41" y="5"/>
                </a:lnTo>
                <a:lnTo>
                  <a:pt x="36" y="9"/>
                </a:lnTo>
                <a:lnTo>
                  <a:pt x="31" y="13"/>
                </a:lnTo>
                <a:lnTo>
                  <a:pt x="27" y="19"/>
                </a:lnTo>
                <a:lnTo>
                  <a:pt x="22" y="25"/>
                </a:lnTo>
                <a:lnTo>
                  <a:pt x="22" y="3"/>
                </a:lnTo>
                <a:lnTo>
                  <a:pt x="0" y="3"/>
                </a:lnTo>
                <a:lnTo>
                  <a:pt x="0" y="154"/>
                </a:lnTo>
                <a:lnTo>
                  <a:pt x="23" y="154"/>
                </a:lnTo>
                <a:lnTo>
                  <a:pt x="23" y="68"/>
                </a:lnTo>
                <a:lnTo>
                  <a:pt x="25" y="58"/>
                </a:lnTo>
                <a:lnTo>
                  <a:pt x="27" y="48"/>
                </a:lnTo>
                <a:lnTo>
                  <a:pt x="30" y="40"/>
                </a:lnTo>
                <a:lnTo>
                  <a:pt x="34" y="33"/>
                </a:lnTo>
                <a:lnTo>
                  <a:pt x="40" y="29"/>
                </a:lnTo>
                <a:lnTo>
                  <a:pt x="47" y="25"/>
                </a:lnTo>
                <a:lnTo>
                  <a:pt x="55" y="23"/>
                </a:lnTo>
                <a:lnTo>
                  <a:pt x="64" y="22"/>
                </a:lnTo>
                <a:lnTo>
                  <a:pt x="71" y="23"/>
                </a:lnTo>
                <a:lnTo>
                  <a:pt x="77" y="24"/>
                </a:lnTo>
                <a:lnTo>
                  <a:pt x="81" y="27"/>
                </a:lnTo>
                <a:lnTo>
                  <a:pt x="86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1"/>
                </a:lnTo>
                <a:lnTo>
                  <a:pt x="91" y="15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04" name="Freeform 252"/>
          <p:cNvSpPr>
            <a:spLocks/>
          </p:cNvSpPr>
          <p:nvPr/>
        </p:nvSpPr>
        <p:spPr bwMode="auto">
          <a:xfrm>
            <a:off x="2355850" y="4654550"/>
            <a:ext cx="58738" cy="109538"/>
          </a:xfrm>
          <a:custGeom>
            <a:avLst/>
            <a:gdLst>
              <a:gd name="T0" fmla="*/ 0 w 126"/>
              <a:gd name="T1" fmla="*/ 2147483647 h 207"/>
              <a:gd name="T2" fmla="*/ 2147483647 w 126"/>
              <a:gd name="T3" fmla="*/ 2147483647 h 207"/>
              <a:gd name="T4" fmla="*/ 2147483647 w 126"/>
              <a:gd name="T5" fmla="*/ 2147483647 h 207"/>
              <a:gd name="T6" fmla="*/ 2147483647 w 126"/>
              <a:gd name="T7" fmla="*/ 2147483647 h 207"/>
              <a:gd name="T8" fmla="*/ 2147483647 w 126"/>
              <a:gd name="T9" fmla="*/ 2147483647 h 207"/>
              <a:gd name="T10" fmla="*/ 2147483647 w 126"/>
              <a:gd name="T11" fmla="*/ 2147483647 h 207"/>
              <a:gd name="T12" fmla="*/ 2147483647 w 126"/>
              <a:gd name="T13" fmla="*/ 2147483647 h 207"/>
              <a:gd name="T14" fmla="*/ 2147483647 w 126"/>
              <a:gd name="T15" fmla="*/ 2147483647 h 207"/>
              <a:gd name="T16" fmla="*/ 2147483647 w 126"/>
              <a:gd name="T17" fmla="*/ 0 h 207"/>
              <a:gd name="T18" fmla="*/ 0 w 126"/>
              <a:gd name="T19" fmla="*/ 0 h 207"/>
              <a:gd name="T20" fmla="*/ 0 w 126"/>
              <a:gd name="T21" fmla="*/ 2147483647 h 20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6"/>
              <a:gd name="T34" fmla="*/ 0 h 207"/>
              <a:gd name="T35" fmla="*/ 126 w 126"/>
              <a:gd name="T36" fmla="*/ 207 h 20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6" h="207">
                <a:moveTo>
                  <a:pt x="0" y="207"/>
                </a:moveTo>
                <a:lnTo>
                  <a:pt x="25" y="207"/>
                </a:lnTo>
                <a:lnTo>
                  <a:pt x="25" y="112"/>
                </a:lnTo>
                <a:lnTo>
                  <a:pt x="114" y="112"/>
                </a:lnTo>
                <a:lnTo>
                  <a:pt x="114" y="86"/>
                </a:lnTo>
                <a:lnTo>
                  <a:pt x="25" y="86"/>
                </a:lnTo>
                <a:lnTo>
                  <a:pt x="25" y="26"/>
                </a:lnTo>
                <a:lnTo>
                  <a:pt x="126" y="26"/>
                </a:lnTo>
                <a:lnTo>
                  <a:pt x="126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05" name="Rectangle 253"/>
          <p:cNvSpPr>
            <a:spLocks noChangeArrowheads="1"/>
          </p:cNvSpPr>
          <p:nvPr/>
        </p:nvSpPr>
        <p:spPr bwMode="auto">
          <a:xfrm>
            <a:off x="2409825" y="4748213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06" name="Freeform 254"/>
          <p:cNvSpPr>
            <a:spLocks/>
          </p:cNvSpPr>
          <p:nvPr/>
        </p:nvSpPr>
        <p:spPr bwMode="auto">
          <a:xfrm>
            <a:off x="1350963" y="4851400"/>
            <a:ext cx="57150" cy="106363"/>
          </a:xfrm>
          <a:custGeom>
            <a:avLst/>
            <a:gdLst>
              <a:gd name="T0" fmla="*/ 2147483647 w 125"/>
              <a:gd name="T1" fmla="*/ 2147483647 h 199"/>
              <a:gd name="T2" fmla="*/ 2147483647 w 125"/>
              <a:gd name="T3" fmla="*/ 2147483647 h 199"/>
              <a:gd name="T4" fmla="*/ 2147483647 w 125"/>
              <a:gd name="T5" fmla="*/ 2147483647 h 199"/>
              <a:gd name="T6" fmla="*/ 2147483647 w 125"/>
              <a:gd name="T7" fmla="*/ 2147483647 h 199"/>
              <a:gd name="T8" fmla="*/ 2147483647 w 125"/>
              <a:gd name="T9" fmla="*/ 2147483647 h 199"/>
              <a:gd name="T10" fmla="*/ 2147483647 w 125"/>
              <a:gd name="T11" fmla="*/ 2147483647 h 199"/>
              <a:gd name="T12" fmla="*/ 2147483647 w 125"/>
              <a:gd name="T13" fmla="*/ 2147483647 h 199"/>
              <a:gd name="T14" fmla="*/ 2147483647 w 125"/>
              <a:gd name="T15" fmla="*/ 2147483647 h 199"/>
              <a:gd name="T16" fmla="*/ 2147483647 w 125"/>
              <a:gd name="T17" fmla="*/ 2147483647 h 199"/>
              <a:gd name="T18" fmla="*/ 2147483647 w 125"/>
              <a:gd name="T19" fmla="*/ 2147483647 h 199"/>
              <a:gd name="T20" fmla="*/ 2147483647 w 125"/>
              <a:gd name="T21" fmla="*/ 2147483647 h 199"/>
              <a:gd name="T22" fmla="*/ 2147483647 w 125"/>
              <a:gd name="T23" fmla="*/ 2147483647 h 199"/>
              <a:gd name="T24" fmla="*/ 2147483647 w 125"/>
              <a:gd name="T25" fmla="*/ 1374105313 h 199"/>
              <a:gd name="T26" fmla="*/ 2147483647 w 125"/>
              <a:gd name="T27" fmla="*/ 152551286 h 199"/>
              <a:gd name="T28" fmla="*/ 2147483647 w 125"/>
              <a:gd name="T29" fmla="*/ 152551286 h 199"/>
              <a:gd name="T30" fmla="*/ 2147483647 w 125"/>
              <a:gd name="T31" fmla="*/ 1526943018 h 199"/>
              <a:gd name="T32" fmla="*/ 1338012390 w 125"/>
              <a:gd name="T33" fmla="*/ 2147483647 h 199"/>
              <a:gd name="T34" fmla="*/ 573374609 w 125"/>
              <a:gd name="T35" fmla="*/ 2147483647 h 199"/>
              <a:gd name="T36" fmla="*/ 382319348 w 125"/>
              <a:gd name="T37" fmla="*/ 2147483647 h 199"/>
              <a:gd name="T38" fmla="*/ 2147483647 w 125"/>
              <a:gd name="T39" fmla="*/ 2147483647 h 199"/>
              <a:gd name="T40" fmla="*/ 2147483647 w 125"/>
              <a:gd name="T41" fmla="*/ 2147483647 h 199"/>
              <a:gd name="T42" fmla="*/ 2147483647 w 125"/>
              <a:gd name="T43" fmla="*/ 2147483647 h 199"/>
              <a:gd name="T44" fmla="*/ 2147483647 w 125"/>
              <a:gd name="T45" fmla="*/ 2147483647 h 199"/>
              <a:gd name="T46" fmla="*/ 2147483647 w 125"/>
              <a:gd name="T47" fmla="*/ 2147483647 h 199"/>
              <a:gd name="T48" fmla="*/ 2147483647 w 125"/>
              <a:gd name="T49" fmla="*/ 2147483647 h 199"/>
              <a:gd name="T50" fmla="*/ 2147483647 w 125"/>
              <a:gd name="T51" fmla="*/ 2147483647 h 199"/>
              <a:gd name="T52" fmla="*/ 2147483647 w 125"/>
              <a:gd name="T53" fmla="*/ 2147483647 h 199"/>
              <a:gd name="T54" fmla="*/ 2147483647 w 125"/>
              <a:gd name="T55" fmla="*/ 2147483647 h 199"/>
              <a:gd name="T56" fmla="*/ 2147483647 w 125"/>
              <a:gd name="T57" fmla="*/ 2147483647 h 199"/>
              <a:gd name="T58" fmla="*/ 2147483647 w 125"/>
              <a:gd name="T59" fmla="*/ 2147483647 h 199"/>
              <a:gd name="T60" fmla="*/ 2147483647 w 125"/>
              <a:gd name="T61" fmla="*/ 2147483647 h 199"/>
              <a:gd name="T62" fmla="*/ 2147483647 w 125"/>
              <a:gd name="T63" fmla="*/ 2147483647 h 199"/>
              <a:gd name="T64" fmla="*/ 2147483647 w 125"/>
              <a:gd name="T65" fmla="*/ 2147483647 h 199"/>
              <a:gd name="T66" fmla="*/ 2102441916 w 125"/>
              <a:gd name="T67" fmla="*/ 2147483647 h 199"/>
              <a:gd name="T68" fmla="*/ 860166040 w 125"/>
              <a:gd name="T69" fmla="*/ 2147483647 h 199"/>
              <a:gd name="T70" fmla="*/ 95527373 w 125"/>
              <a:gd name="T71" fmla="*/ 2147483647 h 199"/>
              <a:gd name="T72" fmla="*/ 0 w 125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5"/>
              <a:gd name="T112" fmla="*/ 0 h 199"/>
              <a:gd name="T113" fmla="*/ 125 w 125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5" h="199">
                <a:moveTo>
                  <a:pt x="0" y="199"/>
                </a:moveTo>
                <a:lnTo>
                  <a:pt x="125" y="199"/>
                </a:lnTo>
                <a:lnTo>
                  <a:pt x="125" y="174"/>
                </a:lnTo>
                <a:lnTo>
                  <a:pt x="27" y="174"/>
                </a:lnTo>
                <a:lnTo>
                  <a:pt x="30" y="167"/>
                </a:lnTo>
                <a:lnTo>
                  <a:pt x="33" y="162"/>
                </a:lnTo>
                <a:lnTo>
                  <a:pt x="36" y="156"/>
                </a:lnTo>
                <a:lnTo>
                  <a:pt x="41" y="150"/>
                </a:lnTo>
                <a:lnTo>
                  <a:pt x="48" y="145"/>
                </a:lnTo>
                <a:lnTo>
                  <a:pt x="54" y="140"/>
                </a:lnTo>
                <a:lnTo>
                  <a:pt x="61" y="135"/>
                </a:lnTo>
                <a:lnTo>
                  <a:pt x="70" y="130"/>
                </a:lnTo>
                <a:lnTo>
                  <a:pt x="86" y="122"/>
                </a:lnTo>
                <a:lnTo>
                  <a:pt x="95" y="115"/>
                </a:lnTo>
                <a:lnTo>
                  <a:pt x="103" y="109"/>
                </a:lnTo>
                <a:lnTo>
                  <a:pt x="110" y="102"/>
                </a:lnTo>
                <a:lnTo>
                  <a:pt x="115" y="95"/>
                </a:lnTo>
                <a:lnTo>
                  <a:pt x="119" y="87"/>
                </a:lnTo>
                <a:lnTo>
                  <a:pt x="123" y="78"/>
                </a:lnTo>
                <a:lnTo>
                  <a:pt x="124" y="68"/>
                </a:lnTo>
                <a:lnTo>
                  <a:pt x="125" y="59"/>
                </a:lnTo>
                <a:lnTo>
                  <a:pt x="124" y="46"/>
                </a:lnTo>
                <a:lnTo>
                  <a:pt x="120" y="35"/>
                </a:lnTo>
                <a:lnTo>
                  <a:pt x="115" y="24"/>
                </a:lnTo>
                <a:lnTo>
                  <a:pt x="108" y="16"/>
                </a:lnTo>
                <a:lnTo>
                  <a:pt x="99" y="9"/>
                </a:lnTo>
                <a:lnTo>
                  <a:pt x="90" y="4"/>
                </a:lnTo>
                <a:lnTo>
                  <a:pt x="78" y="1"/>
                </a:lnTo>
                <a:lnTo>
                  <a:pt x="65" y="0"/>
                </a:lnTo>
                <a:lnTo>
                  <a:pt x="52" y="1"/>
                </a:lnTo>
                <a:lnTo>
                  <a:pt x="40" y="4"/>
                </a:lnTo>
                <a:lnTo>
                  <a:pt x="30" y="10"/>
                </a:lnTo>
                <a:lnTo>
                  <a:pt x="21" y="18"/>
                </a:lnTo>
                <a:lnTo>
                  <a:pt x="14" y="28"/>
                </a:lnTo>
                <a:lnTo>
                  <a:pt x="9" y="39"/>
                </a:lnTo>
                <a:lnTo>
                  <a:pt x="6" y="53"/>
                </a:lnTo>
                <a:lnTo>
                  <a:pt x="4" y="68"/>
                </a:lnTo>
                <a:lnTo>
                  <a:pt x="4" y="72"/>
                </a:lnTo>
                <a:lnTo>
                  <a:pt x="29" y="72"/>
                </a:lnTo>
                <a:lnTo>
                  <a:pt x="29" y="70"/>
                </a:lnTo>
                <a:lnTo>
                  <a:pt x="30" y="59"/>
                </a:lnTo>
                <a:lnTo>
                  <a:pt x="31" y="51"/>
                </a:lnTo>
                <a:lnTo>
                  <a:pt x="34" y="43"/>
                </a:lnTo>
                <a:lnTo>
                  <a:pt x="38" y="36"/>
                </a:lnTo>
                <a:lnTo>
                  <a:pt x="43" y="31"/>
                </a:lnTo>
                <a:lnTo>
                  <a:pt x="50" y="28"/>
                </a:lnTo>
                <a:lnTo>
                  <a:pt x="56" y="25"/>
                </a:lnTo>
                <a:lnTo>
                  <a:pt x="64" y="24"/>
                </a:lnTo>
                <a:lnTo>
                  <a:pt x="72" y="25"/>
                </a:lnTo>
                <a:lnTo>
                  <a:pt x="78" y="27"/>
                </a:lnTo>
                <a:lnTo>
                  <a:pt x="85" y="30"/>
                </a:lnTo>
                <a:lnTo>
                  <a:pt x="90" y="34"/>
                </a:lnTo>
                <a:lnTo>
                  <a:pt x="94" y="39"/>
                </a:lnTo>
                <a:lnTo>
                  <a:pt x="97" y="45"/>
                </a:lnTo>
                <a:lnTo>
                  <a:pt x="98" y="52"/>
                </a:lnTo>
                <a:lnTo>
                  <a:pt x="99" y="59"/>
                </a:lnTo>
                <a:lnTo>
                  <a:pt x="99" y="66"/>
                </a:lnTo>
                <a:lnTo>
                  <a:pt x="97" y="72"/>
                </a:lnTo>
                <a:lnTo>
                  <a:pt x="96" y="78"/>
                </a:lnTo>
                <a:lnTo>
                  <a:pt x="93" y="82"/>
                </a:lnTo>
                <a:lnTo>
                  <a:pt x="89" y="88"/>
                </a:lnTo>
                <a:lnTo>
                  <a:pt x="85" y="93"/>
                </a:lnTo>
                <a:lnTo>
                  <a:pt x="79" y="98"/>
                </a:lnTo>
                <a:lnTo>
                  <a:pt x="73" y="101"/>
                </a:lnTo>
                <a:lnTo>
                  <a:pt x="58" y="110"/>
                </a:lnTo>
                <a:lnTo>
                  <a:pt x="45" y="119"/>
                </a:lnTo>
                <a:lnTo>
                  <a:pt x="33" y="128"/>
                </a:lnTo>
                <a:lnTo>
                  <a:pt x="22" y="137"/>
                </a:lnTo>
                <a:lnTo>
                  <a:pt x="15" y="148"/>
                </a:lnTo>
                <a:lnTo>
                  <a:pt x="9" y="158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07" name="Freeform 255"/>
          <p:cNvSpPr>
            <a:spLocks noEditPoints="1"/>
          </p:cNvSpPr>
          <p:nvPr/>
        </p:nvSpPr>
        <p:spPr bwMode="auto">
          <a:xfrm>
            <a:off x="1417638" y="4851400"/>
            <a:ext cx="58737" cy="107950"/>
          </a:xfrm>
          <a:custGeom>
            <a:avLst/>
            <a:gdLst>
              <a:gd name="T0" fmla="*/ 0 w 125"/>
              <a:gd name="T1" fmla="*/ 2147483647 h 204"/>
              <a:gd name="T2" fmla="*/ 207554011 w 125"/>
              <a:gd name="T3" fmla="*/ 2147483647 h 204"/>
              <a:gd name="T4" fmla="*/ 622441711 w 125"/>
              <a:gd name="T5" fmla="*/ 2147483647 h 204"/>
              <a:gd name="T6" fmla="*/ 1245104273 w 125"/>
              <a:gd name="T7" fmla="*/ 2147483647 h 204"/>
              <a:gd name="T8" fmla="*/ 2075098761 w 125"/>
              <a:gd name="T9" fmla="*/ 2147483647 h 204"/>
              <a:gd name="T10" fmla="*/ 2147483647 w 125"/>
              <a:gd name="T11" fmla="*/ 2147483647 h 204"/>
              <a:gd name="T12" fmla="*/ 2147483647 w 125"/>
              <a:gd name="T13" fmla="*/ 2147483647 h 204"/>
              <a:gd name="T14" fmla="*/ 2147483647 w 125"/>
              <a:gd name="T15" fmla="*/ 2147483647 h 204"/>
              <a:gd name="T16" fmla="*/ 2147483647 w 125"/>
              <a:gd name="T17" fmla="*/ 2147483647 h 204"/>
              <a:gd name="T18" fmla="*/ 2147483647 w 125"/>
              <a:gd name="T19" fmla="*/ 2147483647 h 204"/>
              <a:gd name="T20" fmla="*/ 2147483647 w 125"/>
              <a:gd name="T21" fmla="*/ 2147483647 h 204"/>
              <a:gd name="T22" fmla="*/ 2147483647 w 125"/>
              <a:gd name="T23" fmla="*/ 2147483647 h 204"/>
              <a:gd name="T24" fmla="*/ 2147483647 w 125"/>
              <a:gd name="T25" fmla="*/ 2147483647 h 204"/>
              <a:gd name="T26" fmla="*/ 2147483647 w 125"/>
              <a:gd name="T27" fmla="*/ 2147483647 h 204"/>
              <a:gd name="T28" fmla="*/ 2147483647 w 125"/>
              <a:gd name="T29" fmla="*/ 2147483647 h 204"/>
              <a:gd name="T30" fmla="*/ 2147483647 w 125"/>
              <a:gd name="T31" fmla="*/ 2147483647 h 204"/>
              <a:gd name="T32" fmla="*/ 2147483647 w 125"/>
              <a:gd name="T33" fmla="*/ 2147483647 h 204"/>
              <a:gd name="T34" fmla="*/ 2147483647 w 125"/>
              <a:gd name="T35" fmla="*/ 2147483647 h 204"/>
              <a:gd name="T36" fmla="*/ 2147483647 w 125"/>
              <a:gd name="T37" fmla="*/ 2147483647 h 204"/>
              <a:gd name="T38" fmla="*/ 2147483647 w 125"/>
              <a:gd name="T39" fmla="*/ 2147483647 h 204"/>
              <a:gd name="T40" fmla="*/ 2147483647 w 125"/>
              <a:gd name="T41" fmla="*/ 2147483647 h 204"/>
              <a:gd name="T42" fmla="*/ 2147483647 w 125"/>
              <a:gd name="T43" fmla="*/ 1481851961 h 204"/>
              <a:gd name="T44" fmla="*/ 2147483647 w 125"/>
              <a:gd name="T45" fmla="*/ 444667745 h 204"/>
              <a:gd name="T46" fmla="*/ 2147483647 w 125"/>
              <a:gd name="T47" fmla="*/ 0 h 204"/>
              <a:gd name="T48" fmla="*/ 2147483647 w 125"/>
              <a:gd name="T49" fmla="*/ 0 h 204"/>
              <a:gd name="T50" fmla="*/ 2147483647 w 125"/>
              <a:gd name="T51" fmla="*/ 444667745 h 204"/>
              <a:gd name="T52" fmla="*/ 2147483647 w 125"/>
              <a:gd name="T53" fmla="*/ 1481851961 h 204"/>
              <a:gd name="T54" fmla="*/ 2075098761 w 125"/>
              <a:gd name="T55" fmla="*/ 2147483647 h 204"/>
              <a:gd name="T56" fmla="*/ 1245104273 w 125"/>
              <a:gd name="T57" fmla="*/ 2147483647 h 204"/>
              <a:gd name="T58" fmla="*/ 622441711 w 125"/>
              <a:gd name="T59" fmla="*/ 2147483647 h 204"/>
              <a:gd name="T60" fmla="*/ 207554011 w 125"/>
              <a:gd name="T61" fmla="*/ 2147483647 h 204"/>
              <a:gd name="T62" fmla="*/ 0 w 125"/>
              <a:gd name="T63" fmla="*/ 2147483647 h 204"/>
              <a:gd name="T64" fmla="*/ 2147483647 w 125"/>
              <a:gd name="T65" fmla="*/ 2147483647 h 204"/>
              <a:gd name="T66" fmla="*/ 2147483647 w 125"/>
              <a:gd name="T67" fmla="*/ 2147483647 h 204"/>
              <a:gd name="T68" fmla="*/ 2147483647 w 125"/>
              <a:gd name="T69" fmla="*/ 2147483647 h 204"/>
              <a:gd name="T70" fmla="*/ 2147483647 w 125"/>
              <a:gd name="T71" fmla="*/ 2147483647 h 204"/>
              <a:gd name="T72" fmla="*/ 2147483647 w 125"/>
              <a:gd name="T73" fmla="*/ 2147483647 h 204"/>
              <a:gd name="T74" fmla="*/ 2147483647 w 125"/>
              <a:gd name="T75" fmla="*/ 2147483647 h 204"/>
              <a:gd name="T76" fmla="*/ 2147483647 w 125"/>
              <a:gd name="T77" fmla="*/ 2147483647 h 204"/>
              <a:gd name="T78" fmla="*/ 2147483647 w 125"/>
              <a:gd name="T79" fmla="*/ 2147483647 h 204"/>
              <a:gd name="T80" fmla="*/ 2147483647 w 125"/>
              <a:gd name="T81" fmla="*/ 2147483647 h 204"/>
              <a:gd name="T82" fmla="*/ 2147483647 w 125"/>
              <a:gd name="T83" fmla="*/ 2147483647 h 204"/>
              <a:gd name="T84" fmla="*/ 2147483647 w 125"/>
              <a:gd name="T85" fmla="*/ 2147483647 h 204"/>
              <a:gd name="T86" fmla="*/ 2147483647 w 125"/>
              <a:gd name="T87" fmla="*/ 2147483647 h 204"/>
              <a:gd name="T88" fmla="*/ 2147483647 w 125"/>
              <a:gd name="T89" fmla="*/ 2147483647 h 204"/>
              <a:gd name="T90" fmla="*/ 2147483647 w 125"/>
              <a:gd name="T91" fmla="*/ 2147483647 h 204"/>
              <a:gd name="T92" fmla="*/ 2147483647 w 125"/>
              <a:gd name="T93" fmla="*/ 2147483647 h 204"/>
              <a:gd name="T94" fmla="*/ 2147483647 w 125"/>
              <a:gd name="T95" fmla="*/ 2147483647 h 204"/>
              <a:gd name="T96" fmla="*/ 2147483647 w 125"/>
              <a:gd name="T97" fmla="*/ 2147483647 h 20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5"/>
              <a:gd name="T148" fmla="*/ 0 h 204"/>
              <a:gd name="T149" fmla="*/ 125 w 125"/>
              <a:gd name="T150" fmla="*/ 204 h 20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5" h="204">
                <a:moveTo>
                  <a:pt x="0" y="102"/>
                </a:moveTo>
                <a:lnTo>
                  <a:pt x="0" y="114"/>
                </a:lnTo>
                <a:lnTo>
                  <a:pt x="1" y="126"/>
                </a:lnTo>
                <a:lnTo>
                  <a:pt x="2" y="136"/>
                </a:lnTo>
                <a:lnTo>
                  <a:pt x="4" y="147"/>
                </a:lnTo>
                <a:lnTo>
                  <a:pt x="6" y="155"/>
                </a:lnTo>
                <a:lnTo>
                  <a:pt x="9" y="164"/>
                </a:lnTo>
                <a:lnTo>
                  <a:pt x="12" y="171"/>
                </a:lnTo>
                <a:lnTo>
                  <a:pt x="15" y="178"/>
                </a:lnTo>
                <a:lnTo>
                  <a:pt x="20" y="184"/>
                </a:lnTo>
                <a:lnTo>
                  <a:pt x="25" y="190"/>
                </a:lnTo>
                <a:lnTo>
                  <a:pt x="30" y="193"/>
                </a:lnTo>
                <a:lnTo>
                  <a:pt x="36" y="197"/>
                </a:lnTo>
                <a:lnTo>
                  <a:pt x="42" y="200"/>
                </a:lnTo>
                <a:lnTo>
                  <a:pt x="48" y="202"/>
                </a:lnTo>
                <a:lnTo>
                  <a:pt x="54" y="204"/>
                </a:lnTo>
                <a:lnTo>
                  <a:pt x="62" y="204"/>
                </a:lnTo>
                <a:lnTo>
                  <a:pt x="69" y="204"/>
                </a:lnTo>
                <a:lnTo>
                  <a:pt x="77" y="202"/>
                </a:lnTo>
                <a:lnTo>
                  <a:pt x="83" y="200"/>
                </a:lnTo>
                <a:lnTo>
                  <a:pt x="89" y="197"/>
                </a:lnTo>
                <a:lnTo>
                  <a:pt x="95" y="193"/>
                </a:lnTo>
                <a:lnTo>
                  <a:pt x="100" y="190"/>
                </a:lnTo>
                <a:lnTo>
                  <a:pt x="105" y="184"/>
                </a:lnTo>
                <a:lnTo>
                  <a:pt x="109" y="178"/>
                </a:lnTo>
                <a:lnTo>
                  <a:pt x="112" y="171"/>
                </a:lnTo>
                <a:lnTo>
                  <a:pt x="116" y="164"/>
                </a:lnTo>
                <a:lnTo>
                  <a:pt x="119" y="155"/>
                </a:lnTo>
                <a:lnTo>
                  <a:pt x="121" y="147"/>
                </a:lnTo>
                <a:lnTo>
                  <a:pt x="123" y="136"/>
                </a:lnTo>
                <a:lnTo>
                  <a:pt x="124" y="126"/>
                </a:lnTo>
                <a:lnTo>
                  <a:pt x="125" y="114"/>
                </a:lnTo>
                <a:lnTo>
                  <a:pt x="125" y="102"/>
                </a:lnTo>
                <a:lnTo>
                  <a:pt x="125" y="89"/>
                </a:lnTo>
                <a:lnTo>
                  <a:pt x="124" y="78"/>
                </a:lnTo>
                <a:lnTo>
                  <a:pt x="123" y="67"/>
                </a:lnTo>
                <a:lnTo>
                  <a:pt x="121" y="58"/>
                </a:lnTo>
                <a:lnTo>
                  <a:pt x="119" y="49"/>
                </a:lnTo>
                <a:lnTo>
                  <a:pt x="116" y="41"/>
                </a:lnTo>
                <a:lnTo>
                  <a:pt x="112" y="32"/>
                </a:lnTo>
                <a:lnTo>
                  <a:pt x="109" y="25"/>
                </a:lnTo>
                <a:lnTo>
                  <a:pt x="105" y="20"/>
                </a:lnTo>
                <a:lnTo>
                  <a:pt x="100" y="15"/>
                </a:lnTo>
                <a:lnTo>
                  <a:pt x="95" y="10"/>
                </a:lnTo>
                <a:lnTo>
                  <a:pt x="89" y="7"/>
                </a:lnTo>
                <a:lnTo>
                  <a:pt x="83" y="3"/>
                </a:lnTo>
                <a:lnTo>
                  <a:pt x="77" y="1"/>
                </a:lnTo>
                <a:lnTo>
                  <a:pt x="69" y="0"/>
                </a:lnTo>
                <a:lnTo>
                  <a:pt x="62" y="0"/>
                </a:lnTo>
                <a:lnTo>
                  <a:pt x="54" y="0"/>
                </a:lnTo>
                <a:lnTo>
                  <a:pt x="48" y="1"/>
                </a:lnTo>
                <a:lnTo>
                  <a:pt x="42" y="3"/>
                </a:lnTo>
                <a:lnTo>
                  <a:pt x="36" y="7"/>
                </a:lnTo>
                <a:lnTo>
                  <a:pt x="30" y="10"/>
                </a:lnTo>
                <a:lnTo>
                  <a:pt x="25" y="15"/>
                </a:lnTo>
                <a:lnTo>
                  <a:pt x="20" y="20"/>
                </a:lnTo>
                <a:lnTo>
                  <a:pt x="15" y="25"/>
                </a:lnTo>
                <a:lnTo>
                  <a:pt x="12" y="32"/>
                </a:lnTo>
                <a:lnTo>
                  <a:pt x="9" y="41"/>
                </a:lnTo>
                <a:lnTo>
                  <a:pt x="6" y="49"/>
                </a:lnTo>
                <a:lnTo>
                  <a:pt x="4" y="58"/>
                </a:lnTo>
                <a:lnTo>
                  <a:pt x="2" y="67"/>
                </a:lnTo>
                <a:lnTo>
                  <a:pt x="1" y="78"/>
                </a:lnTo>
                <a:lnTo>
                  <a:pt x="0" y="89"/>
                </a:lnTo>
                <a:lnTo>
                  <a:pt x="0" y="102"/>
                </a:lnTo>
                <a:close/>
                <a:moveTo>
                  <a:pt x="25" y="102"/>
                </a:moveTo>
                <a:lnTo>
                  <a:pt x="25" y="84"/>
                </a:lnTo>
                <a:lnTo>
                  <a:pt x="27" y="67"/>
                </a:lnTo>
                <a:lnTo>
                  <a:pt x="30" y="53"/>
                </a:lnTo>
                <a:lnTo>
                  <a:pt x="33" y="43"/>
                </a:lnTo>
                <a:lnTo>
                  <a:pt x="39" y="34"/>
                </a:lnTo>
                <a:lnTo>
                  <a:pt x="45" y="28"/>
                </a:lnTo>
                <a:lnTo>
                  <a:pt x="53" y="24"/>
                </a:lnTo>
                <a:lnTo>
                  <a:pt x="63" y="23"/>
                </a:lnTo>
                <a:lnTo>
                  <a:pt x="71" y="24"/>
                </a:lnTo>
                <a:lnTo>
                  <a:pt x="80" y="28"/>
                </a:lnTo>
                <a:lnTo>
                  <a:pt x="86" y="34"/>
                </a:lnTo>
                <a:lnTo>
                  <a:pt x="91" y="43"/>
                </a:lnTo>
                <a:lnTo>
                  <a:pt x="96" y="53"/>
                </a:lnTo>
                <a:lnTo>
                  <a:pt x="98" y="67"/>
                </a:lnTo>
                <a:lnTo>
                  <a:pt x="100" y="84"/>
                </a:lnTo>
                <a:lnTo>
                  <a:pt x="100" y="102"/>
                </a:lnTo>
                <a:lnTo>
                  <a:pt x="100" y="121"/>
                </a:lnTo>
                <a:lnTo>
                  <a:pt x="98" y="136"/>
                </a:lnTo>
                <a:lnTo>
                  <a:pt x="96" y="150"/>
                </a:lnTo>
                <a:lnTo>
                  <a:pt x="91" y="160"/>
                </a:lnTo>
                <a:lnTo>
                  <a:pt x="86" y="170"/>
                </a:lnTo>
                <a:lnTo>
                  <a:pt x="80" y="176"/>
                </a:lnTo>
                <a:lnTo>
                  <a:pt x="71" y="179"/>
                </a:lnTo>
                <a:lnTo>
                  <a:pt x="63" y="180"/>
                </a:lnTo>
                <a:lnTo>
                  <a:pt x="53" y="179"/>
                </a:lnTo>
                <a:lnTo>
                  <a:pt x="45" y="176"/>
                </a:lnTo>
                <a:lnTo>
                  <a:pt x="39" y="170"/>
                </a:lnTo>
                <a:lnTo>
                  <a:pt x="33" y="160"/>
                </a:lnTo>
                <a:lnTo>
                  <a:pt x="30" y="150"/>
                </a:lnTo>
                <a:lnTo>
                  <a:pt x="27" y="136"/>
                </a:lnTo>
                <a:lnTo>
                  <a:pt x="25" y="121"/>
                </a:lnTo>
                <a:lnTo>
                  <a:pt x="25" y="10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08" name="Freeform 256"/>
          <p:cNvSpPr>
            <a:spLocks/>
          </p:cNvSpPr>
          <p:nvPr/>
        </p:nvSpPr>
        <p:spPr bwMode="auto">
          <a:xfrm>
            <a:off x="2036763" y="4848225"/>
            <a:ext cx="68262" cy="109538"/>
          </a:xfrm>
          <a:custGeom>
            <a:avLst/>
            <a:gdLst>
              <a:gd name="T0" fmla="*/ 0 w 148"/>
              <a:gd name="T1" fmla="*/ 2147483647 h 207"/>
              <a:gd name="T2" fmla="*/ 2147483647 w 148"/>
              <a:gd name="T3" fmla="*/ 2147483647 h 207"/>
              <a:gd name="T4" fmla="*/ 2147483647 w 148"/>
              <a:gd name="T5" fmla="*/ 2147483647 h 207"/>
              <a:gd name="T6" fmla="*/ 2147483647 w 148"/>
              <a:gd name="T7" fmla="*/ 2147483647 h 207"/>
              <a:gd name="T8" fmla="*/ 2147483647 w 148"/>
              <a:gd name="T9" fmla="*/ 2147483647 h 207"/>
              <a:gd name="T10" fmla="*/ 2147483647 w 148"/>
              <a:gd name="T11" fmla="*/ 2147483647 h 207"/>
              <a:gd name="T12" fmla="*/ 2147483647 w 148"/>
              <a:gd name="T13" fmla="*/ 0 h 207"/>
              <a:gd name="T14" fmla="*/ 2147483647 w 148"/>
              <a:gd name="T15" fmla="*/ 0 h 207"/>
              <a:gd name="T16" fmla="*/ 2147483647 w 148"/>
              <a:gd name="T17" fmla="*/ 2147483647 h 207"/>
              <a:gd name="T18" fmla="*/ 2147483647 w 148"/>
              <a:gd name="T19" fmla="*/ 2147483647 h 207"/>
              <a:gd name="T20" fmla="*/ 2147483647 w 148"/>
              <a:gd name="T21" fmla="*/ 0 h 207"/>
              <a:gd name="T22" fmla="*/ 0 w 148"/>
              <a:gd name="T23" fmla="*/ 0 h 207"/>
              <a:gd name="T24" fmla="*/ 0 w 148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8"/>
              <a:gd name="T40" fmla="*/ 0 h 207"/>
              <a:gd name="T41" fmla="*/ 148 w 148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8" h="207">
                <a:moveTo>
                  <a:pt x="0" y="207"/>
                </a:moveTo>
                <a:lnTo>
                  <a:pt x="25" y="207"/>
                </a:lnTo>
                <a:lnTo>
                  <a:pt x="25" y="110"/>
                </a:lnTo>
                <a:lnTo>
                  <a:pt x="123" y="110"/>
                </a:lnTo>
                <a:lnTo>
                  <a:pt x="123" y="207"/>
                </a:lnTo>
                <a:lnTo>
                  <a:pt x="148" y="207"/>
                </a:lnTo>
                <a:lnTo>
                  <a:pt x="148" y="0"/>
                </a:lnTo>
                <a:lnTo>
                  <a:pt x="123" y="0"/>
                </a:lnTo>
                <a:lnTo>
                  <a:pt x="123" y="85"/>
                </a:lnTo>
                <a:lnTo>
                  <a:pt x="25" y="85"/>
                </a:lnTo>
                <a:lnTo>
                  <a:pt x="25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09" name="Freeform 257"/>
          <p:cNvSpPr>
            <a:spLocks noEditPoints="1"/>
          </p:cNvSpPr>
          <p:nvPr/>
        </p:nvSpPr>
        <p:spPr bwMode="auto">
          <a:xfrm>
            <a:off x="2119313" y="4875213"/>
            <a:ext cx="58737" cy="84137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812010475 h 158"/>
              <a:gd name="T24" fmla="*/ 2147483647 w 123"/>
              <a:gd name="T25" fmla="*/ 151142543 h 158"/>
              <a:gd name="T26" fmla="*/ 2147483647 w 123"/>
              <a:gd name="T27" fmla="*/ 151142543 h 158"/>
              <a:gd name="T28" fmla="*/ 2147483647 w 123"/>
              <a:gd name="T29" fmla="*/ 1812010475 h 158"/>
              <a:gd name="T30" fmla="*/ 980121393 w 123"/>
              <a:gd name="T31" fmla="*/ 2147483647 h 158"/>
              <a:gd name="T32" fmla="*/ 109003459 w 123"/>
              <a:gd name="T33" fmla="*/ 2147483647 h 158"/>
              <a:gd name="T34" fmla="*/ 109003459 w 123"/>
              <a:gd name="T35" fmla="*/ 2147483647 h 158"/>
              <a:gd name="T36" fmla="*/ 980121393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3"/>
                </a:lnTo>
                <a:lnTo>
                  <a:pt x="70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8"/>
                </a:lnTo>
                <a:lnTo>
                  <a:pt x="35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6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7"/>
                </a:lnTo>
                <a:lnTo>
                  <a:pt x="36" y="153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8"/>
                </a:lnTo>
                <a:lnTo>
                  <a:pt x="31" y="40"/>
                </a:lnTo>
                <a:lnTo>
                  <a:pt x="36" y="34"/>
                </a:lnTo>
                <a:lnTo>
                  <a:pt x="41" y="28"/>
                </a:lnTo>
                <a:lnTo>
                  <a:pt x="47" y="24"/>
                </a:lnTo>
                <a:lnTo>
                  <a:pt x="54" y="23"/>
                </a:lnTo>
                <a:lnTo>
                  <a:pt x="62" y="22"/>
                </a:lnTo>
                <a:lnTo>
                  <a:pt x="70" y="23"/>
                </a:lnTo>
                <a:lnTo>
                  <a:pt x="78" y="24"/>
                </a:lnTo>
                <a:lnTo>
                  <a:pt x="84" y="29"/>
                </a:lnTo>
                <a:lnTo>
                  <a:pt x="89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10" name="Rectangle 258"/>
          <p:cNvSpPr>
            <a:spLocks noChangeArrowheads="1"/>
          </p:cNvSpPr>
          <p:nvPr/>
        </p:nvSpPr>
        <p:spPr bwMode="auto">
          <a:xfrm>
            <a:off x="2190750" y="4848225"/>
            <a:ext cx="11113" cy="109538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11" name="Rectangle 259"/>
          <p:cNvSpPr>
            <a:spLocks noChangeArrowheads="1"/>
          </p:cNvSpPr>
          <p:nvPr/>
        </p:nvSpPr>
        <p:spPr bwMode="auto">
          <a:xfrm>
            <a:off x="2217738" y="4848225"/>
            <a:ext cx="11112" cy="109538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12" name="Freeform 260"/>
          <p:cNvSpPr>
            <a:spLocks noEditPoints="1"/>
          </p:cNvSpPr>
          <p:nvPr/>
        </p:nvSpPr>
        <p:spPr bwMode="auto">
          <a:xfrm>
            <a:off x="2241550" y="4840288"/>
            <a:ext cx="58738" cy="119062"/>
          </a:xfrm>
          <a:custGeom>
            <a:avLst/>
            <a:gdLst>
              <a:gd name="T0" fmla="*/ 2147483647 w 124"/>
              <a:gd name="T1" fmla="*/ 2147483647 h 223"/>
              <a:gd name="T2" fmla="*/ 2147483647 w 124"/>
              <a:gd name="T3" fmla="*/ 2147483647 h 223"/>
              <a:gd name="T4" fmla="*/ 2147483647 w 124"/>
              <a:gd name="T5" fmla="*/ 2147483647 h 223"/>
              <a:gd name="T6" fmla="*/ 2147483647 w 124"/>
              <a:gd name="T7" fmla="*/ 2147483647 h 223"/>
              <a:gd name="T8" fmla="*/ 2147483647 w 124"/>
              <a:gd name="T9" fmla="*/ 2147483647 h 223"/>
              <a:gd name="T10" fmla="*/ 2147483647 w 124"/>
              <a:gd name="T11" fmla="*/ 2147483647 h 223"/>
              <a:gd name="T12" fmla="*/ 2147483647 w 124"/>
              <a:gd name="T13" fmla="*/ 2147483647 h 223"/>
              <a:gd name="T14" fmla="*/ 2147483647 w 124"/>
              <a:gd name="T15" fmla="*/ 2147483647 h 223"/>
              <a:gd name="T16" fmla="*/ 2147483647 w 124"/>
              <a:gd name="T17" fmla="*/ 2147483647 h 223"/>
              <a:gd name="T18" fmla="*/ 2147483647 w 124"/>
              <a:gd name="T19" fmla="*/ 2147483647 h 223"/>
              <a:gd name="T20" fmla="*/ 2147483647 w 124"/>
              <a:gd name="T21" fmla="*/ 2147483647 h 223"/>
              <a:gd name="T22" fmla="*/ 2147483647 w 124"/>
              <a:gd name="T23" fmla="*/ 2147483647 h 223"/>
              <a:gd name="T24" fmla="*/ 2147483647 w 124"/>
              <a:gd name="T25" fmla="*/ 2147483647 h 223"/>
              <a:gd name="T26" fmla="*/ 2147483647 w 124"/>
              <a:gd name="T27" fmla="*/ 2147483647 h 223"/>
              <a:gd name="T28" fmla="*/ 2147483647 w 124"/>
              <a:gd name="T29" fmla="*/ 2147483647 h 223"/>
              <a:gd name="T30" fmla="*/ 1062914534 w 124"/>
              <a:gd name="T31" fmla="*/ 2147483647 h 223"/>
              <a:gd name="T32" fmla="*/ 106358890 w 124"/>
              <a:gd name="T33" fmla="*/ 2147483647 h 223"/>
              <a:gd name="T34" fmla="*/ 106358890 w 124"/>
              <a:gd name="T35" fmla="*/ 2147483647 h 223"/>
              <a:gd name="T36" fmla="*/ 1062914534 w 124"/>
              <a:gd name="T37" fmla="*/ 2147483647 h 223"/>
              <a:gd name="T38" fmla="*/ 2147483647 w 124"/>
              <a:gd name="T39" fmla="*/ 2147483647 h 223"/>
              <a:gd name="T40" fmla="*/ 2147483647 w 124"/>
              <a:gd name="T41" fmla="*/ 2147483647 h 223"/>
              <a:gd name="T42" fmla="*/ 2147483647 w 124"/>
              <a:gd name="T43" fmla="*/ 2147483647 h 223"/>
              <a:gd name="T44" fmla="*/ 2147483647 w 124"/>
              <a:gd name="T45" fmla="*/ 2147483647 h 223"/>
              <a:gd name="T46" fmla="*/ 2147483647 w 124"/>
              <a:gd name="T47" fmla="*/ 2147483647 h 223"/>
              <a:gd name="T48" fmla="*/ 2147483647 w 124"/>
              <a:gd name="T49" fmla="*/ 2147483647 h 223"/>
              <a:gd name="T50" fmla="*/ 2147483647 w 124"/>
              <a:gd name="T51" fmla="*/ 2147483647 h 223"/>
              <a:gd name="T52" fmla="*/ 2147483647 w 124"/>
              <a:gd name="T53" fmla="*/ 2147483647 h 223"/>
              <a:gd name="T54" fmla="*/ 2147483647 w 124"/>
              <a:gd name="T55" fmla="*/ 2147483647 h 223"/>
              <a:gd name="T56" fmla="*/ 2147483647 w 124"/>
              <a:gd name="T57" fmla="*/ 2147483647 h 223"/>
              <a:gd name="T58" fmla="*/ 2147483647 w 124"/>
              <a:gd name="T59" fmla="*/ 2147483647 h 223"/>
              <a:gd name="T60" fmla="*/ 2147483647 w 124"/>
              <a:gd name="T61" fmla="*/ 2147483647 h 223"/>
              <a:gd name="T62" fmla="*/ 2147483647 w 124"/>
              <a:gd name="T63" fmla="*/ 2147483647 h 223"/>
              <a:gd name="T64" fmla="*/ 2147483647 w 124"/>
              <a:gd name="T65" fmla="*/ 2147483647 h 223"/>
              <a:gd name="T66" fmla="*/ 2147483647 w 124"/>
              <a:gd name="T67" fmla="*/ 2147483647 h 223"/>
              <a:gd name="T68" fmla="*/ 2147483647 w 124"/>
              <a:gd name="T69" fmla="*/ 2147483647 h 223"/>
              <a:gd name="T70" fmla="*/ 2147483647 w 124"/>
              <a:gd name="T71" fmla="*/ 0 h 223"/>
              <a:gd name="T72" fmla="*/ 2147483647 w 124"/>
              <a:gd name="T73" fmla="*/ 2147483647 h 2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4"/>
              <a:gd name="T112" fmla="*/ 0 h 223"/>
              <a:gd name="T113" fmla="*/ 124 w 124"/>
              <a:gd name="T114" fmla="*/ 223 h 22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4" h="223">
                <a:moveTo>
                  <a:pt x="99" y="172"/>
                </a:moveTo>
                <a:lnTo>
                  <a:pt x="97" y="178"/>
                </a:lnTo>
                <a:lnTo>
                  <a:pt x="94" y="184"/>
                </a:lnTo>
                <a:lnTo>
                  <a:pt x="91" y="188"/>
                </a:lnTo>
                <a:lnTo>
                  <a:pt x="87" y="193"/>
                </a:lnTo>
                <a:lnTo>
                  <a:pt x="82" y="195"/>
                </a:lnTo>
                <a:lnTo>
                  <a:pt x="77" y="198"/>
                </a:lnTo>
                <a:lnTo>
                  <a:pt x="71" y="200"/>
                </a:lnTo>
                <a:lnTo>
                  <a:pt x="63" y="200"/>
                </a:lnTo>
                <a:lnTo>
                  <a:pt x="55" y="199"/>
                </a:lnTo>
                <a:lnTo>
                  <a:pt x="48" y="197"/>
                </a:lnTo>
                <a:lnTo>
                  <a:pt x="41" y="193"/>
                </a:lnTo>
                <a:lnTo>
                  <a:pt x="35" y="187"/>
                </a:lnTo>
                <a:lnTo>
                  <a:pt x="31" y="181"/>
                </a:lnTo>
                <a:lnTo>
                  <a:pt x="28" y="173"/>
                </a:lnTo>
                <a:lnTo>
                  <a:pt x="25" y="163"/>
                </a:lnTo>
                <a:lnTo>
                  <a:pt x="24" y="152"/>
                </a:lnTo>
                <a:lnTo>
                  <a:pt x="124" y="152"/>
                </a:lnTo>
                <a:lnTo>
                  <a:pt x="124" y="141"/>
                </a:lnTo>
                <a:lnTo>
                  <a:pt x="123" y="124"/>
                </a:lnTo>
                <a:lnTo>
                  <a:pt x="119" y="108"/>
                </a:lnTo>
                <a:lnTo>
                  <a:pt x="114" y="95"/>
                </a:lnTo>
                <a:lnTo>
                  <a:pt x="108" y="85"/>
                </a:lnTo>
                <a:lnTo>
                  <a:pt x="98" y="77"/>
                </a:lnTo>
                <a:lnTo>
                  <a:pt x="88" y="70"/>
                </a:lnTo>
                <a:lnTo>
                  <a:pt x="76" y="66"/>
                </a:lnTo>
                <a:lnTo>
                  <a:pt x="61" y="65"/>
                </a:lnTo>
                <a:lnTo>
                  <a:pt x="49" y="66"/>
                </a:lnTo>
                <a:lnTo>
                  <a:pt x="36" y="71"/>
                </a:lnTo>
                <a:lnTo>
                  <a:pt x="25" y="77"/>
                </a:lnTo>
                <a:lnTo>
                  <a:pt x="17" y="86"/>
                </a:lnTo>
                <a:lnTo>
                  <a:pt x="10" y="98"/>
                </a:lnTo>
                <a:lnTo>
                  <a:pt x="4" y="112"/>
                </a:lnTo>
                <a:lnTo>
                  <a:pt x="1" y="128"/>
                </a:lnTo>
                <a:lnTo>
                  <a:pt x="0" y="145"/>
                </a:lnTo>
                <a:lnTo>
                  <a:pt x="1" y="163"/>
                </a:lnTo>
                <a:lnTo>
                  <a:pt x="4" y="178"/>
                </a:lnTo>
                <a:lnTo>
                  <a:pt x="10" y="192"/>
                </a:lnTo>
                <a:lnTo>
                  <a:pt x="17" y="202"/>
                </a:lnTo>
                <a:lnTo>
                  <a:pt x="25" y="212"/>
                </a:lnTo>
                <a:lnTo>
                  <a:pt x="36" y="218"/>
                </a:lnTo>
                <a:lnTo>
                  <a:pt x="49" y="222"/>
                </a:lnTo>
                <a:lnTo>
                  <a:pt x="61" y="223"/>
                </a:lnTo>
                <a:lnTo>
                  <a:pt x="73" y="222"/>
                </a:lnTo>
                <a:lnTo>
                  <a:pt x="85" y="220"/>
                </a:lnTo>
                <a:lnTo>
                  <a:pt x="94" y="215"/>
                </a:lnTo>
                <a:lnTo>
                  <a:pt x="102" y="209"/>
                </a:lnTo>
                <a:lnTo>
                  <a:pt x="109" y="202"/>
                </a:lnTo>
                <a:lnTo>
                  <a:pt x="115" y="193"/>
                </a:lnTo>
                <a:lnTo>
                  <a:pt x="119" y="184"/>
                </a:lnTo>
                <a:lnTo>
                  <a:pt x="121" y="172"/>
                </a:lnTo>
                <a:lnTo>
                  <a:pt x="99" y="172"/>
                </a:lnTo>
                <a:close/>
                <a:moveTo>
                  <a:pt x="24" y="131"/>
                </a:moveTo>
                <a:lnTo>
                  <a:pt x="25" y="121"/>
                </a:lnTo>
                <a:lnTo>
                  <a:pt x="28" y="113"/>
                </a:lnTo>
                <a:lnTo>
                  <a:pt x="32" y="105"/>
                </a:lnTo>
                <a:lnTo>
                  <a:pt x="36" y="99"/>
                </a:lnTo>
                <a:lnTo>
                  <a:pt x="41" y="93"/>
                </a:lnTo>
                <a:lnTo>
                  <a:pt x="48" y="89"/>
                </a:lnTo>
                <a:lnTo>
                  <a:pt x="54" y="88"/>
                </a:lnTo>
                <a:lnTo>
                  <a:pt x="62" y="87"/>
                </a:lnTo>
                <a:lnTo>
                  <a:pt x="71" y="88"/>
                </a:lnTo>
                <a:lnTo>
                  <a:pt x="78" y="89"/>
                </a:lnTo>
                <a:lnTo>
                  <a:pt x="85" y="94"/>
                </a:lnTo>
                <a:lnTo>
                  <a:pt x="90" y="99"/>
                </a:lnTo>
                <a:lnTo>
                  <a:pt x="94" y="105"/>
                </a:lnTo>
                <a:lnTo>
                  <a:pt x="97" y="113"/>
                </a:lnTo>
                <a:lnTo>
                  <a:pt x="98" y="121"/>
                </a:lnTo>
                <a:lnTo>
                  <a:pt x="99" y="131"/>
                </a:lnTo>
                <a:lnTo>
                  <a:pt x="24" y="131"/>
                </a:lnTo>
                <a:close/>
                <a:moveTo>
                  <a:pt x="80" y="49"/>
                </a:moveTo>
                <a:lnTo>
                  <a:pt x="54" y="0"/>
                </a:lnTo>
                <a:lnTo>
                  <a:pt x="29" y="0"/>
                </a:lnTo>
                <a:lnTo>
                  <a:pt x="65" y="49"/>
                </a:lnTo>
                <a:lnTo>
                  <a:pt x="80" y="4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13" name="Freeform 261"/>
          <p:cNvSpPr>
            <a:spLocks/>
          </p:cNvSpPr>
          <p:nvPr/>
        </p:nvSpPr>
        <p:spPr bwMode="auto">
          <a:xfrm>
            <a:off x="2311400" y="4875213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302078691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359496242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7"/>
                </a:lnTo>
                <a:lnTo>
                  <a:pt x="112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6" y="2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4"/>
                </a:lnTo>
                <a:lnTo>
                  <a:pt x="41" y="6"/>
                </a:lnTo>
                <a:lnTo>
                  <a:pt x="36" y="9"/>
                </a:lnTo>
                <a:lnTo>
                  <a:pt x="31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29" y="41"/>
                </a:lnTo>
                <a:lnTo>
                  <a:pt x="34" y="34"/>
                </a:lnTo>
                <a:lnTo>
                  <a:pt x="40" y="29"/>
                </a:lnTo>
                <a:lnTo>
                  <a:pt x="46" y="26"/>
                </a:lnTo>
                <a:lnTo>
                  <a:pt x="55" y="23"/>
                </a:lnTo>
                <a:lnTo>
                  <a:pt x="63" y="22"/>
                </a:lnTo>
                <a:lnTo>
                  <a:pt x="71" y="23"/>
                </a:lnTo>
                <a:lnTo>
                  <a:pt x="77" y="24"/>
                </a:lnTo>
                <a:lnTo>
                  <a:pt x="81" y="28"/>
                </a:lnTo>
                <a:lnTo>
                  <a:pt x="85" y="31"/>
                </a:lnTo>
                <a:lnTo>
                  <a:pt x="87" y="37"/>
                </a:lnTo>
                <a:lnTo>
                  <a:pt x="90" y="44"/>
                </a:lnTo>
                <a:lnTo>
                  <a:pt x="91" y="52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14" name="Freeform 262"/>
          <p:cNvSpPr>
            <a:spLocks noEditPoints="1"/>
          </p:cNvSpPr>
          <p:nvPr/>
        </p:nvSpPr>
        <p:spPr bwMode="auto">
          <a:xfrm>
            <a:off x="2378075" y="4875213"/>
            <a:ext cx="58738" cy="84137"/>
          </a:xfrm>
          <a:custGeom>
            <a:avLst/>
            <a:gdLst>
              <a:gd name="T0" fmla="*/ 2147483647 w 124"/>
              <a:gd name="T1" fmla="*/ 2147483647 h 158"/>
              <a:gd name="T2" fmla="*/ 2147483647 w 124"/>
              <a:gd name="T3" fmla="*/ 2147483647 h 158"/>
              <a:gd name="T4" fmla="*/ 2147483647 w 124"/>
              <a:gd name="T5" fmla="*/ 2147483647 h 158"/>
              <a:gd name="T6" fmla="*/ 2147483647 w 124"/>
              <a:gd name="T7" fmla="*/ 2147483647 h 158"/>
              <a:gd name="T8" fmla="*/ 2147483647 w 124"/>
              <a:gd name="T9" fmla="*/ 2147483647 h 158"/>
              <a:gd name="T10" fmla="*/ 2147483647 w 124"/>
              <a:gd name="T11" fmla="*/ 2147483647 h 158"/>
              <a:gd name="T12" fmla="*/ 2147483647 w 124"/>
              <a:gd name="T13" fmla="*/ 2147483647 h 158"/>
              <a:gd name="T14" fmla="*/ 2147483647 w 124"/>
              <a:gd name="T15" fmla="*/ 2147483647 h 158"/>
              <a:gd name="T16" fmla="*/ 2147483647 w 124"/>
              <a:gd name="T17" fmla="*/ 2147483647 h 158"/>
              <a:gd name="T18" fmla="*/ 2147483647 w 124"/>
              <a:gd name="T19" fmla="*/ 2147483647 h 158"/>
              <a:gd name="T20" fmla="*/ 2147483647 w 124"/>
              <a:gd name="T21" fmla="*/ 2147483647 h 158"/>
              <a:gd name="T22" fmla="*/ 2147483647 w 124"/>
              <a:gd name="T23" fmla="*/ 1812010475 h 158"/>
              <a:gd name="T24" fmla="*/ 2147483647 w 124"/>
              <a:gd name="T25" fmla="*/ 151142543 h 158"/>
              <a:gd name="T26" fmla="*/ 2147483647 w 124"/>
              <a:gd name="T27" fmla="*/ 151142543 h 158"/>
              <a:gd name="T28" fmla="*/ 2147483647 w 124"/>
              <a:gd name="T29" fmla="*/ 1812010475 h 158"/>
              <a:gd name="T30" fmla="*/ 1062914534 w 124"/>
              <a:gd name="T31" fmla="*/ 2147483647 h 158"/>
              <a:gd name="T32" fmla="*/ 106358890 w 124"/>
              <a:gd name="T33" fmla="*/ 2147483647 h 158"/>
              <a:gd name="T34" fmla="*/ 106358890 w 124"/>
              <a:gd name="T35" fmla="*/ 2147483647 h 158"/>
              <a:gd name="T36" fmla="*/ 1062914534 w 124"/>
              <a:gd name="T37" fmla="*/ 2147483647 h 158"/>
              <a:gd name="T38" fmla="*/ 2147483647 w 124"/>
              <a:gd name="T39" fmla="*/ 2147483647 h 158"/>
              <a:gd name="T40" fmla="*/ 2147483647 w 124"/>
              <a:gd name="T41" fmla="*/ 2147483647 h 158"/>
              <a:gd name="T42" fmla="*/ 2147483647 w 124"/>
              <a:gd name="T43" fmla="*/ 2147483647 h 158"/>
              <a:gd name="T44" fmla="*/ 2147483647 w 124"/>
              <a:gd name="T45" fmla="*/ 2147483647 h 158"/>
              <a:gd name="T46" fmla="*/ 2147483647 w 124"/>
              <a:gd name="T47" fmla="*/ 2147483647 h 158"/>
              <a:gd name="T48" fmla="*/ 2147483647 w 124"/>
              <a:gd name="T49" fmla="*/ 2147483647 h 158"/>
              <a:gd name="T50" fmla="*/ 2147483647 w 124"/>
              <a:gd name="T51" fmla="*/ 2147483647 h 158"/>
              <a:gd name="T52" fmla="*/ 2147483647 w 124"/>
              <a:gd name="T53" fmla="*/ 2147483647 h 158"/>
              <a:gd name="T54" fmla="*/ 2147483647 w 124"/>
              <a:gd name="T55" fmla="*/ 2147483647 h 158"/>
              <a:gd name="T56" fmla="*/ 2147483647 w 124"/>
              <a:gd name="T57" fmla="*/ 2147483647 h 158"/>
              <a:gd name="T58" fmla="*/ 2147483647 w 124"/>
              <a:gd name="T59" fmla="*/ 2147483647 h 158"/>
              <a:gd name="T60" fmla="*/ 2147483647 w 124"/>
              <a:gd name="T61" fmla="*/ 2147483647 h 158"/>
              <a:gd name="T62" fmla="*/ 2147483647 w 124"/>
              <a:gd name="T63" fmla="*/ 2147483647 h 158"/>
              <a:gd name="T64" fmla="*/ 2147483647 w 124"/>
              <a:gd name="T65" fmla="*/ 2147483647 h 158"/>
              <a:gd name="T66" fmla="*/ 2147483647 w 124"/>
              <a:gd name="T67" fmla="*/ 2147483647 h 158"/>
              <a:gd name="T68" fmla="*/ 2147483647 w 124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8"/>
              <a:gd name="T107" fmla="*/ 124 w 124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3"/>
                </a:lnTo>
                <a:lnTo>
                  <a:pt x="87" y="128"/>
                </a:lnTo>
                <a:lnTo>
                  <a:pt x="82" y="130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2"/>
                </a:lnTo>
                <a:lnTo>
                  <a:pt x="41" y="128"/>
                </a:lnTo>
                <a:lnTo>
                  <a:pt x="35" y="122"/>
                </a:lnTo>
                <a:lnTo>
                  <a:pt x="31" y="116"/>
                </a:lnTo>
                <a:lnTo>
                  <a:pt x="28" y="108"/>
                </a:lnTo>
                <a:lnTo>
                  <a:pt x="26" y="98"/>
                </a:lnTo>
                <a:lnTo>
                  <a:pt x="24" y="87"/>
                </a:lnTo>
                <a:lnTo>
                  <a:pt x="124" y="87"/>
                </a:lnTo>
                <a:lnTo>
                  <a:pt x="124" y="76"/>
                </a:lnTo>
                <a:lnTo>
                  <a:pt x="123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6"/>
                </a:lnTo>
                <a:lnTo>
                  <a:pt x="26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7"/>
                </a:lnTo>
                <a:lnTo>
                  <a:pt x="26" y="147"/>
                </a:lnTo>
                <a:lnTo>
                  <a:pt x="36" y="153"/>
                </a:lnTo>
                <a:lnTo>
                  <a:pt x="49" y="157"/>
                </a:lnTo>
                <a:lnTo>
                  <a:pt x="61" y="158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3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6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5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15" name="Freeform 263"/>
          <p:cNvSpPr>
            <a:spLocks/>
          </p:cNvSpPr>
          <p:nvPr/>
        </p:nvSpPr>
        <p:spPr bwMode="auto">
          <a:xfrm>
            <a:off x="2482850" y="4848225"/>
            <a:ext cx="69850" cy="109538"/>
          </a:xfrm>
          <a:custGeom>
            <a:avLst/>
            <a:gdLst>
              <a:gd name="T0" fmla="*/ 0 w 148"/>
              <a:gd name="T1" fmla="*/ 2147483647 h 207"/>
              <a:gd name="T2" fmla="*/ 2147483647 w 148"/>
              <a:gd name="T3" fmla="*/ 2147483647 h 207"/>
              <a:gd name="T4" fmla="*/ 2147483647 w 148"/>
              <a:gd name="T5" fmla="*/ 2147483647 h 207"/>
              <a:gd name="T6" fmla="*/ 2147483647 w 148"/>
              <a:gd name="T7" fmla="*/ 2147483647 h 207"/>
              <a:gd name="T8" fmla="*/ 2147483647 w 148"/>
              <a:gd name="T9" fmla="*/ 2147483647 h 207"/>
              <a:gd name="T10" fmla="*/ 2147483647 w 148"/>
              <a:gd name="T11" fmla="*/ 2147483647 h 207"/>
              <a:gd name="T12" fmla="*/ 2147483647 w 148"/>
              <a:gd name="T13" fmla="*/ 0 h 207"/>
              <a:gd name="T14" fmla="*/ 2147483647 w 148"/>
              <a:gd name="T15" fmla="*/ 0 h 207"/>
              <a:gd name="T16" fmla="*/ 2147483647 w 148"/>
              <a:gd name="T17" fmla="*/ 2147483647 h 207"/>
              <a:gd name="T18" fmla="*/ 2147483647 w 148"/>
              <a:gd name="T19" fmla="*/ 2147483647 h 207"/>
              <a:gd name="T20" fmla="*/ 2147483647 w 148"/>
              <a:gd name="T21" fmla="*/ 0 h 207"/>
              <a:gd name="T22" fmla="*/ 0 w 148"/>
              <a:gd name="T23" fmla="*/ 0 h 207"/>
              <a:gd name="T24" fmla="*/ 0 w 148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8"/>
              <a:gd name="T40" fmla="*/ 0 h 207"/>
              <a:gd name="T41" fmla="*/ 148 w 148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8" h="207">
                <a:moveTo>
                  <a:pt x="0" y="207"/>
                </a:moveTo>
                <a:lnTo>
                  <a:pt x="25" y="207"/>
                </a:lnTo>
                <a:lnTo>
                  <a:pt x="25" y="110"/>
                </a:lnTo>
                <a:lnTo>
                  <a:pt x="123" y="110"/>
                </a:lnTo>
                <a:lnTo>
                  <a:pt x="123" y="207"/>
                </a:lnTo>
                <a:lnTo>
                  <a:pt x="148" y="207"/>
                </a:lnTo>
                <a:lnTo>
                  <a:pt x="148" y="0"/>
                </a:lnTo>
                <a:lnTo>
                  <a:pt x="123" y="0"/>
                </a:lnTo>
                <a:lnTo>
                  <a:pt x="123" y="85"/>
                </a:lnTo>
                <a:lnTo>
                  <a:pt x="25" y="85"/>
                </a:lnTo>
                <a:lnTo>
                  <a:pt x="25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16" name="Rectangle 264"/>
          <p:cNvSpPr>
            <a:spLocks noChangeArrowheads="1"/>
          </p:cNvSpPr>
          <p:nvPr/>
        </p:nvSpPr>
        <p:spPr bwMode="auto">
          <a:xfrm>
            <a:off x="2571750" y="4940300"/>
            <a:ext cx="12700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17" name="Freeform 265"/>
          <p:cNvSpPr>
            <a:spLocks/>
          </p:cNvSpPr>
          <p:nvPr/>
        </p:nvSpPr>
        <p:spPr bwMode="auto">
          <a:xfrm>
            <a:off x="1350963" y="5045075"/>
            <a:ext cx="57150" cy="104775"/>
          </a:xfrm>
          <a:custGeom>
            <a:avLst/>
            <a:gdLst>
              <a:gd name="T0" fmla="*/ 2147483647 w 125"/>
              <a:gd name="T1" fmla="*/ 2147483647 h 199"/>
              <a:gd name="T2" fmla="*/ 2147483647 w 125"/>
              <a:gd name="T3" fmla="*/ 2147483647 h 199"/>
              <a:gd name="T4" fmla="*/ 2147483647 w 125"/>
              <a:gd name="T5" fmla="*/ 2147483647 h 199"/>
              <a:gd name="T6" fmla="*/ 2147483647 w 125"/>
              <a:gd name="T7" fmla="*/ 2147483647 h 199"/>
              <a:gd name="T8" fmla="*/ 2147483647 w 125"/>
              <a:gd name="T9" fmla="*/ 2147483647 h 199"/>
              <a:gd name="T10" fmla="*/ 2147483647 w 125"/>
              <a:gd name="T11" fmla="*/ 2147483647 h 199"/>
              <a:gd name="T12" fmla="*/ 2147483647 w 125"/>
              <a:gd name="T13" fmla="*/ 2147483647 h 199"/>
              <a:gd name="T14" fmla="*/ 2147483647 w 125"/>
              <a:gd name="T15" fmla="*/ 2147483647 h 199"/>
              <a:gd name="T16" fmla="*/ 2147483647 w 125"/>
              <a:gd name="T17" fmla="*/ 2147483647 h 199"/>
              <a:gd name="T18" fmla="*/ 2147483647 w 125"/>
              <a:gd name="T19" fmla="*/ 2147483647 h 199"/>
              <a:gd name="T20" fmla="*/ 2147483647 w 125"/>
              <a:gd name="T21" fmla="*/ 2147483647 h 199"/>
              <a:gd name="T22" fmla="*/ 2147483647 w 125"/>
              <a:gd name="T23" fmla="*/ 2147483647 h 199"/>
              <a:gd name="T24" fmla="*/ 2147483647 w 125"/>
              <a:gd name="T25" fmla="*/ 1459511617 h 199"/>
              <a:gd name="T26" fmla="*/ 2147483647 w 125"/>
              <a:gd name="T27" fmla="*/ 146090067 h 199"/>
              <a:gd name="T28" fmla="*/ 2147483647 w 125"/>
              <a:gd name="T29" fmla="*/ 146090067 h 199"/>
              <a:gd name="T30" fmla="*/ 2147483647 w 125"/>
              <a:gd name="T31" fmla="*/ 1605601618 h 199"/>
              <a:gd name="T32" fmla="*/ 1338012390 w 125"/>
              <a:gd name="T33" fmla="*/ 2147483647 h 199"/>
              <a:gd name="T34" fmla="*/ 573374609 w 125"/>
              <a:gd name="T35" fmla="*/ 2147483647 h 199"/>
              <a:gd name="T36" fmla="*/ 382319348 w 125"/>
              <a:gd name="T37" fmla="*/ 2147483647 h 199"/>
              <a:gd name="T38" fmla="*/ 2147483647 w 125"/>
              <a:gd name="T39" fmla="*/ 2147483647 h 199"/>
              <a:gd name="T40" fmla="*/ 2147483647 w 125"/>
              <a:gd name="T41" fmla="*/ 2147483647 h 199"/>
              <a:gd name="T42" fmla="*/ 2147483647 w 125"/>
              <a:gd name="T43" fmla="*/ 2147483647 h 199"/>
              <a:gd name="T44" fmla="*/ 2147483647 w 125"/>
              <a:gd name="T45" fmla="*/ 2147483647 h 199"/>
              <a:gd name="T46" fmla="*/ 2147483647 w 125"/>
              <a:gd name="T47" fmla="*/ 2147483647 h 199"/>
              <a:gd name="T48" fmla="*/ 2147483647 w 125"/>
              <a:gd name="T49" fmla="*/ 2147483647 h 199"/>
              <a:gd name="T50" fmla="*/ 2147483647 w 125"/>
              <a:gd name="T51" fmla="*/ 2147483647 h 199"/>
              <a:gd name="T52" fmla="*/ 2147483647 w 125"/>
              <a:gd name="T53" fmla="*/ 2147483647 h 199"/>
              <a:gd name="T54" fmla="*/ 2147483647 w 125"/>
              <a:gd name="T55" fmla="*/ 2147483647 h 199"/>
              <a:gd name="T56" fmla="*/ 2147483647 w 125"/>
              <a:gd name="T57" fmla="*/ 2147483647 h 199"/>
              <a:gd name="T58" fmla="*/ 2147483647 w 125"/>
              <a:gd name="T59" fmla="*/ 2147483647 h 199"/>
              <a:gd name="T60" fmla="*/ 2147483647 w 125"/>
              <a:gd name="T61" fmla="*/ 2147483647 h 199"/>
              <a:gd name="T62" fmla="*/ 2147483647 w 125"/>
              <a:gd name="T63" fmla="*/ 2147483647 h 199"/>
              <a:gd name="T64" fmla="*/ 2147483647 w 125"/>
              <a:gd name="T65" fmla="*/ 2147483647 h 199"/>
              <a:gd name="T66" fmla="*/ 2102441916 w 125"/>
              <a:gd name="T67" fmla="*/ 2147483647 h 199"/>
              <a:gd name="T68" fmla="*/ 860166040 w 125"/>
              <a:gd name="T69" fmla="*/ 2147483647 h 199"/>
              <a:gd name="T70" fmla="*/ 95527373 w 125"/>
              <a:gd name="T71" fmla="*/ 2147483647 h 199"/>
              <a:gd name="T72" fmla="*/ 0 w 125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5"/>
              <a:gd name="T112" fmla="*/ 0 h 199"/>
              <a:gd name="T113" fmla="*/ 125 w 125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5" h="199">
                <a:moveTo>
                  <a:pt x="0" y="199"/>
                </a:moveTo>
                <a:lnTo>
                  <a:pt x="125" y="199"/>
                </a:lnTo>
                <a:lnTo>
                  <a:pt x="125" y="175"/>
                </a:lnTo>
                <a:lnTo>
                  <a:pt x="27" y="175"/>
                </a:lnTo>
                <a:lnTo>
                  <a:pt x="30" y="168"/>
                </a:lnTo>
                <a:lnTo>
                  <a:pt x="33" y="162"/>
                </a:lnTo>
                <a:lnTo>
                  <a:pt x="36" y="156"/>
                </a:lnTo>
                <a:lnTo>
                  <a:pt x="41" y="151"/>
                </a:lnTo>
                <a:lnTo>
                  <a:pt x="48" y="146"/>
                </a:lnTo>
                <a:lnTo>
                  <a:pt x="54" y="140"/>
                </a:lnTo>
                <a:lnTo>
                  <a:pt x="61" y="135"/>
                </a:lnTo>
                <a:lnTo>
                  <a:pt x="70" y="131"/>
                </a:lnTo>
                <a:lnTo>
                  <a:pt x="86" y="123"/>
                </a:lnTo>
                <a:lnTo>
                  <a:pt x="95" y="116"/>
                </a:lnTo>
                <a:lnTo>
                  <a:pt x="103" y="110"/>
                </a:lnTo>
                <a:lnTo>
                  <a:pt x="110" y="103"/>
                </a:lnTo>
                <a:lnTo>
                  <a:pt x="115" y="96"/>
                </a:lnTo>
                <a:lnTo>
                  <a:pt x="119" y="88"/>
                </a:lnTo>
                <a:lnTo>
                  <a:pt x="123" y="78"/>
                </a:lnTo>
                <a:lnTo>
                  <a:pt x="124" y="69"/>
                </a:lnTo>
                <a:lnTo>
                  <a:pt x="125" y="60"/>
                </a:lnTo>
                <a:lnTo>
                  <a:pt x="124" y="47"/>
                </a:lnTo>
                <a:lnTo>
                  <a:pt x="120" y="35"/>
                </a:lnTo>
                <a:lnTo>
                  <a:pt x="115" y="25"/>
                </a:lnTo>
                <a:lnTo>
                  <a:pt x="108" y="17"/>
                </a:lnTo>
                <a:lnTo>
                  <a:pt x="99" y="10"/>
                </a:lnTo>
                <a:lnTo>
                  <a:pt x="90" y="5"/>
                </a:lnTo>
                <a:lnTo>
                  <a:pt x="78" y="1"/>
                </a:lnTo>
                <a:lnTo>
                  <a:pt x="65" y="0"/>
                </a:lnTo>
                <a:lnTo>
                  <a:pt x="52" y="1"/>
                </a:lnTo>
                <a:lnTo>
                  <a:pt x="40" y="5"/>
                </a:lnTo>
                <a:lnTo>
                  <a:pt x="30" y="11"/>
                </a:lnTo>
                <a:lnTo>
                  <a:pt x="21" y="19"/>
                </a:lnTo>
                <a:lnTo>
                  <a:pt x="14" y="28"/>
                </a:lnTo>
                <a:lnTo>
                  <a:pt x="9" y="40"/>
                </a:lnTo>
                <a:lnTo>
                  <a:pt x="6" y="54"/>
                </a:lnTo>
                <a:lnTo>
                  <a:pt x="4" y="69"/>
                </a:lnTo>
                <a:lnTo>
                  <a:pt x="4" y="72"/>
                </a:lnTo>
                <a:lnTo>
                  <a:pt x="29" y="72"/>
                </a:lnTo>
                <a:lnTo>
                  <a:pt x="29" y="70"/>
                </a:lnTo>
                <a:lnTo>
                  <a:pt x="30" y="60"/>
                </a:lnTo>
                <a:lnTo>
                  <a:pt x="31" y="52"/>
                </a:lnTo>
                <a:lnTo>
                  <a:pt x="34" y="43"/>
                </a:lnTo>
                <a:lnTo>
                  <a:pt x="38" y="36"/>
                </a:lnTo>
                <a:lnTo>
                  <a:pt x="43" y="32"/>
                </a:lnTo>
                <a:lnTo>
                  <a:pt x="50" y="28"/>
                </a:lnTo>
                <a:lnTo>
                  <a:pt x="56" y="26"/>
                </a:lnTo>
                <a:lnTo>
                  <a:pt x="64" y="25"/>
                </a:lnTo>
                <a:lnTo>
                  <a:pt x="72" y="26"/>
                </a:lnTo>
                <a:lnTo>
                  <a:pt x="78" y="27"/>
                </a:lnTo>
                <a:lnTo>
                  <a:pt x="85" y="31"/>
                </a:lnTo>
                <a:lnTo>
                  <a:pt x="90" y="34"/>
                </a:lnTo>
                <a:lnTo>
                  <a:pt x="94" y="40"/>
                </a:lnTo>
                <a:lnTo>
                  <a:pt x="97" y="46"/>
                </a:lnTo>
                <a:lnTo>
                  <a:pt x="98" y="53"/>
                </a:lnTo>
                <a:lnTo>
                  <a:pt x="99" y="60"/>
                </a:lnTo>
                <a:lnTo>
                  <a:pt x="99" y="67"/>
                </a:lnTo>
                <a:lnTo>
                  <a:pt x="97" y="72"/>
                </a:lnTo>
                <a:lnTo>
                  <a:pt x="96" y="78"/>
                </a:lnTo>
                <a:lnTo>
                  <a:pt x="93" y="83"/>
                </a:lnTo>
                <a:lnTo>
                  <a:pt x="89" y="89"/>
                </a:lnTo>
                <a:lnTo>
                  <a:pt x="85" y="93"/>
                </a:lnTo>
                <a:lnTo>
                  <a:pt x="79" y="98"/>
                </a:lnTo>
                <a:lnTo>
                  <a:pt x="73" y="102"/>
                </a:lnTo>
                <a:lnTo>
                  <a:pt x="58" y="111"/>
                </a:lnTo>
                <a:lnTo>
                  <a:pt x="45" y="119"/>
                </a:lnTo>
                <a:lnTo>
                  <a:pt x="33" y="128"/>
                </a:lnTo>
                <a:lnTo>
                  <a:pt x="22" y="138"/>
                </a:lnTo>
                <a:lnTo>
                  <a:pt x="15" y="148"/>
                </a:lnTo>
                <a:lnTo>
                  <a:pt x="9" y="159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18" name="Freeform 266"/>
          <p:cNvSpPr>
            <a:spLocks/>
          </p:cNvSpPr>
          <p:nvPr/>
        </p:nvSpPr>
        <p:spPr bwMode="auto">
          <a:xfrm>
            <a:off x="1425575" y="5045075"/>
            <a:ext cx="30163" cy="104775"/>
          </a:xfrm>
          <a:custGeom>
            <a:avLst/>
            <a:gdLst>
              <a:gd name="T0" fmla="*/ 2147483647 w 67"/>
              <a:gd name="T1" fmla="*/ 2147483647 h 199"/>
              <a:gd name="T2" fmla="*/ 2147483647 w 67"/>
              <a:gd name="T3" fmla="*/ 2147483647 h 199"/>
              <a:gd name="T4" fmla="*/ 2147483647 w 67"/>
              <a:gd name="T5" fmla="*/ 0 h 199"/>
              <a:gd name="T6" fmla="*/ 2147483647 w 67"/>
              <a:gd name="T7" fmla="*/ 0 h 199"/>
              <a:gd name="T8" fmla="*/ 2147483647 w 67"/>
              <a:gd name="T9" fmla="*/ 1459511617 h 199"/>
              <a:gd name="T10" fmla="*/ 2147483647 w 67"/>
              <a:gd name="T11" fmla="*/ 2147483647 h 199"/>
              <a:gd name="T12" fmla="*/ 2147483647 w 67"/>
              <a:gd name="T13" fmla="*/ 2147483647 h 199"/>
              <a:gd name="T14" fmla="*/ 2147483647 w 67"/>
              <a:gd name="T15" fmla="*/ 2147483647 h 199"/>
              <a:gd name="T16" fmla="*/ 2147483647 w 67"/>
              <a:gd name="T17" fmla="*/ 2147483647 h 199"/>
              <a:gd name="T18" fmla="*/ 1916085244 w 67"/>
              <a:gd name="T19" fmla="*/ 2147483647 h 199"/>
              <a:gd name="T20" fmla="*/ 1003644555 w 67"/>
              <a:gd name="T21" fmla="*/ 2147483647 h 199"/>
              <a:gd name="T22" fmla="*/ 0 w 67"/>
              <a:gd name="T23" fmla="*/ 2147483647 h 199"/>
              <a:gd name="T24" fmla="*/ 0 w 67"/>
              <a:gd name="T25" fmla="*/ 2147483647 h 199"/>
              <a:gd name="T26" fmla="*/ 2147483647 w 67"/>
              <a:gd name="T27" fmla="*/ 2147483647 h 199"/>
              <a:gd name="T28" fmla="*/ 2147483647 w 67"/>
              <a:gd name="T29" fmla="*/ 2147483647 h 1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199"/>
              <a:gd name="T47" fmla="*/ 67 w 67"/>
              <a:gd name="T48" fmla="*/ 199 h 1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199">
                <a:moveTo>
                  <a:pt x="43" y="199"/>
                </a:moveTo>
                <a:lnTo>
                  <a:pt x="67" y="199"/>
                </a:lnTo>
                <a:lnTo>
                  <a:pt x="67" y="0"/>
                </a:lnTo>
                <a:lnTo>
                  <a:pt x="49" y="0"/>
                </a:lnTo>
                <a:lnTo>
                  <a:pt x="47" y="10"/>
                </a:lnTo>
                <a:lnTo>
                  <a:pt x="45" y="18"/>
                </a:lnTo>
                <a:lnTo>
                  <a:pt x="41" y="24"/>
                </a:lnTo>
                <a:lnTo>
                  <a:pt x="35" y="29"/>
                </a:lnTo>
                <a:lnTo>
                  <a:pt x="28" y="34"/>
                </a:lnTo>
                <a:lnTo>
                  <a:pt x="21" y="36"/>
                </a:lnTo>
                <a:lnTo>
                  <a:pt x="11" y="38"/>
                </a:lnTo>
                <a:lnTo>
                  <a:pt x="0" y="39"/>
                </a:lnTo>
                <a:lnTo>
                  <a:pt x="0" y="60"/>
                </a:lnTo>
                <a:lnTo>
                  <a:pt x="43" y="60"/>
                </a:lnTo>
                <a:lnTo>
                  <a:pt x="43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19" name="Rectangle 267"/>
          <p:cNvSpPr>
            <a:spLocks noChangeArrowheads="1"/>
          </p:cNvSpPr>
          <p:nvPr/>
        </p:nvSpPr>
        <p:spPr bwMode="auto">
          <a:xfrm>
            <a:off x="2036763" y="5040313"/>
            <a:ext cx="12700" cy="10953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20" name="Freeform 268"/>
          <p:cNvSpPr>
            <a:spLocks/>
          </p:cNvSpPr>
          <p:nvPr/>
        </p:nvSpPr>
        <p:spPr bwMode="auto">
          <a:xfrm>
            <a:off x="2063750" y="5068888"/>
            <a:ext cx="50800" cy="82550"/>
          </a:xfrm>
          <a:custGeom>
            <a:avLst/>
            <a:gdLst>
              <a:gd name="T0" fmla="*/ 95928251 w 111"/>
              <a:gd name="T1" fmla="*/ 2147483647 h 158"/>
              <a:gd name="T2" fmla="*/ 766798559 w 111"/>
              <a:gd name="T3" fmla="*/ 2147483647 h 158"/>
              <a:gd name="T4" fmla="*/ 2108747694 w 111"/>
              <a:gd name="T5" fmla="*/ 2147483647 h 158"/>
              <a:gd name="T6" fmla="*/ 2147483647 w 111"/>
              <a:gd name="T7" fmla="*/ 2147483647 h 158"/>
              <a:gd name="T8" fmla="*/ 2147483647 w 111"/>
              <a:gd name="T9" fmla="*/ 2147483647 h 158"/>
              <a:gd name="T10" fmla="*/ 2147483647 w 111"/>
              <a:gd name="T11" fmla="*/ 2147483647 h 158"/>
              <a:gd name="T12" fmla="*/ 2147483647 w 111"/>
              <a:gd name="T13" fmla="*/ 2147483647 h 158"/>
              <a:gd name="T14" fmla="*/ 2147483647 w 111"/>
              <a:gd name="T15" fmla="*/ 2147483647 h 158"/>
              <a:gd name="T16" fmla="*/ 2147483647 w 111"/>
              <a:gd name="T17" fmla="*/ 2147483647 h 158"/>
              <a:gd name="T18" fmla="*/ 2147483647 w 111"/>
              <a:gd name="T19" fmla="*/ 2147483647 h 158"/>
              <a:gd name="T20" fmla="*/ 2147483647 w 111"/>
              <a:gd name="T21" fmla="*/ 2147483647 h 158"/>
              <a:gd name="T22" fmla="*/ 2147483647 w 111"/>
              <a:gd name="T23" fmla="*/ 2147483647 h 158"/>
              <a:gd name="T24" fmla="*/ 2147483647 w 111"/>
              <a:gd name="T25" fmla="*/ 2147483647 h 158"/>
              <a:gd name="T26" fmla="*/ 2147483647 w 111"/>
              <a:gd name="T27" fmla="*/ 2147483647 h 158"/>
              <a:gd name="T28" fmla="*/ 2147483647 w 111"/>
              <a:gd name="T29" fmla="*/ 2147483647 h 158"/>
              <a:gd name="T30" fmla="*/ 2147483647 w 111"/>
              <a:gd name="T31" fmla="*/ 2147483647 h 158"/>
              <a:gd name="T32" fmla="*/ 2147483647 w 111"/>
              <a:gd name="T33" fmla="*/ 2147483647 h 158"/>
              <a:gd name="T34" fmla="*/ 2147483647 w 111"/>
              <a:gd name="T35" fmla="*/ 2147483647 h 158"/>
              <a:gd name="T36" fmla="*/ 2147483647 w 111"/>
              <a:gd name="T37" fmla="*/ 2147483647 h 158"/>
              <a:gd name="T38" fmla="*/ 2147483647 w 111"/>
              <a:gd name="T39" fmla="*/ 2147483647 h 158"/>
              <a:gd name="T40" fmla="*/ 2147483647 w 111"/>
              <a:gd name="T41" fmla="*/ 2147483647 h 158"/>
              <a:gd name="T42" fmla="*/ 2147483647 w 111"/>
              <a:gd name="T43" fmla="*/ 2147483647 h 158"/>
              <a:gd name="T44" fmla="*/ 2147483647 w 111"/>
              <a:gd name="T45" fmla="*/ 2147483647 h 158"/>
              <a:gd name="T46" fmla="*/ 2147483647 w 111"/>
              <a:gd name="T47" fmla="*/ 2147483647 h 158"/>
              <a:gd name="T48" fmla="*/ 2147483647 w 111"/>
              <a:gd name="T49" fmla="*/ 2147483647 h 158"/>
              <a:gd name="T50" fmla="*/ 2147483647 w 111"/>
              <a:gd name="T51" fmla="*/ 2147483647 h 158"/>
              <a:gd name="T52" fmla="*/ 2147483647 w 111"/>
              <a:gd name="T53" fmla="*/ 2147483647 h 158"/>
              <a:gd name="T54" fmla="*/ 2147483647 w 111"/>
              <a:gd name="T55" fmla="*/ 998262919 h 158"/>
              <a:gd name="T56" fmla="*/ 2147483647 w 111"/>
              <a:gd name="T57" fmla="*/ 142492282 h 158"/>
              <a:gd name="T58" fmla="*/ 2147483647 w 111"/>
              <a:gd name="T59" fmla="*/ 142492282 h 158"/>
              <a:gd name="T60" fmla="*/ 2147483647 w 111"/>
              <a:gd name="T61" fmla="*/ 998262919 h 158"/>
              <a:gd name="T62" fmla="*/ 958655003 w 111"/>
              <a:gd name="T63" fmla="*/ 2147483647 h 158"/>
              <a:gd name="T64" fmla="*/ 383503854 w 111"/>
              <a:gd name="T65" fmla="*/ 2147483647 h 158"/>
              <a:gd name="T66" fmla="*/ 383503854 w 111"/>
              <a:gd name="T67" fmla="*/ 2147483647 h 158"/>
              <a:gd name="T68" fmla="*/ 766798559 w 111"/>
              <a:gd name="T69" fmla="*/ 2147483647 h 158"/>
              <a:gd name="T70" fmla="*/ 1629524882 w 111"/>
              <a:gd name="T71" fmla="*/ 2147483647 h 158"/>
              <a:gd name="T72" fmla="*/ 2147483647 w 111"/>
              <a:gd name="T73" fmla="*/ 2147483647 h 158"/>
              <a:gd name="T74" fmla="*/ 2147483647 w 111"/>
              <a:gd name="T75" fmla="*/ 2147483647 h 158"/>
              <a:gd name="T76" fmla="*/ 2147483647 w 111"/>
              <a:gd name="T77" fmla="*/ 2147483647 h 158"/>
              <a:gd name="T78" fmla="*/ 2147483647 w 111"/>
              <a:gd name="T79" fmla="*/ 2147483647 h 158"/>
              <a:gd name="T80" fmla="*/ 2147483647 w 111"/>
              <a:gd name="T81" fmla="*/ 2147483647 h 158"/>
              <a:gd name="T82" fmla="*/ 2147483647 w 111"/>
              <a:gd name="T83" fmla="*/ 2147483647 h 158"/>
              <a:gd name="T84" fmla="*/ 2147483647 w 111"/>
              <a:gd name="T85" fmla="*/ 2147483647 h 158"/>
              <a:gd name="T86" fmla="*/ 2147483647 w 111"/>
              <a:gd name="T87" fmla="*/ 2147483647 h 158"/>
              <a:gd name="T88" fmla="*/ 2147483647 w 111"/>
              <a:gd name="T89" fmla="*/ 2147483647 h 158"/>
              <a:gd name="T90" fmla="*/ 2147483647 w 111"/>
              <a:gd name="T91" fmla="*/ 2147483647 h 158"/>
              <a:gd name="T92" fmla="*/ 2147483647 w 111"/>
              <a:gd name="T93" fmla="*/ 2147483647 h 158"/>
              <a:gd name="T94" fmla="*/ 2147483647 w 111"/>
              <a:gd name="T95" fmla="*/ 2147483647 h 158"/>
              <a:gd name="T96" fmla="*/ 2147483647 w 111"/>
              <a:gd name="T97" fmla="*/ 2147483647 h 158"/>
              <a:gd name="T98" fmla="*/ 2013029537 w 111"/>
              <a:gd name="T99" fmla="*/ 2147483647 h 15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1"/>
              <a:gd name="T151" fmla="*/ 0 h 158"/>
              <a:gd name="T152" fmla="*/ 111 w 111"/>
              <a:gd name="T153" fmla="*/ 158 h 15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1" h="158">
                <a:moveTo>
                  <a:pt x="0" y="106"/>
                </a:moveTo>
                <a:lnTo>
                  <a:pt x="1" y="117"/>
                </a:lnTo>
                <a:lnTo>
                  <a:pt x="3" y="128"/>
                </a:lnTo>
                <a:lnTo>
                  <a:pt x="8" y="137"/>
                </a:lnTo>
                <a:lnTo>
                  <a:pt x="13" y="144"/>
                </a:lnTo>
                <a:lnTo>
                  <a:pt x="22" y="150"/>
                </a:lnTo>
                <a:lnTo>
                  <a:pt x="31" y="154"/>
                </a:lnTo>
                <a:lnTo>
                  <a:pt x="42" y="157"/>
                </a:lnTo>
                <a:lnTo>
                  <a:pt x="54" y="158"/>
                </a:lnTo>
                <a:lnTo>
                  <a:pt x="67" y="157"/>
                </a:lnTo>
                <a:lnTo>
                  <a:pt x="79" y="154"/>
                </a:lnTo>
                <a:lnTo>
                  <a:pt x="88" y="151"/>
                </a:lnTo>
                <a:lnTo>
                  <a:pt x="97" y="145"/>
                </a:lnTo>
                <a:lnTo>
                  <a:pt x="103" y="138"/>
                </a:lnTo>
                <a:lnTo>
                  <a:pt x="107" y="130"/>
                </a:lnTo>
                <a:lnTo>
                  <a:pt x="110" y="119"/>
                </a:lnTo>
                <a:lnTo>
                  <a:pt x="111" y="109"/>
                </a:lnTo>
                <a:lnTo>
                  <a:pt x="110" y="100"/>
                </a:lnTo>
                <a:lnTo>
                  <a:pt x="109" y="93"/>
                </a:lnTo>
                <a:lnTo>
                  <a:pt x="106" y="86"/>
                </a:lnTo>
                <a:lnTo>
                  <a:pt x="101" y="81"/>
                </a:lnTo>
                <a:lnTo>
                  <a:pt x="95" y="76"/>
                </a:lnTo>
                <a:lnTo>
                  <a:pt x="88" y="73"/>
                </a:lnTo>
                <a:lnTo>
                  <a:pt x="80" y="69"/>
                </a:lnTo>
                <a:lnTo>
                  <a:pt x="70" y="67"/>
                </a:lnTo>
                <a:lnTo>
                  <a:pt x="47" y="61"/>
                </a:lnTo>
                <a:lnTo>
                  <a:pt x="42" y="59"/>
                </a:lnTo>
                <a:lnTo>
                  <a:pt x="37" y="58"/>
                </a:lnTo>
                <a:lnTo>
                  <a:pt x="33" y="57"/>
                </a:lnTo>
                <a:lnTo>
                  <a:pt x="30" y="54"/>
                </a:lnTo>
                <a:lnTo>
                  <a:pt x="28" y="52"/>
                </a:lnTo>
                <a:lnTo>
                  <a:pt x="26" y="50"/>
                </a:lnTo>
                <a:lnTo>
                  <a:pt x="25" y="46"/>
                </a:lnTo>
                <a:lnTo>
                  <a:pt x="25" y="43"/>
                </a:lnTo>
                <a:lnTo>
                  <a:pt x="25" y="38"/>
                </a:lnTo>
                <a:lnTo>
                  <a:pt x="27" y="33"/>
                </a:lnTo>
                <a:lnTo>
                  <a:pt x="29" y="30"/>
                </a:lnTo>
                <a:lnTo>
                  <a:pt x="32" y="27"/>
                </a:lnTo>
                <a:lnTo>
                  <a:pt x="36" y="25"/>
                </a:lnTo>
                <a:lnTo>
                  <a:pt x="42" y="23"/>
                </a:lnTo>
                <a:lnTo>
                  <a:pt x="47" y="22"/>
                </a:lnTo>
                <a:lnTo>
                  <a:pt x="54" y="22"/>
                </a:lnTo>
                <a:lnTo>
                  <a:pt x="61" y="22"/>
                </a:lnTo>
                <a:lnTo>
                  <a:pt x="67" y="23"/>
                </a:lnTo>
                <a:lnTo>
                  <a:pt x="72" y="25"/>
                </a:lnTo>
                <a:lnTo>
                  <a:pt x="76" y="29"/>
                </a:lnTo>
                <a:lnTo>
                  <a:pt x="81" y="32"/>
                </a:lnTo>
                <a:lnTo>
                  <a:pt x="83" y="36"/>
                </a:lnTo>
                <a:lnTo>
                  <a:pt x="85" y="40"/>
                </a:lnTo>
                <a:lnTo>
                  <a:pt x="86" y="46"/>
                </a:lnTo>
                <a:lnTo>
                  <a:pt x="108" y="46"/>
                </a:lnTo>
                <a:lnTo>
                  <a:pt x="107" y="36"/>
                </a:lnTo>
                <a:lnTo>
                  <a:pt x="104" y="26"/>
                </a:lnTo>
                <a:lnTo>
                  <a:pt x="100" y="18"/>
                </a:lnTo>
                <a:lnTo>
                  <a:pt x="93" y="12"/>
                </a:lnTo>
                <a:lnTo>
                  <a:pt x="86" y="7"/>
                </a:lnTo>
                <a:lnTo>
                  <a:pt x="76" y="3"/>
                </a:lnTo>
                <a:lnTo>
                  <a:pt x="66" y="1"/>
                </a:lnTo>
                <a:lnTo>
                  <a:pt x="54" y="0"/>
                </a:lnTo>
                <a:lnTo>
                  <a:pt x="43" y="1"/>
                </a:lnTo>
                <a:lnTo>
                  <a:pt x="32" y="3"/>
                </a:lnTo>
                <a:lnTo>
                  <a:pt x="24" y="7"/>
                </a:lnTo>
                <a:lnTo>
                  <a:pt x="16" y="11"/>
                </a:lnTo>
                <a:lnTo>
                  <a:pt x="10" y="18"/>
                </a:lnTo>
                <a:lnTo>
                  <a:pt x="6" y="25"/>
                </a:lnTo>
                <a:lnTo>
                  <a:pt x="4" y="33"/>
                </a:lnTo>
                <a:lnTo>
                  <a:pt x="3" y="43"/>
                </a:lnTo>
                <a:lnTo>
                  <a:pt x="4" y="52"/>
                </a:lnTo>
                <a:lnTo>
                  <a:pt x="5" y="59"/>
                </a:lnTo>
                <a:lnTo>
                  <a:pt x="8" y="66"/>
                </a:lnTo>
                <a:lnTo>
                  <a:pt x="12" y="71"/>
                </a:lnTo>
                <a:lnTo>
                  <a:pt x="17" y="75"/>
                </a:lnTo>
                <a:lnTo>
                  <a:pt x="24" y="79"/>
                </a:lnTo>
                <a:lnTo>
                  <a:pt x="32" y="82"/>
                </a:lnTo>
                <a:lnTo>
                  <a:pt x="41" y="85"/>
                </a:lnTo>
                <a:lnTo>
                  <a:pt x="68" y="93"/>
                </a:lnTo>
                <a:lnTo>
                  <a:pt x="72" y="94"/>
                </a:lnTo>
                <a:lnTo>
                  <a:pt x="78" y="95"/>
                </a:lnTo>
                <a:lnTo>
                  <a:pt x="81" y="97"/>
                </a:lnTo>
                <a:lnTo>
                  <a:pt x="84" y="99"/>
                </a:lnTo>
                <a:lnTo>
                  <a:pt x="86" y="102"/>
                </a:lnTo>
                <a:lnTo>
                  <a:pt x="88" y="104"/>
                </a:lnTo>
                <a:lnTo>
                  <a:pt x="89" y="108"/>
                </a:lnTo>
                <a:lnTo>
                  <a:pt x="89" y="113"/>
                </a:lnTo>
                <a:lnTo>
                  <a:pt x="88" y="117"/>
                </a:lnTo>
                <a:lnTo>
                  <a:pt x="87" y="122"/>
                </a:lnTo>
                <a:lnTo>
                  <a:pt x="84" y="126"/>
                </a:lnTo>
                <a:lnTo>
                  <a:pt x="81" y="129"/>
                </a:lnTo>
                <a:lnTo>
                  <a:pt x="75" y="132"/>
                </a:lnTo>
                <a:lnTo>
                  <a:pt x="70" y="135"/>
                </a:lnTo>
                <a:lnTo>
                  <a:pt x="64" y="136"/>
                </a:lnTo>
                <a:lnTo>
                  <a:pt x="56" y="136"/>
                </a:lnTo>
                <a:lnTo>
                  <a:pt x="49" y="136"/>
                </a:lnTo>
                <a:lnTo>
                  <a:pt x="42" y="133"/>
                </a:lnTo>
                <a:lnTo>
                  <a:pt x="35" y="131"/>
                </a:lnTo>
                <a:lnTo>
                  <a:pt x="31" y="128"/>
                </a:lnTo>
                <a:lnTo>
                  <a:pt x="27" y="124"/>
                </a:lnTo>
                <a:lnTo>
                  <a:pt x="24" y="118"/>
                </a:lnTo>
                <a:lnTo>
                  <a:pt x="22" y="113"/>
                </a:lnTo>
                <a:lnTo>
                  <a:pt x="21" y="106"/>
                </a:lnTo>
                <a:lnTo>
                  <a:pt x="0" y="10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21" name="Freeform 269"/>
          <p:cNvSpPr>
            <a:spLocks noEditPoints="1"/>
          </p:cNvSpPr>
          <p:nvPr/>
        </p:nvSpPr>
        <p:spPr bwMode="auto">
          <a:xfrm>
            <a:off x="2124075" y="5068888"/>
            <a:ext cx="60325" cy="82550"/>
          </a:xfrm>
          <a:custGeom>
            <a:avLst/>
            <a:gdLst>
              <a:gd name="T0" fmla="*/ 2147483647 w 129"/>
              <a:gd name="T1" fmla="*/ 2147483647 h 158"/>
              <a:gd name="T2" fmla="*/ 2147483647 w 129"/>
              <a:gd name="T3" fmla="*/ 2147483647 h 158"/>
              <a:gd name="T4" fmla="*/ 2147483647 w 129"/>
              <a:gd name="T5" fmla="*/ 2147483647 h 158"/>
              <a:gd name="T6" fmla="*/ 2147483647 w 129"/>
              <a:gd name="T7" fmla="*/ 2147483647 h 158"/>
              <a:gd name="T8" fmla="*/ 2147483647 w 129"/>
              <a:gd name="T9" fmla="*/ 2147483647 h 158"/>
              <a:gd name="T10" fmla="*/ 2147483647 w 129"/>
              <a:gd name="T11" fmla="*/ 2147483647 h 158"/>
              <a:gd name="T12" fmla="*/ 2147483647 w 129"/>
              <a:gd name="T13" fmla="*/ 2147483647 h 158"/>
              <a:gd name="T14" fmla="*/ 2147483647 w 129"/>
              <a:gd name="T15" fmla="*/ 2147483647 h 158"/>
              <a:gd name="T16" fmla="*/ 2147483647 w 129"/>
              <a:gd name="T17" fmla="*/ 2147483647 h 158"/>
              <a:gd name="T18" fmla="*/ 2147483647 w 129"/>
              <a:gd name="T19" fmla="*/ 2147483647 h 158"/>
              <a:gd name="T20" fmla="*/ 2147483647 w 129"/>
              <a:gd name="T21" fmla="*/ 2147483647 h 158"/>
              <a:gd name="T22" fmla="*/ 2147483647 w 129"/>
              <a:gd name="T23" fmla="*/ 2147483647 h 158"/>
              <a:gd name="T24" fmla="*/ 2147483647 w 129"/>
              <a:gd name="T25" fmla="*/ 2147483647 h 158"/>
              <a:gd name="T26" fmla="*/ 2147483647 w 129"/>
              <a:gd name="T27" fmla="*/ 2147483647 h 158"/>
              <a:gd name="T28" fmla="*/ 2147483647 w 129"/>
              <a:gd name="T29" fmla="*/ 2147483647 h 158"/>
              <a:gd name="T30" fmla="*/ 2147483647 w 129"/>
              <a:gd name="T31" fmla="*/ 2147483647 h 158"/>
              <a:gd name="T32" fmla="*/ 2147483647 w 129"/>
              <a:gd name="T33" fmla="*/ 2147483647 h 158"/>
              <a:gd name="T34" fmla="*/ 2147483647 w 129"/>
              <a:gd name="T35" fmla="*/ 2147483647 h 158"/>
              <a:gd name="T36" fmla="*/ 2147483647 w 129"/>
              <a:gd name="T37" fmla="*/ 2147483647 h 158"/>
              <a:gd name="T38" fmla="*/ 2147483647 w 129"/>
              <a:gd name="T39" fmla="*/ 2147483647 h 158"/>
              <a:gd name="T40" fmla="*/ 2147483647 w 129"/>
              <a:gd name="T41" fmla="*/ 2147483647 h 158"/>
              <a:gd name="T42" fmla="*/ 2147483647 w 129"/>
              <a:gd name="T43" fmla="*/ 2147483647 h 158"/>
              <a:gd name="T44" fmla="*/ 2147483647 w 129"/>
              <a:gd name="T45" fmla="*/ 2147483647 h 158"/>
              <a:gd name="T46" fmla="*/ 2147483647 w 129"/>
              <a:gd name="T47" fmla="*/ 2147483647 h 158"/>
              <a:gd name="T48" fmla="*/ 2147483647 w 129"/>
              <a:gd name="T49" fmla="*/ 2147483647 h 158"/>
              <a:gd name="T50" fmla="*/ 2147483647 w 129"/>
              <a:gd name="T51" fmla="*/ 1426284242 h 158"/>
              <a:gd name="T52" fmla="*/ 2147483647 w 129"/>
              <a:gd name="T53" fmla="*/ 285256770 h 158"/>
              <a:gd name="T54" fmla="*/ 2147483647 w 129"/>
              <a:gd name="T55" fmla="*/ 0 h 158"/>
              <a:gd name="T56" fmla="*/ 2147483647 w 129"/>
              <a:gd name="T57" fmla="*/ 427748987 h 158"/>
              <a:gd name="T58" fmla="*/ 2147467039 w 129"/>
              <a:gd name="T59" fmla="*/ 1711541404 h 158"/>
              <a:gd name="T60" fmla="*/ 1124905930 w 129"/>
              <a:gd name="T61" fmla="*/ 2147483647 h 158"/>
              <a:gd name="T62" fmla="*/ 715749473 w 129"/>
              <a:gd name="T63" fmla="*/ 2147483647 h 158"/>
              <a:gd name="T64" fmla="*/ 2147483647 w 129"/>
              <a:gd name="T65" fmla="*/ 2147483647 h 158"/>
              <a:gd name="T66" fmla="*/ 2147483647 w 129"/>
              <a:gd name="T67" fmla="*/ 2147483647 h 158"/>
              <a:gd name="T68" fmla="*/ 2147483647 w 129"/>
              <a:gd name="T69" fmla="*/ 2147483647 h 158"/>
              <a:gd name="T70" fmla="*/ 2147483647 w 129"/>
              <a:gd name="T71" fmla="*/ 2147483647 h 158"/>
              <a:gd name="T72" fmla="*/ 2147483647 w 129"/>
              <a:gd name="T73" fmla="*/ 2147483647 h 158"/>
              <a:gd name="T74" fmla="*/ 2147483647 w 129"/>
              <a:gd name="T75" fmla="*/ 2147483647 h 158"/>
              <a:gd name="T76" fmla="*/ 2147483647 w 129"/>
              <a:gd name="T77" fmla="*/ 2147483647 h 158"/>
              <a:gd name="T78" fmla="*/ 2147483647 w 129"/>
              <a:gd name="T79" fmla="*/ 2147483647 h 158"/>
              <a:gd name="T80" fmla="*/ 2147483647 w 129"/>
              <a:gd name="T81" fmla="*/ 2147483647 h 158"/>
              <a:gd name="T82" fmla="*/ 2147483647 w 129"/>
              <a:gd name="T83" fmla="*/ 2147483647 h 158"/>
              <a:gd name="T84" fmla="*/ 2147483647 w 129"/>
              <a:gd name="T85" fmla="*/ 2147483647 h 158"/>
              <a:gd name="T86" fmla="*/ 2147483647 w 129"/>
              <a:gd name="T87" fmla="*/ 2147483647 h 158"/>
              <a:gd name="T88" fmla="*/ 2147483647 w 129"/>
              <a:gd name="T89" fmla="*/ 2147483647 h 158"/>
              <a:gd name="T90" fmla="*/ 2147483647 w 129"/>
              <a:gd name="T91" fmla="*/ 2147483647 h 158"/>
              <a:gd name="T92" fmla="*/ 1227248881 w 129"/>
              <a:gd name="T93" fmla="*/ 2147483647 h 158"/>
              <a:gd name="T94" fmla="*/ 306812454 w 129"/>
              <a:gd name="T95" fmla="*/ 2147483647 h 158"/>
              <a:gd name="T96" fmla="*/ 0 w 129"/>
              <a:gd name="T97" fmla="*/ 2147483647 h 158"/>
              <a:gd name="T98" fmla="*/ 306812454 w 129"/>
              <a:gd name="T99" fmla="*/ 2147483647 h 158"/>
              <a:gd name="T100" fmla="*/ 1227248881 w 129"/>
              <a:gd name="T101" fmla="*/ 2147483647 h 158"/>
              <a:gd name="T102" fmla="*/ 2147483647 w 129"/>
              <a:gd name="T103" fmla="*/ 2147483647 h 158"/>
              <a:gd name="T104" fmla="*/ 2147483647 w 129"/>
              <a:gd name="T105" fmla="*/ 2147483647 h 158"/>
              <a:gd name="T106" fmla="*/ 2147483647 w 129"/>
              <a:gd name="T107" fmla="*/ 2147483647 h 158"/>
              <a:gd name="T108" fmla="*/ 2147483647 w 129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8"/>
              <a:gd name="T167" fmla="*/ 129 w 129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8">
                <a:moveTo>
                  <a:pt x="91" y="76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5" y="119"/>
                </a:lnTo>
                <a:lnTo>
                  <a:pt x="79" y="125"/>
                </a:lnTo>
                <a:lnTo>
                  <a:pt x="73" y="130"/>
                </a:lnTo>
                <a:lnTo>
                  <a:pt x="66" y="133"/>
                </a:lnTo>
                <a:lnTo>
                  <a:pt x="58" y="135"/>
                </a:lnTo>
                <a:lnTo>
                  <a:pt x="49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2"/>
                </a:lnTo>
                <a:lnTo>
                  <a:pt x="31" y="130"/>
                </a:lnTo>
                <a:lnTo>
                  <a:pt x="28" y="126"/>
                </a:lnTo>
                <a:lnTo>
                  <a:pt x="27" y="122"/>
                </a:lnTo>
                <a:lnTo>
                  <a:pt x="25" y="117"/>
                </a:lnTo>
                <a:lnTo>
                  <a:pt x="25" y="113"/>
                </a:lnTo>
                <a:lnTo>
                  <a:pt x="25" y="107"/>
                </a:lnTo>
                <a:lnTo>
                  <a:pt x="26" y="102"/>
                </a:lnTo>
                <a:lnTo>
                  <a:pt x="28" y="99"/>
                </a:lnTo>
                <a:lnTo>
                  <a:pt x="30" y="95"/>
                </a:lnTo>
                <a:lnTo>
                  <a:pt x="33" y="92"/>
                </a:lnTo>
                <a:lnTo>
                  <a:pt x="37" y="89"/>
                </a:lnTo>
                <a:lnTo>
                  <a:pt x="42" y="88"/>
                </a:lnTo>
                <a:lnTo>
                  <a:pt x="48" y="87"/>
                </a:lnTo>
                <a:lnTo>
                  <a:pt x="59" y="85"/>
                </a:lnTo>
                <a:lnTo>
                  <a:pt x="71" y="83"/>
                </a:lnTo>
                <a:lnTo>
                  <a:pt x="81" y="81"/>
                </a:lnTo>
                <a:lnTo>
                  <a:pt x="91" y="76"/>
                </a:lnTo>
                <a:close/>
                <a:moveTo>
                  <a:pt x="93" y="133"/>
                </a:moveTo>
                <a:lnTo>
                  <a:pt x="93" y="139"/>
                </a:lnTo>
                <a:lnTo>
                  <a:pt x="94" y="144"/>
                </a:lnTo>
                <a:lnTo>
                  <a:pt x="96" y="147"/>
                </a:lnTo>
                <a:lnTo>
                  <a:pt x="98" y="151"/>
                </a:lnTo>
                <a:lnTo>
                  <a:pt x="101" y="153"/>
                </a:lnTo>
                <a:lnTo>
                  <a:pt x="106" y="156"/>
                </a:lnTo>
                <a:lnTo>
                  <a:pt x="110" y="157"/>
                </a:lnTo>
                <a:lnTo>
                  <a:pt x="116" y="157"/>
                </a:lnTo>
                <a:lnTo>
                  <a:pt x="122" y="156"/>
                </a:lnTo>
                <a:lnTo>
                  <a:pt x="129" y="154"/>
                </a:lnTo>
                <a:lnTo>
                  <a:pt x="129" y="135"/>
                </a:lnTo>
                <a:lnTo>
                  <a:pt x="123" y="136"/>
                </a:lnTo>
                <a:lnTo>
                  <a:pt x="118" y="135"/>
                </a:lnTo>
                <a:lnTo>
                  <a:pt x="115" y="131"/>
                </a:lnTo>
                <a:lnTo>
                  <a:pt x="114" y="126"/>
                </a:lnTo>
                <a:lnTo>
                  <a:pt x="114" y="119"/>
                </a:lnTo>
                <a:lnTo>
                  <a:pt x="114" y="45"/>
                </a:lnTo>
                <a:lnTo>
                  <a:pt x="113" y="34"/>
                </a:lnTo>
                <a:lnTo>
                  <a:pt x="111" y="25"/>
                </a:lnTo>
                <a:lnTo>
                  <a:pt x="107" y="17"/>
                </a:lnTo>
                <a:lnTo>
                  <a:pt x="101" y="10"/>
                </a:lnTo>
                <a:lnTo>
                  <a:pt x="94" y="5"/>
                </a:lnTo>
                <a:lnTo>
                  <a:pt x="85" y="2"/>
                </a:lnTo>
                <a:lnTo>
                  <a:pt x="74" y="1"/>
                </a:lnTo>
                <a:lnTo>
                  <a:pt x="61" y="0"/>
                </a:lnTo>
                <a:lnTo>
                  <a:pt x="49" y="1"/>
                </a:lnTo>
                <a:lnTo>
                  <a:pt x="38" y="3"/>
                </a:lnTo>
                <a:lnTo>
                  <a:pt x="29" y="7"/>
                </a:lnTo>
                <a:lnTo>
                  <a:pt x="21" y="12"/>
                </a:lnTo>
                <a:lnTo>
                  <a:pt x="15" y="19"/>
                </a:lnTo>
                <a:lnTo>
                  <a:pt x="11" y="27"/>
                </a:lnTo>
                <a:lnTo>
                  <a:pt x="8" y="37"/>
                </a:lnTo>
                <a:lnTo>
                  <a:pt x="7" y="47"/>
                </a:lnTo>
                <a:lnTo>
                  <a:pt x="7" y="48"/>
                </a:lnTo>
                <a:lnTo>
                  <a:pt x="29" y="48"/>
                </a:lnTo>
                <a:lnTo>
                  <a:pt x="29" y="43"/>
                </a:lnTo>
                <a:lnTo>
                  <a:pt x="31" y="37"/>
                </a:lnTo>
                <a:lnTo>
                  <a:pt x="33" y="32"/>
                </a:lnTo>
                <a:lnTo>
                  <a:pt x="37" y="29"/>
                </a:lnTo>
                <a:lnTo>
                  <a:pt x="41" y="25"/>
                </a:lnTo>
                <a:lnTo>
                  <a:pt x="47" y="23"/>
                </a:lnTo>
                <a:lnTo>
                  <a:pt x="53" y="22"/>
                </a:lnTo>
                <a:lnTo>
                  <a:pt x="60" y="22"/>
                </a:lnTo>
                <a:lnTo>
                  <a:pt x="68" y="22"/>
                </a:lnTo>
                <a:lnTo>
                  <a:pt x="74" y="23"/>
                </a:lnTo>
                <a:lnTo>
                  <a:pt x="79" y="25"/>
                </a:lnTo>
                <a:lnTo>
                  <a:pt x="84" y="27"/>
                </a:lnTo>
                <a:lnTo>
                  <a:pt x="87" y="30"/>
                </a:lnTo>
                <a:lnTo>
                  <a:pt x="89" y="34"/>
                </a:lnTo>
                <a:lnTo>
                  <a:pt x="91" y="38"/>
                </a:lnTo>
                <a:lnTo>
                  <a:pt x="91" y="44"/>
                </a:lnTo>
                <a:lnTo>
                  <a:pt x="91" y="50"/>
                </a:lnTo>
                <a:lnTo>
                  <a:pt x="90" y="54"/>
                </a:lnTo>
                <a:lnTo>
                  <a:pt x="89" y="57"/>
                </a:lnTo>
                <a:lnTo>
                  <a:pt x="85" y="59"/>
                </a:lnTo>
                <a:lnTo>
                  <a:pt x="79" y="61"/>
                </a:lnTo>
                <a:lnTo>
                  <a:pt x="71" y="62"/>
                </a:lnTo>
                <a:lnTo>
                  <a:pt x="60" y="64"/>
                </a:lnTo>
                <a:lnTo>
                  <a:pt x="48" y="65"/>
                </a:lnTo>
                <a:lnTo>
                  <a:pt x="36" y="67"/>
                </a:lnTo>
                <a:lnTo>
                  <a:pt x="27" y="71"/>
                </a:lnTo>
                <a:lnTo>
                  <a:pt x="18" y="74"/>
                </a:lnTo>
                <a:lnTo>
                  <a:pt x="12" y="80"/>
                </a:lnTo>
                <a:lnTo>
                  <a:pt x="7" y="86"/>
                </a:lnTo>
                <a:lnTo>
                  <a:pt x="3" y="94"/>
                </a:lnTo>
                <a:lnTo>
                  <a:pt x="1" y="102"/>
                </a:lnTo>
                <a:lnTo>
                  <a:pt x="0" y="113"/>
                </a:lnTo>
                <a:lnTo>
                  <a:pt x="1" y="123"/>
                </a:lnTo>
                <a:lnTo>
                  <a:pt x="3" y="131"/>
                </a:lnTo>
                <a:lnTo>
                  <a:pt x="7" y="139"/>
                </a:lnTo>
                <a:lnTo>
                  <a:pt x="12" y="146"/>
                </a:lnTo>
                <a:lnTo>
                  <a:pt x="18" y="151"/>
                </a:lnTo>
                <a:lnTo>
                  <a:pt x="26" y="154"/>
                </a:lnTo>
                <a:lnTo>
                  <a:pt x="35" y="157"/>
                </a:lnTo>
                <a:lnTo>
                  <a:pt x="45" y="158"/>
                </a:lnTo>
                <a:lnTo>
                  <a:pt x="58" y="157"/>
                </a:lnTo>
                <a:lnTo>
                  <a:pt x="71" y="152"/>
                </a:lnTo>
                <a:lnTo>
                  <a:pt x="83" y="144"/>
                </a:lnTo>
                <a:lnTo>
                  <a:pt x="93" y="13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22" name="Freeform 270"/>
          <p:cNvSpPr>
            <a:spLocks noEditPoints="1"/>
          </p:cNvSpPr>
          <p:nvPr/>
        </p:nvSpPr>
        <p:spPr bwMode="auto">
          <a:xfrm>
            <a:off x="2193925" y="5040313"/>
            <a:ext cx="60325" cy="111125"/>
          </a:xfrm>
          <a:custGeom>
            <a:avLst/>
            <a:gdLst>
              <a:gd name="T0" fmla="*/ 2147483647 w 127"/>
              <a:gd name="T1" fmla="*/ 2147483647 h 211"/>
              <a:gd name="T2" fmla="*/ 2147483647 w 127"/>
              <a:gd name="T3" fmla="*/ 2147483647 h 211"/>
              <a:gd name="T4" fmla="*/ 2147483647 w 127"/>
              <a:gd name="T5" fmla="*/ 2147483647 h 211"/>
              <a:gd name="T6" fmla="*/ 2147483647 w 127"/>
              <a:gd name="T7" fmla="*/ 2147483647 h 211"/>
              <a:gd name="T8" fmla="*/ 2147483647 w 127"/>
              <a:gd name="T9" fmla="*/ 2147483647 h 211"/>
              <a:gd name="T10" fmla="*/ 2147483647 w 127"/>
              <a:gd name="T11" fmla="*/ 2147483647 h 211"/>
              <a:gd name="T12" fmla="*/ 2147483647 w 127"/>
              <a:gd name="T13" fmla="*/ 2147483647 h 211"/>
              <a:gd name="T14" fmla="*/ 2147483647 w 127"/>
              <a:gd name="T15" fmla="*/ 2147483647 h 211"/>
              <a:gd name="T16" fmla="*/ 2147483647 w 127"/>
              <a:gd name="T17" fmla="*/ 2147483647 h 211"/>
              <a:gd name="T18" fmla="*/ 2147483647 w 127"/>
              <a:gd name="T19" fmla="*/ 2147483647 h 211"/>
              <a:gd name="T20" fmla="*/ 2147483647 w 127"/>
              <a:gd name="T21" fmla="*/ 2147483647 h 211"/>
              <a:gd name="T22" fmla="*/ 2147483647 w 127"/>
              <a:gd name="T23" fmla="*/ 2147483647 h 211"/>
              <a:gd name="T24" fmla="*/ 2147483647 w 127"/>
              <a:gd name="T25" fmla="*/ 2147483647 h 211"/>
              <a:gd name="T26" fmla="*/ 2147483647 w 127"/>
              <a:gd name="T27" fmla="*/ 2147483647 h 211"/>
              <a:gd name="T28" fmla="*/ 2147483647 w 127"/>
              <a:gd name="T29" fmla="*/ 2147483647 h 211"/>
              <a:gd name="T30" fmla="*/ 2147483647 w 127"/>
              <a:gd name="T31" fmla="*/ 0 h 211"/>
              <a:gd name="T32" fmla="*/ 0 w 127"/>
              <a:gd name="T33" fmla="*/ 2147483647 h 211"/>
              <a:gd name="T34" fmla="*/ 2147483647 w 127"/>
              <a:gd name="T35" fmla="*/ 2147483647 h 211"/>
              <a:gd name="T36" fmla="*/ 2147483647 w 127"/>
              <a:gd name="T37" fmla="*/ 2147483647 h 211"/>
              <a:gd name="T38" fmla="*/ 2147483647 w 127"/>
              <a:gd name="T39" fmla="*/ 2147483647 h 211"/>
              <a:gd name="T40" fmla="*/ 2147483647 w 127"/>
              <a:gd name="T41" fmla="*/ 2147483647 h 211"/>
              <a:gd name="T42" fmla="*/ 2147483647 w 127"/>
              <a:gd name="T43" fmla="*/ 2147483647 h 211"/>
              <a:gd name="T44" fmla="*/ 2147483647 w 127"/>
              <a:gd name="T45" fmla="*/ 2147483647 h 211"/>
              <a:gd name="T46" fmla="*/ 2147483647 w 127"/>
              <a:gd name="T47" fmla="*/ 2147483647 h 211"/>
              <a:gd name="T48" fmla="*/ 2147483647 w 127"/>
              <a:gd name="T49" fmla="*/ 2147483647 h 211"/>
              <a:gd name="T50" fmla="*/ 2147483647 w 127"/>
              <a:gd name="T51" fmla="*/ 2147483647 h 211"/>
              <a:gd name="T52" fmla="*/ 2147483647 w 127"/>
              <a:gd name="T53" fmla="*/ 2147483647 h 211"/>
              <a:gd name="T54" fmla="*/ 2147483647 w 127"/>
              <a:gd name="T55" fmla="*/ 2147483647 h 211"/>
              <a:gd name="T56" fmla="*/ 2147483647 w 127"/>
              <a:gd name="T57" fmla="*/ 2147483647 h 211"/>
              <a:gd name="T58" fmla="*/ 2147483647 w 127"/>
              <a:gd name="T59" fmla="*/ 2147483647 h 211"/>
              <a:gd name="T60" fmla="*/ 2147483647 w 127"/>
              <a:gd name="T61" fmla="*/ 2147483647 h 211"/>
              <a:gd name="T62" fmla="*/ 2147483647 w 127"/>
              <a:gd name="T63" fmla="*/ 2147483647 h 211"/>
              <a:gd name="T64" fmla="*/ 2147483647 w 127"/>
              <a:gd name="T65" fmla="*/ 2147483647 h 21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7"/>
              <a:gd name="T100" fmla="*/ 0 h 211"/>
              <a:gd name="T101" fmla="*/ 127 w 127"/>
              <a:gd name="T102" fmla="*/ 211 h 21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7" h="211">
                <a:moveTo>
                  <a:pt x="0" y="207"/>
                </a:moveTo>
                <a:lnTo>
                  <a:pt x="23" y="207"/>
                </a:lnTo>
                <a:lnTo>
                  <a:pt x="23" y="188"/>
                </a:lnTo>
                <a:lnTo>
                  <a:pt x="32" y="198"/>
                </a:lnTo>
                <a:lnTo>
                  <a:pt x="42" y="205"/>
                </a:lnTo>
                <a:lnTo>
                  <a:pt x="54" y="210"/>
                </a:lnTo>
                <a:lnTo>
                  <a:pt x="68" y="211"/>
                </a:lnTo>
                <a:lnTo>
                  <a:pt x="80" y="210"/>
                </a:lnTo>
                <a:lnTo>
                  <a:pt x="92" y="205"/>
                </a:lnTo>
                <a:lnTo>
                  <a:pt x="101" y="199"/>
                </a:lnTo>
                <a:lnTo>
                  <a:pt x="110" y="190"/>
                </a:lnTo>
                <a:lnTo>
                  <a:pt x="117" y="178"/>
                </a:lnTo>
                <a:lnTo>
                  <a:pt x="122" y="166"/>
                </a:lnTo>
                <a:lnTo>
                  <a:pt x="126" y="149"/>
                </a:lnTo>
                <a:lnTo>
                  <a:pt x="127" y="132"/>
                </a:lnTo>
                <a:lnTo>
                  <a:pt x="126" y="114"/>
                </a:lnTo>
                <a:lnTo>
                  <a:pt x="122" y="99"/>
                </a:lnTo>
                <a:lnTo>
                  <a:pt x="117" y="85"/>
                </a:lnTo>
                <a:lnTo>
                  <a:pt x="110" y="74"/>
                </a:lnTo>
                <a:lnTo>
                  <a:pt x="101" y="64"/>
                </a:lnTo>
                <a:lnTo>
                  <a:pt x="91" y="58"/>
                </a:lnTo>
                <a:lnTo>
                  <a:pt x="79" y="54"/>
                </a:lnTo>
                <a:lnTo>
                  <a:pt x="66" y="53"/>
                </a:lnTo>
                <a:lnTo>
                  <a:pt x="60" y="53"/>
                </a:lnTo>
                <a:lnTo>
                  <a:pt x="54" y="54"/>
                </a:lnTo>
                <a:lnTo>
                  <a:pt x="48" y="56"/>
                </a:lnTo>
                <a:lnTo>
                  <a:pt x="42" y="60"/>
                </a:lnTo>
                <a:lnTo>
                  <a:pt x="37" y="63"/>
                </a:lnTo>
                <a:lnTo>
                  <a:pt x="32" y="68"/>
                </a:lnTo>
                <a:lnTo>
                  <a:pt x="27" y="72"/>
                </a:lnTo>
                <a:lnTo>
                  <a:pt x="23" y="79"/>
                </a:lnTo>
                <a:lnTo>
                  <a:pt x="23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22" y="132"/>
                </a:moveTo>
                <a:lnTo>
                  <a:pt x="23" y="118"/>
                </a:lnTo>
                <a:lnTo>
                  <a:pt x="24" y="107"/>
                </a:lnTo>
                <a:lnTo>
                  <a:pt x="27" y="98"/>
                </a:lnTo>
                <a:lnTo>
                  <a:pt x="33" y="90"/>
                </a:lnTo>
                <a:lnTo>
                  <a:pt x="38" y="84"/>
                </a:lnTo>
                <a:lnTo>
                  <a:pt x="44" y="79"/>
                </a:lnTo>
                <a:lnTo>
                  <a:pt x="53" y="77"/>
                </a:lnTo>
                <a:lnTo>
                  <a:pt x="62" y="76"/>
                </a:lnTo>
                <a:lnTo>
                  <a:pt x="71" y="77"/>
                </a:lnTo>
                <a:lnTo>
                  <a:pt x="79" y="79"/>
                </a:lnTo>
                <a:lnTo>
                  <a:pt x="85" y="84"/>
                </a:lnTo>
                <a:lnTo>
                  <a:pt x="92" y="91"/>
                </a:lnTo>
                <a:lnTo>
                  <a:pt x="96" y="99"/>
                </a:lnTo>
                <a:lnTo>
                  <a:pt x="99" y="110"/>
                </a:lnTo>
                <a:lnTo>
                  <a:pt x="101" y="121"/>
                </a:lnTo>
                <a:lnTo>
                  <a:pt x="102" y="134"/>
                </a:lnTo>
                <a:lnTo>
                  <a:pt x="101" y="147"/>
                </a:lnTo>
                <a:lnTo>
                  <a:pt x="99" y="157"/>
                </a:lnTo>
                <a:lnTo>
                  <a:pt x="96" y="167"/>
                </a:lnTo>
                <a:lnTo>
                  <a:pt x="92" y="175"/>
                </a:lnTo>
                <a:lnTo>
                  <a:pt x="85" y="181"/>
                </a:lnTo>
                <a:lnTo>
                  <a:pt x="79" y="185"/>
                </a:lnTo>
                <a:lnTo>
                  <a:pt x="71" y="188"/>
                </a:lnTo>
                <a:lnTo>
                  <a:pt x="62" y="189"/>
                </a:lnTo>
                <a:lnTo>
                  <a:pt x="53" y="188"/>
                </a:lnTo>
                <a:lnTo>
                  <a:pt x="45" y="185"/>
                </a:lnTo>
                <a:lnTo>
                  <a:pt x="38" y="181"/>
                </a:lnTo>
                <a:lnTo>
                  <a:pt x="33" y="174"/>
                </a:lnTo>
                <a:lnTo>
                  <a:pt x="29" y="166"/>
                </a:lnTo>
                <a:lnTo>
                  <a:pt x="25" y="156"/>
                </a:lnTo>
                <a:lnTo>
                  <a:pt x="23" y="145"/>
                </a:lnTo>
                <a:lnTo>
                  <a:pt x="22" y="13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23" name="Freeform 271"/>
          <p:cNvSpPr>
            <a:spLocks noEditPoints="1"/>
          </p:cNvSpPr>
          <p:nvPr/>
        </p:nvSpPr>
        <p:spPr bwMode="auto">
          <a:xfrm>
            <a:off x="2263775" y="5068888"/>
            <a:ext cx="57150" cy="82550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568775937 h 158"/>
              <a:gd name="T24" fmla="*/ 2147483647 w 123"/>
              <a:gd name="T25" fmla="*/ 142492282 h 158"/>
              <a:gd name="T26" fmla="*/ 2147483647 w 123"/>
              <a:gd name="T27" fmla="*/ 142492282 h 158"/>
              <a:gd name="T28" fmla="*/ 2147483647 w 123"/>
              <a:gd name="T29" fmla="*/ 1568775937 h 158"/>
              <a:gd name="T30" fmla="*/ 902830618 w 123"/>
              <a:gd name="T31" fmla="*/ 2147483647 h 158"/>
              <a:gd name="T32" fmla="*/ 100386535 w 123"/>
              <a:gd name="T33" fmla="*/ 2147483647 h 158"/>
              <a:gd name="T34" fmla="*/ 100386535 w 123"/>
              <a:gd name="T35" fmla="*/ 2147483647 h 158"/>
              <a:gd name="T36" fmla="*/ 902830618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3" y="118"/>
                </a:lnTo>
                <a:lnTo>
                  <a:pt x="90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2"/>
                </a:lnTo>
                <a:lnTo>
                  <a:pt x="70" y="135"/>
                </a:lnTo>
                <a:lnTo>
                  <a:pt x="63" y="135"/>
                </a:lnTo>
                <a:lnTo>
                  <a:pt x="54" y="133"/>
                </a:lnTo>
                <a:lnTo>
                  <a:pt x="47" y="131"/>
                </a:lnTo>
                <a:lnTo>
                  <a:pt x="41" y="128"/>
                </a:lnTo>
                <a:lnTo>
                  <a:pt x="34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7"/>
                </a:lnTo>
                <a:lnTo>
                  <a:pt x="24" y="87"/>
                </a:lnTo>
                <a:lnTo>
                  <a:pt x="123" y="87"/>
                </a:lnTo>
                <a:lnTo>
                  <a:pt x="123" y="75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19"/>
                </a:lnTo>
                <a:lnTo>
                  <a:pt x="98" y="11"/>
                </a:lnTo>
                <a:lnTo>
                  <a:pt x="87" y="4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5" y="5"/>
                </a:lnTo>
                <a:lnTo>
                  <a:pt x="25" y="11"/>
                </a:lnTo>
                <a:lnTo>
                  <a:pt x="17" y="21"/>
                </a:lnTo>
                <a:lnTo>
                  <a:pt x="9" y="32"/>
                </a:lnTo>
                <a:lnTo>
                  <a:pt x="4" y="46"/>
                </a:lnTo>
                <a:lnTo>
                  <a:pt x="1" y="62"/>
                </a:lnTo>
                <a:lnTo>
                  <a:pt x="0" y="80"/>
                </a:lnTo>
                <a:lnTo>
                  <a:pt x="1" y="97"/>
                </a:lnTo>
                <a:lnTo>
                  <a:pt x="4" y="113"/>
                </a:lnTo>
                <a:lnTo>
                  <a:pt x="9" y="126"/>
                </a:lnTo>
                <a:lnTo>
                  <a:pt x="17" y="137"/>
                </a:lnTo>
                <a:lnTo>
                  <a:pt x="25" y="146"/>
                </a:lnTo>
                <a:lnTo>
                  <a:pt x="35" y="152"/>
                </a:lnTo>
                <a:lnTo>
                  <a:pt x="48" y="157"/>
                </a:lnTo>
                <a:lnTo>
                  <a:pt x="61" y="158"/>
                </a:lnTo>
                <a:lnTo>
                  <a:pt x="72" y="157"/>
                </a:lnTo>
                <a:lnTo>
                  <a:pt x="84" y="154"/>
                </a:lnTo>
                <a:lnTo>
                  <a:pt x="93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8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5"/>
                </a:lnTo>
                <a:lnTo>
                  <a:pt x="27" y="47"/>
                </a:lnTo>
                <a:lnTo>
                  <a:pt x="31" y="39"/>
                </a:lnTo>
                <a:lnTo>
                  <a:pt x="35" y="33"/>
                </a:lnTo>
                <a:lnTo>
                  <a:pt x="41" y="27"/>
                </a:lnTo>
                <a:lnTo>
                  <a:pt x="47" y="24"/>
                </a:lnTo>
                <a:lnTo>
                  <a:pt x="53" y="23"/>
                </a:lnTo>
                <a:lnTo>
                  <a:pt x="62" y="22"/>
                </a:lnTo>
                <a:lnTo>
                  <a:pt x="70" y="23"/>
                </a:lnTo>
                <a:lnTo>
                  <a:pt x="78" y="24"/>
                </a:lnTo>
                <a:lnTo>
                  <a:pt x="84" y="29"/>
                </a:lnTo>
                <a:lnTo>
                  <a:pt x="89" y="33"/>
                </a:lnTo>
                <a:lnTo>
                  <a:pt x="93" y="39"/>
                </a:lnTo>
                <a:lnTo>
                  <a:pt x="97" y="47"/>
                </a:lnTo>
                <a:lnTo>
                  <a:pt x="98" y="55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24" name="Rectangle 272"/>
          <p:cNvSpPr>
            <a:spLocks noChangeArrowheads="1"/>
          </p:cNvSpPr>
          <p:nvPr/>
        </p:nvSpPr>
        <p:spPr bwMode="auto">
          <a:xfrm>
            <a:off x="2333625" y="5040313"/>
            <a:ext cx="11113" cy="10953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25" name="Rectangle 273"/>
          <p:cNvSpPr>
            <a:spLocks noChangeArrowheads="1"/>
          </p:cNvSpPr>
          <p:nvPr/>
        </p:nvSpPr>
        <p:spPr bwMode="auto">
          <a:xfrm>
            <a:off x="2360613" y="5040313"/>
            <a:ext cx="11112" cy="10953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26" name="Freeform 274"/>
          <p:cNvSpPr>
            <a:spLocks noEditPoints="1"/>
          </p:cNvSpPr>
          <p:nvPr/>
        </p:nvSpPr>
        <p:spPr bwMode="auto">
          <a:xfrm>
            <a:off x="2384425" y="5068888"/>
            <a:ext cx="58738" cy="82550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568775937 h 158"/>
              <a:gd name="T24" fmla="*/ 2147483647 w 123"/>
              <a:gd name="T25" fmla="*/ 142492282 h 158"/>
              <a:gd name="T26" fmla="*/ 2147483647 w 123"/>
              <a:gd name="T27" fmla="*/ 142492282 h 158"/>
              <a:gd name="T28" fmla="*/ 2147483647 w 123"/>
              <a:gd name="T29" fmla="*/ 1568775937 h 158"/>
              <a:gd name="T30" fmla="*/ 980154794 w 123"/>
              <a:gd name="T31" fmla="*/ 2147483647 h 158"/>
              <a:gd name="T32" fmla="*/ 109007225 w 123"/>
              <a:gd name="T33" fmla="*/ 2147483647 h 158"/>
              <a:gd name="T34" fmla="*/ 109007225 w 123"/>
              <a:gd name="T35" fmla="*/ 2147483647 h 158"/>
              <a:gd name="T36" fmla="*/ 980154794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8"/>
                </a:lnTo>
                <a:lnTo>
                  <a:pt x="91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2"/>
                </a:lnTo>
                <a:lnTo>
                  <a:pt x="71" y="135"/>
                </a:lnTo>
                <a:lnTo>
                  <a:pt x="63" y="135"/>
                </a:lnTo>
                <a:lnTo>
                  <a:pt x="55" y="133"/>
                </a:lnTo>
                <a:lnTo>
                  <a:pt x="47" y="131"/>
                </a:lnTo>
                <a:lnTo>
                  <a:pt x="41" y="128"/>
                </a:lnTo>
                <a:lnTo>
                  <a:pt x="35" y="122"/>
                </a:lnTo>
                <a:lnTo>
                  <a:pt x="31" y="116"/>
                </a:lnTo>
                <a:lnTo>
                  <a:pt x="27" y="108"/>
                </a:lnTo>
                <a:lnTo>
                  <a:pt x="25" y="97"/>
                </a:lnTo>
                <a:lnTo>
                  <a:pt x="24" y="87"/>
                </a:lnTo>
                <a:lnTo>
                  <a:pt x="123" y="87"/>
                </a:lnTo>
                <a:lnTo>
                  <a:pt x="123" y="75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19"/>
                </a:lnTo>
                <a:lnTo>
                  <a:pt x="98" y="11"/>
                </a:lnTo>
                <a:lnTo>
                  <a:pt x="88" y="4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5"/>
                </a:lnTo>
                <a:lnTo>
                  <a:pt x="25" y="11"/>
                </a:lnTo>
                <a:lnTo>
                  <a:pt x="17" y="21"/>
                </a:lnTo>
                <a:lnTo>
                  <a:pt x="9" y="32"/>
                </a:lnTo>
                <a:lnTo>
                  <a:pt x="4" y="46"/>
                </a:lnTo>
                <a:lnTo>
                  <a:pt x="1" y="62"/>
                </a:lnTo>
                <a:lnTo>
                  <a:pt x="0" y="80"/>
                </a:lnTo>
                <a:lnTo>
                  <a:pt x="1" y="97"/>
                </a:lnTo>
                <a:lnTo>
                  <a:pt x="4" y="113"/>
                </a:lnTo>
                <a:lnTo>
                  <a:pt x="9" y="126"/>
                </a:lnTo>
                <a:lnTo>
                  <a:pt x="17" y="137"/>
                </a:lnTo>
                <a:lnTo>
                  <a:pt x="25" y="146"/>
                </a:lnTo>
                <a:lnTo>
                  <a:pt x="36" y="152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4"/>
                </a:lnTo>
                <a:lnTo>
                  <a:pt x="94" y="150"/>
                </a:lnTo>
                <a:lnTo>
                  <a:pt x="102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8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5"/>
                </a:lnTo>
                <a:lnTo>
                  <a:pt x="27" y="47"/>
                </a:lnTo>
                <a:lnTo>
                  <a:pt x="32" y="39"/>
                </a:lnTo>
                <a:lnTo>
                  <a:pt x="36" y="33"/>
                </a:lnTo>
                <a:lnTo>
                  <a:pt x="41" y="27"/>
                </a:lnTo>
                <a:lnTo>
                  <a:pt x="47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4" y="29"/>
                </a:lnTo>
                <a:lnTo>
                  <a:pt x="90" y="33"/>
                </a:lnTo>
                <a:lnTo>
                  <a:pt x="94" y="39"/>
                </a:lnTo>
                <a:lnTo>
                  <a:pt x="97" y="47"/>
                </a:lnTo>
                <a:lnTo>
                  <a:pt x="98" y="55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27" name="Freeform 275"/>
          <p:cNvSpPr>
            <a:spLocks noEditPoints="1"/>
          </p:cNvSpPr>
          <p:nvPr/>
        </p:nvSpPr>
        <p:spPr bwMode="auto">
          <a:xfrm>
            <a:off x="2489200" y="5040313"/>
            <a:ext cx="68263" cy="109537"/>
          </a:xfrm>
          <a:custGeom>
            <a:avLst/>
            <a:gdLst>
              <a:gd name="T0" fmla="*/ 0 w 145"/>
              <a:gd name="T1" fmla="*/ 2147483647 h 207"/>
              <a:gd name="T2" fmla="*/ 2147483647 w 145"/>
              <a:gd name="T3" fmla="*/ 2147483647 h 207"/>
              <a:gd name="T4" fmla="*/ 2147483647 w 145"/>
              <a:gd name="T5" fmla="*/ 2147483647 h 207"/>
              <a:gd name="T6" fmla="*/ 2147483647 w 145"/>
              <a:gd name="T7" fmla="*/ 2147483647 h 207"/>
              <a:gd name="T8" fmla="*/ 2147483647 w 145"/>
              <a:gd name="T9" fmla="*/ 2147483647 h 207"/>
              <a:gd name="T10" fmla="*/ 2147483647 w 145"/>
              <a:gd name="T11" fmla="*/ 2147483647 h 207"/>
              <a:gd name="T12" fmla="*/ 2147483647 w 145"/>
              <a:gd name="T13" fmla="*/ 2147483647 h 207"/>
              <a:gd name="T14" fmla="*/ 2147483647 w 145"/>
              <a:gd name="T15" fmla="*/ 2147483647 h 207"/>
              <a:gd name="T16" fmla="*/ 2147483647 w 145"/>
              <a:gd name="T17" fmla="*/ 2147483647 h 207"/>
              <a:gd name="T18" fmla="*/ 2147483647 w 145"/>
              <a:gd name="T19" fmla="*/ 2147483647 h 207"/>
              <a:gd name="T20" fmla="*/ 2147483647 w 145"/>
              <a:gd name="T21" fmla="*/ 2147483647 h 207"/>
              <a:gd name="T22" fmla="*/ 2147483647 w 145"/>
              <a:gd name="T23" fmla="*/ 2147483647 h 207"/>
              <a:gd name="T24" fmla="*/ 2147483647 w 145"/>
              <a:gd name="T25" fmla="*/ 2147483647 h 207"/>
              <a:gd name="T26" fmla="*/ 2147483647 w 145"/>
              <a:gd name="T27" fmla="*/ 2147483647 h 207"/>
              <a:gd name="T28" fmla="*/ 2147483647 w 145"/>
              <a:gd name="T29" fmla="*/ 2147483647 h 207"/>
              <a:gd name="T30" fmla="*/ 2147483647 w 145"/>
              <a:gd name="T31" fmla="*/ 2147483647 h 207"/>
              <a:gd name="T32" fmla="*/ 2147483647 w 145"/>
              <a:gd name="T33" fmla="*/ 2147483647 h 207"/>
              <a:gd name="T34" fmla="*/ 2147483647 w 145"/>
              <a:gd name="T35" fmla="*/ 2147483647 h 207"/>
              <a:gd name="T36" fmla="*/ 2147483647 w 145"/>
              <a:gd name="T37" fmla="*/ 2147483647 h 207"/>
              <a:gd name="T38" fmla="*/ 2147483647 w 145"/>
              <a:gd name="T39" fmla="*/ 2147483647 h 207"/>
              <a:gd name="T40" fmla="*/ 2147483647 w 145"/>
              <a:gd name="T41" fmla="*/ 2147483647 h 207"/>
              <a:gd name="T42" fmla="*/ 2147483647 w 145"/>
              <a:gd name="T43" fmla="*/ 2147483647 h 207"/>
              <a:gd name="T44" fmla="*/ 2147483647 w 145"/>
              <a:gd name="T45" fmla="*/ 2147483647 h 207"/>
              <a:gd name="T46" fmla="*/ 2147483647 w 145"/>
              <a:gd name="T47" fmla="*/ 1778093488 h 207"/>
              <a:gd name="T48" fmla="*/ 2147483647 w 145"/>
              <a:gd name="T49" fmla="*/ 592791580 h 207"/>
              <a:gd name="T50" fmla="*/ 2147483647 w 145"/>
              <a:gd name="T51" fmla="*/ 0 h 207"/>
              <a:gd name="T52" fmla="*/ 0 w 145"/>
              <a:gd name="T53" fmla="*/ 0 h 207"/>
              <a:gd name="T54" fmla="*/ 2147483647 w 145"/>
              <a:gd name="T55" fmla="*/ 2147483647 h 207"/>
              <a:gd name="T56" fmla="*/ 2147483647 w 145"/>
              <a:gd name="T57" fmla="*/ 2147483647 h 207"/>
              <a:gd name="T58" fmla="*/ 2147483647 w 145"/>
              <a:gd name="T59" fmla="*/ 2147483647 h 207"/>
              <a:gd name="T60" fmla="*/ 2147483647 w 145"/>
              <a:gd name="T61" fmla="*/ 2147483647 h 207"/>
              <a:gd name="T62" fmla="*/ 2147483647 w 145"/>
              <a:gd name="T63" fmla="*/ 2147483647 h 207"/>
              <a:gd name="T64" fmla="*/ 2147483647 w 145"/>
              <a:gd name="T65" fmla="*/ 2147483647 h 207"/>
              <a:gd name="T66" fmla="*/ 2147483647 w 145"/>
              <a:gd name="T67" fmla="*/ 2147483647 h 207"/>
              <a:gd name="T68" fmla="*/ 2147483647 w 145"/>
              <a:gd name="T69" fmla="*/ 2147483647 h 207"/>
              <a:gd name="T70" fmla="*/ 2147483647 w 145"/>
              <a:gd name="T71" fmla="*/ 2147483647 h 207"/>
              <a:gd name="T72" fmla="*/ 2147483647 w 145"/>
              <a:gd name="T73" fmla="*/ 2147483647 h 20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45"/>
              <a:gd name="T112" fmla="*/ 0 h 207"/>
              <a:gd name="T113" fmla="*/ 145 w 145"/>
              <a:gd name="T114" fmla="*/ 207 h 20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45" h="207">
                <a:moveTo>
                  <a:pt x="0" y="0"/>
                </a:moveTo>
                <a:lnTo>
                  <a:pt x="0" y="207"/>
                </a:lnTo>
                <a:lnTo>
                  <a:pt x="26" y="207"/>
                </a:lnTo>
                <a:lnTo>
                  <a:pt x="26" y="119"/>
                </a:lnTo>
                <a:lnTo>
                  <a:pt x="67" y="119"/>
                </a:lnTo>
                <a:lnTo>
                  <a:pt x="78" y="119"/>
                </a:lnTo>
                <a:lnTo>
                  <a:pt x="87" y="120"/>
                </a:lnTo>
                <a:lnTo>
                  <a:pt x="94" y="121"/>
                </a:lnTo>
                <a:lnTo>
                  <a:pt x="100" y="124"/>
                </a:lnTo>
                <a:lnTo>
                  <a:pt x="104" y="128"/>
                </a:lnTo>
                <a:lnTo>
                  <a:pt x="106" y="134"/>
                </a:lnTo>
                <a:lnTo>
                  <a:pt x="108" y="142"/>
                </a:lnTo>
                <a:lnTo>
                  <a:pt x="109" y="152"/>
                </a:lnTo>
                <a:lnTo>
                  <a:pt x="110" y="179"/>
                </a:lnTo>
                <a:lnTo>
                  <a:pt x="111" y="188"/>
                </a:lnTo>
                <a:lnTo>
                  <a:pt x="112" y="196"/>
                </a:lnTo>
                <a:lnTo>
                  <a:pt x="113" y="202"/>
                </a:lnTo>
                <a:lnTo>
                  <a:pt x="115" y="207"/>
                </a:lnTo>
                <a:lnTo>
                  <a:pt x="145" y="207"/>
                </a:lnTo>
                <a:lnTo>
                  <a:pt x="145" y="202"/>
                </a:lnTo>
                <a:lnTo>
                  <a:pt x="141" y="198"/>
                </a:lnTo>
                <a:lnTo>
                  <a:pt x="139" y="193"/>
                </a:lnTo>
                <a:lnTo>
                  <a:pt x="138" y="186"/>
                </a:lnTo>
                <a:lnTo>
                  <a:pt x="136" y="177"/>
                </a:lnTo>
                <a:lnTo>
                  <a:pt x="134" y="143"/>
                </a:lnTo>
                <a:lnTo>
                  <a:pt x="133" y="136"/>
                </a:lnTo>
                <a:lnTo>
                  <a:pt x="132" y="129"/>
                </a:lnTo>
                <a:lnTo>
                  <a:pt x="131" y="122"/>
                </a:lnTo>
                <a:lnTo>
                  <a:pt x="129" y="118"/>
                </a:lnTo>
                <a:lnTo>
                  <a:pt x="126" y="113"/>
                </a:lnTo>
                <a:lnTo>
                  <a:pt x="123" y="110"/>
                </a:lnTo>
                <a:lnTo>
                  <a:pt x="119" y="107"/>
                </a:lnTo>
                <a:lnTo>
                  <a:pt x="113" y="105"/>
                </a:lnTo>
                <a:lnTo>
                  <a:pt x="119" y="101"/>
                </a:lnTo>
                <a:lnTo>
                  <a:pt x="124" y="97"/>
                </a:lnTo>
                <a:lnTo>
                  <a:pt x="128" y="92"/>
                </a:lnTo>
                <a:lnTo>
                  <a:pt x="132" y="86"/>
                </a:lnTo>
                <a:lnTo>
                  <a:pt x="134" y="80"/>
                </a:lnTo>
                <a:lnTo>
                  <a:pt x="136" y="74"/>
                </a:lnTo>
                <a:lnTo>
                  <a:pt x="139" y="65"/>
                </a:lnTo>
                <a:lnTo>
                  <a:pt x="139" y="57"/>
                </a:lnTo>
                <a:lnTo>
                  <a:pt x="139" y="49"/>
                </a:lnTo>
                <a:lnTo>
                  <a:pt x="138" y="41"/>
                </a:lnTo>
                <a:lnTo>
                  <a:pt x="135" y="34"/>
                </a:lnTo>
                <a:lnTo>
                  <a:pt x="132" y="27"/>
                </a:lnTo>
                <a:lnTo>
                  <a:pt x="129" y="21"/>
                </a:lnTo>
                <a:lnTo>
                  <a:pt x="125" y="16"/>
                </a:lnTo>
                <a:lnTo>
                  <a:pt x="120" y="12"/>
                </a:lnTo>
                <a:lnTo>
                  <a:pt x="114" y="7"/>
                </a:lnTo>
                <a:lnTo>
                  <a:pt x="105" y="4"/>
                </a:lnTo>
                <a:lnTo>
                  <a:pt x="95" y="1"/>
                </a:lnTo>
                <a:lnTo>
                  <a:pt x="85" y="0"/>
                </a:lnTo>
                <a:lnTo>
                  <a:pt x="73" y="0"/>
                </a:lnTo>
                <a:lnTo>
                  <a:pt x="0" y="0"/>
                </a:lnTo>
                <a:close/>
                <a:moveTo>
                  <a:pt x="26" y="25"/>
                </a:moveTo>
                <a:lnTo>
                  <a:pt x="69" y="25"/>
                </a:lnTo>
                <a:lnTo>
                  <a:pt x="80" y="25"/>
                </a:lnTo>
                <a:lnTo>
                  <a:pt x="88" y="26"/>
                </a:lnTo>
                <a:lnTo>
                  <a:pt x="95" y="28"/>
                </a:lnTo>
                <a:lnTo>
                  <a:pt x="102" y="30"/>
                </a:lnTo>
                <a:lnTo>
                  <a:pt x="106" y="35"/>
                </a:lnTo>
                <a:lnTo>
                  <a:pt x="109" y="41"/>
                </a:lnTo>
                <a:lnTo>
                  <a:pt x="111" y="49"/>
                </a:lnTo>
                <a:lnTo>
                  <a:pt x="112" y="58"/>
                </a:lnTo>
                <a:lnTo>
                  <a:pt x="111" y="68"/>
                </a:lnTo>
                <a:lnTo>
                  <a:pt x="110" y="76"/>
                </a:lnTo>
                <a:lnTo>
                  <a:pt x="106" y="82"/>
                </a:lnTo>
                <a:lnTo>
                  <a:pt x="102" y="86"/>
                </a:lnTo>
                <a:lnTo>
                  <a:pt x="95" y="90"/>
                </a:lnTo>
                <a:lnTo>
                  <a:pt x="88" y="92"/>
                </a:lnTo>
                <a:lnTo>
                  <a:pt x="80" y="94"/>
                </a:lnTo>
                <a:lnTo>
                  <a:pt x="69" y="94"/>
                </a:lnTo>
                <a:lnTo>
                  <a:pt x="26" y="94"/>
                </a:lnTo>
                <a:lnTo>
                  <a:pt x="26" y="2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28" name="Rectangle 276"/>
          <p:cNvSpPr>
            <a:spLocks noChangeArrowheads="1"/>
          </p:cNvSpPr>
          <p:nvPr/>
        </p:nvSpPr>
        <p:spPr bwMode="auto">
          <a:xfrm>
            <a:off x="2571750" y="5133975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29" name="Freeform 277"/>
          <p:cNvSpPr>
            <a:spLocks/>
          </p:cNvSpPr>
          <p:nvPr/>
        </p:nvSpPr>
        <p:spPr bwMode="auto">
          <a:xfrm>
            <a:off x="1350963" y="5237163"/>
            <a:ext cx="57150" cy="106362"/>
          </a:xfrm>
          <a:custGeom>
            <a:avLst/>
            <a:gdLst>
              <a:gd name="T0" fmla="*/ 2147483647 w 125"/>
              <a:gd name="T1" fmla="*/ 2147483647 h 199"/>
              <a:gd name="T2" fmla="*/ 2147483647 w 125"/>
              <a:gd name="T3" fmla="*/ 2147483647 h 199"/>
              <a:gd name="T4" fmla="*/ 2147483647 w 125"/>
              <a:gd name="T5" fmla="*/ 2147483647 h 199"/>
              <a:gd name="T6" fmla="*/ 2147483647 w 125"/>
              <a:gd name="T7" fmla="*/ 2147483647 h 199"/>
              <a:gd name="T8" fmla="*/ 2147483647 w 125"/>
              <a:gd name="T9" fmla="*/ 2147483647 h 199"/>
              <a:gd name="T10" fmla="*/ 2147483647 w 125"/>
              <a:gd name="T11" fmla="*/ 2147483647 h 199"/>
              <a:gd name="T12" fmla="*/ 2147483647 w 125"/>
              <a:gd name="T13" fmla="*/ 2147483647 h 199"/>
              <a:gd name="T14" fmla="*/ 2147483647 w 125"/>
              <a:gd name="T15" fmla="*/ 2147483647 h 199"/>
              <a:gd name="T16" fmla="*/ 2147483647 w 125"/>
              <a:gd name="T17" fmla="*/ 2147483647 h 199"/>
              <a:gd name="T18" fmla="*/ 2147483647 w 125"/>
              <a:gd name="T19" fmla="*/ 2147483647 h 199"/>
              <a:gd name="T20" fmla="*/ 2147483647 w 125"/>
              <a:gd name="T21" fmla="*/ 2147483647 h 199"/>
              <a:gd name="T22" fmla="*/ 2147483647 w 125"/>
              <a:gd name="T23" fmla="*/ 2147483647 h 199"/>
              <a:gd name="T24" fmla="*/ 2147483647 w 125"/>
              <a:gd name="T25" fmla="*/ 1374079567 h 199"/>
              <a:gd name="T26" fmla="*/ 2147483647 w 125"/>
              <a:gd name="T27" fmla="*/ 152548783 h 199"/>
              <a:gd name="T28" fmla="*/ 2147483647 w 125"/>
              <a:gd name="T29" fmla="*/ 152548783 h 199"/>
              <a:gd name="T30" fmla="*/ 2147483647 w 125"/>
              <a:gd name="T31" fmla="*/ 1526913697 h 199"/>
              <a:gd name="T32" fmla="*/ 1338012390 w 125"/>
              <a:gd name="T33" fmla="*/ 2147483647 h 199"/>
              <a:gd name="T34" fmla="*/ 573374609 w 125"/>
              <a:gd name="T35" fmla="*/ 2147483647 h 199"/>
              <a:gd name="T36" fmla="*/ 382319348 w 125"/>
              <a:gd name="T37" fmla="*/ 2147483647 h 199"/>
              <a:gd name="T38" fmla="*/ 2147483647 w 125"/>
              <a:gd name="T39" fmla="*/ 2147483647 h 199"/>
              <a:gd name="T40" fmla="*/ 2147483647 w 125"/>
              <a:gd name="T41" fmla="*/ 2147483647 h 199"/>
              <a:gd name="T42" fmla="*/ 2147483647 w 125"/>
              <a:gd name="T43" fmla="*/ 2147483647 h 199"/>
              <a:gd name="T44" fmla="*/ 2147483647 w 125"/>
              <a:gd name="T45" fmla="*/ 2147483647 h 199"/>
              <a:gd name="T46" fmla="*/ 2147483647 w 125"/>
              <a:gd name="T47" fmla="*/ 2147483647 h 199"/>
              <a:gd name="T48" fmla="*/ 2147483647 w 125"/>
              <a:gd name="T49" fmla="*/ 2147483647 h 199"/>
              <a:gd name="T50" fmla="*/ 2147483647 w 125"/>
              <a:gd name="T51" fmla="*/ 2147483647 h 199"/>
              <a:gd name="T52" fmla="*/ 2147483647 w 125"/>
              <a:gd name="T53" fmla="*/ 2147483647 h 199"/>
              <a:gd name="T54" fmla="*/ 2147483647 w 125"/>
              <a:gd name="T55" fmla="*/ 2147483647 h 199"/>
              <a:gd name="T56" fmla="*/ 2147483647 w 125"/>
              <a:gd name="T57" fmla="*/ 2147483647 h 199"/>
              <a:gd name="T58" fmla="*/ 2147483647 w 125"/>
              <a:gd name="T59" fmla="*/ 2147483647 h 199"/>
              <a:gd name="T60" fmla="*/ 2147483647 w 125"/>
              <a:gd name="T61" fmla="*/ 2147483647 h 199"/>
              <a:gd name="T62" fmla="*/ 2147483647 w 125"/>
              <a:gd name="T63" fmla="*/ 2147483647 h 199"/>
              <a:gd name="T64" fmla="*/ 2147483647 w 125"/>
              <a:gd name="T65" fmla="*/ 2147483647 h 199"/>
              <a:gd name="T66" fmla="*/ 2102441916 w 125"/>
              <a:gd name="T67" fmla="*/ 2147483647 h 199"/>
              <a:gd name="T68" fmla="*/ 860166040 w 125"/>
              <a:gd name="T69" fmla="*/ 2147483647 h 199"/>
              <a:gd name="T70" fmla="*/ 95527373 w 125"/>
              <a:gd name="T71" fmla="*/ 2147483647 h 199"/>
              <a:gd name="T72" fmla="*/ 0 w 125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5"/>
              <a:gd name="T112" fmla="*/ 0 h 199"/>
              <a:gd name="T113" fmla="*/ 125 w 125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5" h="199">
                <a:moveTo>
                  <a:pt x="0" y="199"/>
                </a:moveTo>
                <a:lnTo>
                  <a:pt x="125" y="199"/>
                </a:lnTo>
                <a:lnTo>
                  <a:pt x="125" y="174"/>
                </a:lnTo>
                <a:lnTo>
                  <a:pt x="27" y="174"/>
                </a:lnTo>
                <a:lnTo>
                  <a:pt x="30" y="167"/>
                </a:lnTo>
                <a:lnTo>
                  <a:pt x="33" y="162"/>
                </a:lnTo>
                <a:lnTo>
                  <a:pt x="36" y="156"/>
                </a:lnTo>
                <a:lnTo>
                  <a:pt x="41" y="150"/>
                </a:lnTo>
                <a:lnTo>
                  <a:pt x="48" y="145"/>
                </a:lnTo>
                <a:lnTo>
                  <a:pt x="54" y="140"/>
                </a:lnTo>
                <a:lnTo>
                  <a:pt x="61" y="135"/>
                </a:lnTo>
                <a:lnTo>
                  <a:pt x="70" y="130"/>
                </a:lnTo>
                <a:lnTo>
                  <a:pt x="86" y="122"/>
                </a:lnTo>
                <a:lnTo>
                  <a:pt x="95" y="115"/>
                </a:lnTo>
                <a:lnTo>
                  <a:pt x="103" y="109"/>
                </a:lnTo>
                <a:lnTo>
                  <a:pt x="110" y="102"/>
                </a:lnTo>
                <a:lnTo>
                  <a:pt x="115" y="95"/>
                </a:lnTo>
                <a:lnTo>
                  <a:pt x="119" y="87"/>
                </a:lnTo>
                <a:lnTo>
                  <a:pt x="123" y="78"/>
                </a:lnTo>
                <a:lnTo>
                  <a:pt x="124" y="69"/>
                </a:lnTo>
                <a:lnTo>
                  <a:pt x="125" y="59"/>
                </a:lnTo>
                <a:lnTo>
                  <a:pt x="124" y="46"/>
                </a:lnTo>
                <a:lnTo>
                  <a:pt x="120" y="35"/>
                </a:lnTo>
                <a:lnTo>
                  <a:pt x="115" y="24"/>
                </a:lnTo>
                <a:lnTo>
                  <a:pt x="108" y="16"/>
                </a:lnTo>
                <a:lnTo>
                  <a:pt x="99" y="9"/>
                </a:lnTo>
                <a:lnTo>
                  <a:pt x="90" y="4"/>
                </a:lnTo>
                <a:lnTo>
                  <a:pt x="78" y="1"/>
                </a:lnTo>
                <a:lnTo>
                  <a:pt x="65" y="0"/>
                </a:lnTo>
                <a:lnTo>
                  <a:pt x="52" y="1"/>
                </a:lnTo>
                <a:lnTo>
                  <a:pt x="40" y="4"/>
                </a:lnTo>
                <a:lnTo>
                  <a:pt x="30" y="10"/>
                </a:lnTo>
                <a:lnTo>
                  <a:pt x="21" y="18"/>
                </a:lnTo>
                <a:lnTo>
                  <a:pt x="14" y="28"/>
                </a:lnTo>
                <a:lnTo>
                  <a:pt x="9" y="39"/>
                </a:lnTo>
                <a:lnTo>
                  <a:pt x="6" y="53"/>
                </a:lnTo>
                <a:lnTo>
                  <a:pt x="4" y="69"/>
                </a:lnTo>
                <a:lnTo>
                  <a:pt x="4" y="72"/>
                </a:lnTo>
                <a:lnTo>
                  <a:pt x="29" y="72"/>
                </a:lnTo>
                <a:lnTo>
                  <a:pt x="29" y="70"/>
                </a:lnTo>
                <a:lnTo>
                  <a:pt x="30" y="59"/>
                </a:lnTo>
                <a:lnTo>
                  <a:pt x="31" y="51"/>
                </a:lnTo>
                <a:lnTo>
                  <a:pt x="34" y="43"/>
                </a:lnTo>
                <a:lnTo>
                  <a:pt x="38" y="36"/>
                </a:lnTo>
                <a:lnTo>
                  <a:pt x="43" y="31"/>
                </a:lnTo>
                <a:lnTo>
                  <a:pt x="50" y="28"/>
                </a:lnTo>
                <a:lnTo>
                  <a:pt x="56" y="25"/>
                </a:lnTo>
                <a:lnTo>
                  <a:pt x="64" y="24"/>
                </a:lnTo>
                <a:lnTo>
                  <a:pt x="72" y="25"/>
                </a:lnTo>
                <a:lnTo>
                  <a:pt x="78" y="27"/>
                </a:lnTo>
                <a:lnTo>
                  <a:pt x="85" y="30"/>
                </a:lnTo>
                <a:lnTo>
                  <a:pt x="90" y="34"/>
                </a:lnTo>
                <a:lnTo>
                  <a:pt x="94" y="39"/>
                </a:lnTo>
                <a:lnTo>
                  <a:pt x="97" y="45"/>
                </a:lnTo>
                <a:lnTo>
                  <a:pt x="98" y="52"/>
                </a:lnTo>
                <a:lnTo>
                  <a:pt x="99" y="59"/>
                </a:lnTo>
                <a:lnTo>
                  <a:pt x="99" y="66"/>
                </a:lnTo>
                <a:lnTo>
                  <a:pt x="97" y="72"/>
                </a:lnTo>
                <a:lnTo>
                  <a:pt x="96" y="78"/>
                </a:lnTo>
                <a:lnTo>
                  <a:pt x="93" y="82"/>
                </a:lnTo>
                <a:lnTo>
                  <a:pt x="89" y="88"/>
                </a:lnTo>
                <a:lnTo>
                  <a:pt x="85" y="93"/>
                </a:lnTo>
                <a:lnTo>
                  <a:pt x="79" y="98"/>
                </a:lnTo>
                <a:lnTo>
                  <a:pt x="73" y="101"/>
                </a:lnTo>
                <a:lnTo>
                  <a:pt x="58" y="110"/>
                </a:lnTo>
                <a:lnTo>
                  <a:pt x="45" y="119"/>
                </a:lnTo>
                <a:lnTo>
                  <a:pt x="33" y="128"/>
                </a:lnTo>
                <a:lnTo>
                  <a:pt x="22" y="137"/>
                </a:lnTo>
                <a:lnTo>
                  <a:pt x="15" y="148"/>
                </a:lnTo>
                <a:lnTo>
                  <a:pt x="9" y="158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30" name="Freeform 278"/>
          <p:cNvSpPr>
            <a:spLocks/>
          </p:cNvSpPr>
          <p:nvPr/>
        </p:nvSpPr>
        <p:spPr bwMode="auto">
          <a:xfrm>
            <a:off x="1416050" y="5237163"/>
            <a:ext cx="60325" cy="106362"/>
          </a:xfrm>
          <a:custGeom>
            <a:avLst/>
            <a:gdLst>
              <a:gd name="T0" fmla="*/ 2147483647 w 124"/>
              <a:gd name="T1" fmla="*/ 2147483647 h 199"/>
              <a:gd name="T2" fmla="*/ 2147483647 w 124"/>
              <a:gd name="T3" fmla="*/ 2147483647 h 199"/>
              <a:gd name="T4" fmla="*/ 2147483647 w 124"/>
              <a:gd name="T5" fmla="*/ 2147483647 h 199"/>
              <a:gd name="T6" fmla="*/ 2147483647 w 124"/>
              <a:gd name="T7" fmla="*/ 2147483647 h 199"/>
              <a:gd name="T8" fmla="*/ 2147483647 w 124"/>
              <a:gd name="T9" fmla="*/ 2147483647 h 199"/>
              <a:gd name="T10" fmla="*/ 2147483647 w 124"/>
              <a:gd name="T11" fmla="*/ 2147483647 h 199"/>
              <a:gd name="T12" fmla="*/ 2147483647 w 124"/>
              <a:gd name="T13" fmla="*/ 2147483647 h 199"/>
              <a:gd name="T14" fmla="*/ 2147483647 w 124"/>
              <a:gd name="T15" fmla="*/ 2147483647 h 199"/>
              <a:gd name="T16" fmla="*/ 2147483647 w 124"/>
              <a:gd name="T17" fmla="*/ 2147483647 h 199"/>
              <a:gd name="T18" fmla="*/ 2147483647 w 124"/>
              <a:gd name="T19" fmla="*/ 2147483647 h 199"/>
              <a:gd name="T20" fmla="*/ 2147483647 w 124"/>
              <a:gd name="T21" fmla="*/ 2147483647 h 199"/>
              <a:gd name="T22" fmla="*/ 2147483647 w 124"/>
              <a:gd name="T23" fmla="*/ 2147483647 h 199"/>
              <a:gd name="T24" fmla="*/ 2147483647 w 124"/>
              <a:gd name="T25" fmla="*/ 1374079567 h 199"/>
              <a:gd name="T26" fmla="*/ 2147483647 w 124"/>
              <a:gd name="T27" fmla="*/ 152548783 h 199"/>
              <a:gd name="T28" fmla="*/ 2147483647 w 124"/>
              <a:gd name="T29" fmla="*/ 152548783 h 199"/>
              <a:gd name="T30" fmla="*/ 2147483647 w 124"/>
              <a:gd name="T31" fmla="*/ 1526913697 h 199"/>
              <a:gd name="T32" fmla="*/ 1496728558 w 124"/>
              <a:gd name="T33" fmla="*/ 2147483647 h 199"/>
              <a:gd name="T34" fmla="*/ 575592549 w 124"/>
              <a:gd name="T35" fmla="*/ 2147483647 h 199"/>
              <a:gd name="T36" fmla="*/ 460568248 w 124"/>
              <a:gd name="T37" fmla="*/ 2147483647 h 199"/>
              <a:gd name="T38" fmla="*/ 2147483647 w 124"/>
              <a:gd name="T39" fmla="*/ 2147483647 h 199"/>
              <a:gd name="T40" fmla="*/ 2147483647 w 124"/>
              <a:gd name="T41" fmla="*/ 2147483647 h 199"/>
              <a:gd name="T42" fmla="*/ 2147483647 w 124"/>
              <a:gd name="T43" fmla="*/ 2147483647 h 199"/>
              <a:gd name="T44" fmla="*/ 2147483647 w 124"/>
              <a:gd name="T45" fmla="*/ 2147483647 h 199"/>
              <a:gd name="T46" fmla="*/ 2147483647 w 124"/>
              <a:gd name="T47" fmla="*/ 2147483647 h 199"/>
              <a:gd name="T48" fmla="*/ 2147483647 w 124"/>
              <a:gd name="T49" fmla="*/ 2147483647 h 199"/>
              <a:gd name="T50" fmla="*/ 2147483647 w 124"/>
              <a:gd name="T51" fmla="*/ 2147483647 h 199"/>
              <a:gd name="T52" fmla="*/ 2147483647 w 124"/>
              <a:gd name="T53" fmla="*/ 2147483647 h 199"/>
              <a:gd name="T54" fmla="*/ 2147483647 w 124"/>
              <a:gd name="T55" fmla="*/ 2147483647 h 199"/>
              <a:gd name="T56" fmla="*/ 2147483647 w 124"/>
              <a:gd name="T57" fmla="*/ 2147483647 h 199"/>
              <a:gd name="T58" fmla="*/ 2147483647 w 124"/>
              <a:gd name="T59" fmla="*/ 2147483647 h 199"/>
              <a:gd name="T60" fmla="*/ 2147483647 w 124"/>
              <a:gd name="T61" fmla="*/ 2147483647 h 199"/>
              <a:gd name="T62" fmla="*/ 2147483647 w 124"/>
              <a:gd name="T63" fmla="*/ 2147483647 h 199"/>
              <a:gd name="T64" fmla="*/ 2147483647 w 124"/>
              <a:gd name="T65" fmla="*/ 2147483647 h 199"/>
              <a:gd name="T66" fmla="*/ 2147483647 w 124"/>
              <a:gd name="T67" fmla="*/ 2147483647 h 199"/>
              <a:gd name="T68" fmla="*/ 921136982 w 124"/>
              <a:gd name="T69" fmla="*/ 2147483647 h 199"/>
              <a:gd name="T70" fmla="*/ 115023723 w 124"/>
              <a:gd name="T71" fmla="*/ 2147483647 h 199"/>
              <a:gd name="T72" fmla="*/ 0 w 124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4"/>
              <a:gd name="T112" fmla="*/ 0 h 199"/>
              <a:gd name="T113" fmla="*/ 124 w 124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4" h="199">
                <a:moveTo>
                  <a:pt x="0" y="199"/>
                </a:moveTo>
                <a:lnTo>
                  <a:pt x="124" y="199"/>
                </a:lnTo>
                <a:lnTo>
                  <a:pt x="124" y="174"/>
                </a:lnTo>
                <a:lnTo>
                  <a:pt x="26" y="174"/>
                </a:lnTo>
                <a:lnTo>
                  <a:pt x="29" y="167"/>
                </a:lnTo>
                <a:lnTo>
                  <a:pt x="32" y="162"/>
                </a:lnTo>
                <a:lnTo>
                  <a:pt x="35" y="156"/>
                </a:lnTo>
                <a:lnTo>
                  <a:pt x="41" y="150"/>
                </a:lnTo>
                <a:lnTo>
                  <a:pt x="47" y="145"/>
                </a:lnTo>
                <a:lnTo>
                  <a:pt x="53" y="140"/>
                </a:lnTo>
                <a:lnTo>
                  <a:pt x="61" y="135"/>
                </a:lnTo>
                <a:lnTo>
                  <a:pt x="69" y="130"/>
                </a:lnTo>
                <a:lnTo>
                  <a:pt x="85" y="122"/>
                </a:lnTo>
                <a:lnTo>
                  <a:pt x="95" y="115"/>
                </a:lnTo>
                <a:lnTo>
                  <a:pt x="102" y="109"/>
                </a:lnTo>
                <a:lnTo>
                  <a:pt x="109" y="102"/>
                </a:lnTo>
                <a:lnTo>
                  <a:pt x="115" y="95"/>
                </a:lnTo>
                <a:lnTo>
                  <a:pt x="119" y="87"/>
                </a:lnTo>
                <a:lnTo>
                  <a:pt x="122" y="78"/>
                </a:lnTo>
                <a:lnTo>
                  <a:pt x="123" y="69"/>
                </a:lnTo>
                <a:lnTo>
                  <a:pt x="124" y="59"/>
                </a:lnTo>
                <a:lnTo>
                  <a:pt x="123" y="46"/>
                </a:lnTo>
                <a:lnTo>
                  <a:pt x="120" y="35"/>
                </a:lnTo>
                <a:lnTo>
                  <a:pt x="115" y="24"/>
                </a:lnTo>
                <a:lnTo>
                  <a:pt x="107" y="16"/>
                </a:lnTo>
                <a:lnTo>
                  <a:pt x="99" y="9"/>
                </a:lnTo>
                <a:lnTo>
                  <a:pt x="89" y="4"/>
                </a:lnTo>
                <a:lnTo>
                  <a:pt x="78" y="1"/>
                </a:lnTo>
                <a:lnTo>
                  <a:pt x="64" y="0"/>
                </a:lnTo>
                <a:lnTo>
                  <a:pt x="51" y="1"/>
                </a:lnTo>
                <a:lnTo>
                  <a:pt x="40" y="4"/>
                </a:lnTo>
                <a:lnTo>
                  <a:pt x="29" y="10"/>
                </a:lnTo>
                <a:lnTo>
                  <a:pt x="21" y="18"/>
                </a:lnTo>
                <a:lnTo>
                  <a:pt x="13" y="28"/>
                </a:lnTo>
                <a:lnTo>
                  <a:pt x="8" y="39"/>
                </a:lnTo>
                <a:lnTo>
                  <a:pt x="5" y="53"/>
                </a:lnTo>
                <a:lnTo>
                  <a:pt x="4" y="69"/>
                </a:lnTo>
                <a:lnTo>
                  <a:pt x="4" y="72"/>
                </a:lnTo>
                <a:lnTo>
                  <a:pt x="28" y="72"/>
                </a:lnTo>
                <a:lnTo>
                  <a:pt x="28" y="70"/>
                </a:lnTo>
                <a:lnTo>
                  <a:pt x="29" y="59"/>
                </a:lnTo>
                <a:lnTo>
                  <a:pt x="30" y="51"/>
                </a:lnTo>
                <a:lnTo>
                  <a:pt x="33" y="43"/>
                </a:lnTo>
                <a:lnTo>
                  <a:pt x="38" y="36"/>
                </a:lnTo>
                <a:lnTo>
                  <a:pt x="43" y="31"/>
                </a:lnTo>
                <a:lnTo>
                  <a:pt x="49" y="28"/>
                </a:lnTo>
                <a:lnTo>
                  <a:pt x="55" y="25"/>
                </a:lnTo>
                <a:lnTo>
                  <a:pt x="63" y="24"/>
                </a:lnTo>
                <a:lnTo>
                  <a:pt x="71" y="25"/>
                </a:lnTo>
                <a:lnTo>
                  <a:pt x="78" y="27"/>
                </a:lnTo>
                <a:lnTo>
                  <a:pt x="84" y="30"/>
                </a:lnTo>
                <a:lnTo>
                  <a:pt x="89" y="34"/>
                </a:lnTo>
                <a:lnTo>
                  <a:pt x="93" y="39"/>
                </a:lnTo>
                <a:lnTo>
                  <a:pt x="97" y="45"/>
                </a:lnTo>
                <a:lnTo>
                  <a:pt x="98" y="52"/>
                </a:lnTo>
                <a:lnTo>
                  <a:pt x="99" y="59"/>
                </a:lnTo>
                <a:lnTo>
                  <a:pt x="99" y="66"/>
                </a:lnTo>
                <a:lnTo>
                  <a:pt x="97" y="72"/>
                </a:lnTo>
                <a:lnTo>
                  <a:pt x="96" y="78"/>
                </a:lnTo>
                <a:lnTo>
                  <a:pt x="92" y="82"/>
                </a:lnTo>
                <a:lnTo>
                  <a:pt x="88" y="88"/>
                </a:lnTo>
                <a:lnTo>
                  <a:pt x="84" y="93"/>
                </a:lnTo>
                <a:lnTo>
                  <a:pt x="79" y="98"/>
                </a:lnTo>
                <a:lnTo>
                  <a:pt x="72" y="101"/>
                </a:lnTo>
                <a:lnTo>
                  <a:pt x="58" y="110"/>
                </a:lnTo>
                <a:lnTo>
                  <a:pt x="44" y="119"/>
                </a:lnTo>
                <a:lnTo>
                  <a:pt x="32" y="128"/>
                </a:lnTo>
                <a:lnTo>
                  <a:pt x="22" y="137"/>
                </a:lnTo>
                <a:lnTo>
                  <a:pt x="14" y="148"/>
                </a:lnTo>
                <a:lnTo>
                  <a:pt x="8" y="158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31" name="Freeform 279"/>
          <p:cNvSpPr>
            <a:spLocks/>
          </p:cNvSpPr>
          <p:nvPr/>
        </p:nvSpPr>
        <p:spPr bwMode="auto">
          <a:xfrm>
            <a:off x="2028825" y="5233988"/>
            <a:ext cx="50800" cy="111125"/>
          </a:xfrm>
          <a:custGeom>
            <a:avLst/>
            <a:gdLst>
              <a:gd name="T0" fmla="*/ 0 w 108"/>
              <a:gd name="T1" fmla="*/ 2147483647 h 212"/>
              <a:gd name="T2" fmla="*/ 0 w 108"/>
              <a:gd name="T3" fmla="*/ 2147483647 h 212"/>
              <a:gd name="T4" fmla="*/ 103986659 w 108"/>
              <a:gd name="T5" fmla="*/ 2147483647 h 212"/>
              <a:gd name="T6" fmla="*/ 312181552 w 108"/>
              <a:gd name="T7" fmla="*/ 2147483647 h 212"/>
              <a:gd name="T8" fmla="*/ 728570807 w 108"/>
              <a:gd name="T9" fmla="*/ 2147483647 h 212"/>
              <a:gd name="T10" fmla="*/ 1456919599 w 108"/>
              <a:gd name="T11" fmla="*/ 2147483647 h 212"/>
              <a:gd name="T12" fmla="*/ 2147483647 w 108"/>
              <a:gd name="T13" fmla="*/ 2147483647 h 212"/>
              <a:gd name="T14" fmla="*/ 2147483647 w 108"/>
              <a:gd name="T15" fmla="*/ 2147483647 h 212"/>
              <a:gd name="T16" fmla="*/ 2147483647 w 108"/>
              <a:gd name="T17" fmla="*/ 2147483647 h 212"/>
              <a:gd name="T18" fmla="*/ 2147483647 w 108"/>
              <a:gd name="T19" fmla="*/ 2147483647 h 212"/>
              <a:gd name="T20" fmla="*/ 2147483647 w 108"/>
              <a:gd name="T21" fmla="*/ 2147483647 h 212"/>
              <a:gd name="T22" fmla="*/ 2147483647 w 108"/>
              <a:gd name="T23" fmla="*/ 2147483647 h 212"/>
              <a:gd name="T24" fmla="*/ 2147483647 w 108"/>
              <a:gd name="T25" fmla="*/ 2147483647 h 212"/>
              <a:gd name="T26" fmla="*/ 2147483647 w 108"/>
              <a:gd name="T27" fmla="*/ 2147483647 h 212"/>
              <a:gd name="T28" fmla="*/ 2147483647 w 108"/>
              <a:gd name="T29" fmla="*/ 2147483647 h 212"/>
              <a:gd name="T30" fmla="*/ 2147483647 w 108"/>
              <a:gd name="T31" fmla="*/ 2147483647 h 212"/>
              <a:gd name="T32" fmla="*/ 2147483647 w 108"/>
              <a:gd name="T33" fmla="*/ 2147483647 h 212"/>
              <a:gd name="T34" fmla="*/ 2147483647 w 108"/>
              <a:gd name="T35" fmla="*/ 2147483647 h 212"/>
              <a:gd name="T36" fmla="*/ 2147483647 w 108"/>
              <a:gd name="T37" fmla="*/ 0 h 212"/>
              <a:gd name="T38" fmla="*/ 2147483647 w 108"/>
              <a:gd name="T39" fmla="*/ 0 h 212"/>
              <a:gd name="T40" fmla="*/ 2147483647 w 108"/>
              <a:gd name="T41" fmla="*/ 2147483647 h 212"/>
              <a:gd name="T42" fmla="*/ 2147483647 w 108"/>
              <a:gd name="T43" fmla="*/ 2147483647 h 212"/>
              <a:gd name="T44" fmla="*/ 2147483647 w 108"/>
              <a:gd name="T45" fmla="*/ 2147483647 h 212"/>
              <a:gd name="T46" fmla="*/ 2147483647 w 108"/>
              <a:gd name="T47" fmla="*/ 2147483647 h 212"/>
              <a:gd name="T48" fmla="*/ 2147483647 w 108"/>
              <a:gd name="T49" fmla="*/ 2147483647 h 212"/>
              <a:gd name="T50" fmla="*/ 2147483647 w 108"/>
              <a:gd name="T51" fmla="*/ 2147483647 h 212"/>
              <a:gd name="T52" fmla="*/ 2147483647 w 108"/>
              <a:gd name="T53" fmla="*/ 2147483647 h 212"/>
              <a:gd name="T54" fmla="*/ 2147483647 w 108"/>
              <a:gd name="T55" fmla="*/ 2147483647 h 212"/>
              <a:gd name="T56" fmla="*/ 2147483647 w 108"/>
              <a:gd name="T57" fmla="*/ 2147483647 h 212"/>
              <a:gd name="T58" fmla="*/ 2147483647 w 108"/>
              <a:gd name="T59" fmla="*/ 2147483647 h 212"/>
              <a:gd name="T60" fmla="*/ 2147483647 w 108"/>
              <a:gd name="T61" fmla="*/ 2147483647 h 212"/>
              <a:gd name="T62" fmla="*/ 2147483647 w 108"/>
              <a:gd name="T63" fmla="*/ 2147483647 h 212"/>
              <a:gd name="T64" fmla="*/ 2147483647 w 108"/>
              <a:gd name="T65" fmla="*/ 2147483647 h 212"/>
              <a:gd name="T66" fmla="*/ 2147483647 w 108"/>
              <a:gd name="T67" fmla="*/ 2147483647 h 212"/>
              <a:gd name="T68" fmla="*/ 2147483647 w 108"/>
              <a:gd name="T69" fmla="*/ 2147483647 h 212"/>
              <a:gd name="T70" fmla="*/ 2147483647 w 108"/>
              <a:gd name="T71" fmla="*/ 2147483647 h 212"/>
              <a:gd name="T72" fmla="*/ 2147483647 w 108"/>
              <a:gd name="T73" fmla="*/ 2147483647 h 212"/>
              <a:gd name="T74" fmla="*/ 2147483647 w 108"/>
              <a:gd name="T75" fmla="*/ 2147483647 h 212"/>
              <a:gd name="T76" fmla="*/ 0 w 108"/>
              <a:gd name="T77" fmla="*/ 2147483647 h 2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8"/>
              <a:gd name="T118" fmla="*/ 0 h 212"/>
              <a:gd name="T119" fmla="*/ 108 w 108"/>
              <a:gd name="T120" fmla="*/ 212 h 2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8" h="212">
                <a:moveTo>
                  <a:pt x="0" y="139"/>
                </a:moveTo>
                <a:lnTo>
                  <a:pt x="0" y="149"/>
                </a:lnTo>
                <a:lnTo>
                  <a:pt x="1" y="163"/>
                </a:lnTo>
                <a:lnTo>
                  <a:pt x="3" y="177"/>
                </a:lnTo>
                <a:lnTo>
                  <a:pt x="7" y="187"/>
                </a:lnTo>
                <a:lnTo>
                  <a:pt x="14" y="195"/>
                </a:lnTo>
                <a:lnTo>
                  <a:pt x="21" y="202"/>
                </a:lnTo>
                <a:lnTo>
                  <a:pt x="30" y="208"/>
                </a:lnTo>
                <a:lnTo>
                  <a:pt x="42" y="210"/>
                </a:lnTo>
                <a:lnTo>
                  <a:pt x="55" y="212"/>
                </a:lnTo>
                <a:lnTo>
                  <a:pt x="67" y="210"/>
                </a:lnTo>
                <a:lnTo>
                  <a:pt x="79" y="208"/>
                </a:lnTo>
                <a:lnTo>
                  <a:pt x="87" y="203"/>
                </a:lnTo>
                <a:lnTo>
                  <a:pt x="96" y="196"/>
                </a:lnTo>
                <a:lnTo>
                  <a:pt x="101" y="187"/>
                </a:lnTo>
                <a:lnTo>
                  <a:pt x="105" y="177"/>
                </a:lnTo>
                <a:lnTo>
                  <a:pt x="107" y="164"/>
                </a:lnTo>
                <a:lnTo>
                  <a:pt x="108" y="149"/>
                </a:lnTo>
                <a:lnTo>
                  <a:pt x="108" y="0"/>
                </a:lnTo>
                <a:lnTo>
                  <a:pt x="83" y="0"/>
                </a:lnTo>
                <a:lnTo>
                  <a:pt x="83" y="138"/>
                </a:lnTo>
                <a:lnTo>
                  <a:pt x="83" y="149"/>
                </a:lnTo>
                <a:lnTo>
                  <a:pt x="83" y="158"/>
                </a:lnTo>
                <a:lnTo>
                  <a:pt x="82" y="165"/>
                </a:lnTo>
                <a:lnTo>
                  <a:pt x="80" y="171"/>
                </a:lnTo>
                <a:lnTo>
                  <a:pt x="76" y="178"/>
                </a:lnTo>
                <a:lnTo>
                  <a:pt x="69" y="182"/>
                </a:lnTo>
                <a:lnTo>
                  <a:pt x="63" y="185"/>
                </a:lnTo>
                <a:lnTo>
                  <a:pt x="54" y="186"/>
                </a:lnTo>
                <a:lnTo>
                  <a:pt x="46" y="186"/>
                </a:lnTo>
                <a:lnTo>
                  <a:pt x="40" y="184"/>
                </a:lnTo>
                <a:lnTo>
                  <a:pt x="35" y="181"/>
                </a:lnTo>
                <a:lnTo>
                  <a:pt x="31" y="177"/>
                </a:lnTo>
                <a:lnTo>
                  <a:pt x="28" y="172"/>
                </a:lnTo>
                <a:lnTo>
                  <a:pt x="26" y="165"/>
                </a:lnTo>
                <a:lnTo>
                  <a:pt x="24" y="157"/>
                </a:lnTo>
                <a:lnTo>
                  <a:pt x="24" y="148"/>
                </a:lnTo>
                <a:lnTo>
                  <a:pt x="24" y="139"/>
                </a:lnTo>
                <a:lnTo>
                  <a:pt x="0" y="13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32" name="Freeform 280"/>
          <p:cNvSpPr>
            <a:spLocks noEditPoints="1"/>
          </p:cNvSpPr>
          <p:nvPr/>
        </p:nvSpPr>
        <p:spPr bwMode="auto">
          <a:xfrm>
            <a:off x="2093913" y="5260975"/>
            <a:ext cx="58737" cy="84138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812053313 h 158"/>
              <a:gd name="T24" fmla="*/ 2147483647 w 123"/>
              <a:gd name="T25" fmla="*/ 151146470 h 158"/>
              <a:gd name="T26" fmla="*/ 2147483647 w 123"/>
              <a:gd name="T27" fmla="*/ 151146470 h 158"/>
              <a:gd name="T28" fmla="*/ 2147483647 w 123"/>
              <a:gd name="T29" fmla="*/ 1812053313 h 158"/>
              <a:gd name="T30" fmla="*/ 980121393 w 123"/>
              <a:gd name="T31" fmla="*/ 2147483647 h 158"/>
              <a:gd name="T32" fmla="*/ 109003459 w 123"/>
              <a:gd name="T33" fmla="*/ 2147483647 h 158"/>
              <a:gd name="T34" fmla="*/ 109003459 w 123"/>
              <a:gd name="T35" fmla="*/ 2147483647 h 158"/>
              <a:gd name="T36" fmla="*/ 980121393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8"/>
                </a:lnTo>
                <a:lnTo>
                  <a:pt x="35" y="122"/>
                </a:lnTo>
                <a:lnTo>
                  <a:pt x="31" y="117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6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7"/>
                </a:lnTo>
                <a:lnTo>
                  <a:pt x="36" y="153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7" y="25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5"/>
                </a:lnTo>
                <a:lnTo>
                  <a:pt x="84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33" name="Freeform 281"/>
          <p:cNvSpPr>
            <a:spLocks noEditPoints="1"/>
          </p:cNvSpPr>
          <p:nvPr/>
        </p:nvSpPr>
        <p:spPr bwMode="auto">
          <a:xfrm>
            <a:off x="2160588" y="5260975"/>
            <a:ext cx="60325" cy="84138"/>
          </a:xfrm>
          <a:custGeom>
            <a:avLst/>
            <a:gdLst>
              <a:gd name="T0" fmla="*/ 2147483647 w 129"/>
              <a:gd name="T1" fmla="*/ 2147483647 h 158"/>
              <a:gd name="T2" fmla="*/ 2147483647 w 129"/>
              <a:gd name="T3" fmla="*/ 2147483647 h 158"/>
              <a:gd name="T4" fmla="*/ 2147483647 w 129"/>
              <a:gd name="T5" fmla="*/ 2147483647 h 158"/>
              <a:gd name="T6" fmla="*/ 2147483647 w 129"/>
              <a:gd name="T7" fmla="*/ 2147483647 h 158"/>
              <a:gd name="T8" fmla="*/ 2147483647 w 129"/>
              <a:gd name="T9" fmla="*/ 2147483647 h 158"/>
              <a:gd name="T10" fmla="*/ 2147483647 w 129"/>
              <a:gd name="T11" fmla="*/ 2147483647 h 158"/>
              <a:gd name="T12" fmla="*/ 2147483647 w 129"/>
              <a:gd name="T13" fmla="*/ 2147483647 h 158"/>
              <a:gd name="T14" fmla="*/ 2147483647 w 129"/>
              <a:gd name="T15" fmla="*/ 2147483647 h 158"/>
              <a:gd name="T16" fmla="*/ 2147483647 w 129"/>
              <a:gd name="T17" fmla="*/ 2147483647 h 158"/>
              <a:gd name="T18" fmla="*/ 2147483647 w 129"/>
              <a:gd name="T19" fmla="*/ 2147483647 h 158"/>
              <a:gd name="T20" fmla="*/ 2147483647 w 129"/>
              <a:gd name="T21" fmla="*/ 2147483647 h 158"/>
              <a:gd name="T22" fmla="*/ 2147483647 w 129"/>
              <a:gd name="T23" fmla="*/ 2147483647 h 158"/>
              <a:gd name="T24" fmla="*/ 2147483647 w 129"/>
              <a:gd name="T25" fmla="*/ 2147483647 h 158"/>
              <a:gd name="T26" fmla="*/ 2147483647 w 129"/>
              <a:gd name="T27" fmla="*/ 2147483647 h 158"/>
              <a:gd name="T28" fmla="*/ 2147483647 w 129"/>
              <a:gd name="T29" fmla="*/ 2147483647 h 158"/>
              <a:gd name="T30" fmla="*/ 2147483647 w 129"/>
              <a:gd name="T31" fmla="*/ 2147483647 h 158"/>
              <a:gd name="T32" fmla="*/ 2147483647 w 129"/>
              <a:gd name="T33" fmla="*/ 2147483647 h 158"/>
              <a:gd name="T34" fmla="*/ 2147483647 w 129"/>
              <a:gd name="T35" fmla="*/ 2147483647 h 158"/>
              <a:gd name="T36" fmla="*/ 2147483647 w 129"/>
              <a:gd name="T37" fmla="*/ 2147483647 h 158"/>
              <a:gd name="T38" fmla="*/ 2147483647 w 129"/>
              <a:gd name="T39" fmla="*/ 2147483647 h 158"/>
              <a:gd name="T40" fmla="*/ 2147483647 w 129"/>
              <a:gd name="T41" fmla="*/ 2147483647 h 158"/>
              <a:gd name="T42" fmla="*/ 2147483647 w 129"/>
              <a:gd name="T43" fmla="*/ 2147483647 h 158"/>
              <a:gd name="T44" fmla="*/ 2147483647 w 129"/>
              <a:gd name="T45" fmla="*/ 2147483647 h 158"/>
              <a:gd name="T46" fmla="*/ 2147483647 w 129"/>
              <a:gd name="T47" fmla="*/ 2147483647 h 158"/>
              <a:gd name="T48" fmla="*/ 2147483647 w 129"/>
              <a:gd name="T49" fmla="*/ 2147483647 h 158"/>
              <a:gd name="T50" fmla="*/ 2147483647 w 129"/>
              <a:gd name="T51" fmla="*/ 1661190742 h 158"/>
              <a:gd name="T52" fmla="*/ 2147483647 w 129"/>
              <a:gd name="T53" fmla="*/ 302009107 h 158"/>
              <a:gd name="T54" fmla="*/ 2147483647 w 129"/>
              <a:gd name="T55" fmla="*/ 0 h 158"/>
              <a:gd name="T56" fmla="*/ 2147483647 w 129"/>
              <a:gd name="T57" fmla="*/ 604018215 h 158"/>
              <a:gd name="T58" fmla="*/ 2147467039 w 129"/>
              <a:gd name="T59" fmla="*/ 1963199183 h 158"/>
              <a:gd name="T60" fmla="*/ 1124905930 w 129"/>
              <a:gd name="T61" fmla="*/ 2147483647 h 158"/>
              <a:gd name="T62" fmla="*/ 715749473 w 129"/>
              <a:gd name="T63" fmla="*/ 2147483647 h 158"/>
              <a:gd name="T64" fmla="*/ 2147483647 w 129"/>
              <a:gd name="T65" fmla="*/ 2147483647 h 158"/>
              <a:gd name="T66" fmla="*/ 2147483647 w 129"/>
              <a:gd name="T67" fmla="*/ 2147483647 h 158"/>
              <a:gd name="T68" fmla="*/ 2147483647 w 129"/>
              <a:gd name="T69" fmla="*/ 2147483647 h 158"/>
              <a:gd name="T70" fmla="*/ 2147483647 w 129"/>
              <a:gd name="T71" fmla="*/ 2147483647 h 158"/>
              <a:gd name="T72" fmla="*/ 2147483647 w 129"/>
              <a:gd name="T73" fmla="*/ 2147483647 h 158"/>
              <a:gd name="T74" fmla="*/ 2147483647 w 129"/>
              <a:gd name="T75" fmla="*/ 2147483647 h 158"/>
              <a:gd name="T76" fmla="*/ 2147483647 w 129"/>
              <a:gd name="T77" fmla="*/ 2147483647 h 158"/>
              <a:gd name="T78" fmla="*/ 2147483647 w 129"/>
              <a:gd name="T79" fmla="*/ 2147483647 h 158"/>
              <a:gd name="T80" fmla="*/ 2147483647 w 129"/>
              <a:gd name="T81" fmla="*/ 2147483647 h 158"/>
              <a:gd name="T82" fmla="*/ 2147483647 w 129"/>
              <a:gd name="T83" fmla="*/ 2147483647 h 158"/>
              <a:gd name="T84" fmla="*/ 2147483647 w 129"/>
              <a:gd name="T85" fmla="*/ 2147483647 h 158"/>
              <a:gd name="T86" fmla="*/ 2147483647 w 129"/>
              <a:gd name="T87" fmla="*/ 2147483647 h 158"/>
              <a:gd name="T88" fmla="*/ 2147483647 w 129"/>
              <a:gd name="T89" fmla="*/ 2147483647 h 158"/>
              <a:gd name="T90" fmla="*/ 2147483647 w 129"/>
              <a:gd name="T91" fmla="*/ 2147483647 h 158"/>
              <a:gd name="T92" fmla="*/ 1227248881 w 129"/>
              <a:gd name="T93" fmla="*/ 2147483647 h 158"/>
              <a:gd name="T94" fmla="*/ 306812454 w 129"/>
              <a:gd name="T95" fmla="*/ 2147483647 h 158"/>
              <a:gd name="T96" fmla="*/ 0 w 129"/>
              <a:gd name="T97" fmla="*/ 2147483647 h 158"/>
              <a:gd name="T98" fmla="*/ 306812454 w 129"/>
              <a:gd name="T99" fmla="*/ 2147483647 h 158"/>
              <a:gd name="T100" fmla="*/ 1227248881 w 129"/>
              <a:gd name="T101" fmla="*/ 2147483647 h 158"/>
              <a:gd name="T102" fmla="*/ 2147483647 w 129"/>
              <a:gd name="T103" fmla="*/ 2147483647 h 158"/>
              <a:gd name="T104" fmla="*/ 2147483647 w 129"/>
              <a:gd name="T105" fmla="*/ 2147483647 h 158"/>
              <a:gd name="T106" fmla="*/ 2147483647 w 129"/>
              <a:gd name="T107" fmla="*/ 2147483647 h 158"/>
              <a:gd name="T108" fmla="*/ 2147483647 w 129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8"/>
              <a:gd name="T167" fmla="*/ 129 w 129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8">
                <a:moveTo>
                  <a:pt x="91" y="77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5" y="120"/>
                </a:lnTo>
                <a:lnTo>
                  <a:pt x="79" y="126"/>
                </a:lnTo>
                <a:lnTo>
                  <a:pt x="73" y="130"/>
                </a:lnTo>
                <a:lnTo>
                  <a:pt x="66" y="134"/>
                </a:lnTo>
                <a:lnTo>
                  <a:pt x="58" y="135"/>
                </a:lnTo>
                <a:lnTo>
                  <a:pt x="49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3"/>
                </a:lnTo>
                <a:lnTo>
                  <a:pt x="31" y="130"/>
                </a:lnTo>
                <a:lnTo>
                  <a:pt x="28" y="127"/>
                </a:lnTo>
                <a:lnTo>
                  <a:pt x="27" y="122"/>
                </a:lnTo>
                <a:lnTo>
                  <a:pt x="24" y="118"/>
                </a:lnTo>
                <a:lnTo>
                  <a:pt x="24" y="113"/>
                </a:lnTo>
                <a:lnTo>
                  <a:pt x="24" y="107"/>
                </a:lnTo>
                <a:lnTo>
                  <a:pt x="26" y="103"/>
                </a:lnTo>
                <a:lnTo>
                  <a:pt x="28" y="99"/>
                </a:lnTo>
                <a:lnTo>
                  <a:pt x="30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8" y="87"/>
                </a:lnTo>
                <a:lnTo>
                  <a:pt x="59" y="85"/>
                </a:lnTo>
                <a:lnTo>
                  <a:pt x="71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4"/>
                </a:lnTo>
                <a:lnTo>
                  <a:pt x="96" y="148"/>
                </a:lnTo>
                <a:lnTo>
                  <a:pt x="98" y="151"/>
                </a:lnTo>
                <a:lnTo>
                  <a:pt x="101" y="154"/>
                </a:lnTo>
                <a:lnTo>
                  <a:pt x="106" y="156"/>
                </a:lnTo>
                <a:lnTo>
                  <a:pt x="110" y="157"/>
                </a:lnTo>
                <a:lnTo>
                  <a:pt x="116" y="157"/>
                </a:lnTo>
                <a:lnTo>
                  <a:pt x="122" y="156"/>
                </a:lnTo>
                <a:lnTo>
                  <a:pt x="129" y="155"/>
                </a:lnTo>
                <a:lnTo>
                  <a:pt x="129" y="135"/>
                </a:lnTo>
                <a:lnTo>
                  <a:pt x="123" y="136"/>
                </a:lnTo>
                <a:lnTo>
                  <a:pt x="118" y="135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5"/>
                </a:lnTo>
                <a:lnTo>
                  <a:pt x="113" y="35"/>
                </a:lnTo>
                <a:lnTo>
                  <a:pt x="111" y="26"/>
                </a:lnTo>
                <a:lnTo>
                  <a:pt x="107" y="18"/>
                </a:lnTo>
                <a:lnTo>
                  <a:pt x="101" y="11"/>
                </a:lnTo>
                <a:lnTo>
                  <a:pt x="94" y="6"/>
                </a:lnTo>
                <a:lnTo>
                  <a:pt x="85" y="2"/>
                </a:lnTo>
                <a:lnTo>
                  <a:pt x="74" y="1"/>
                </a:lnTo>
                <a:lnTo>
                  <a:pt x="61" y="0"/>
                </a:lnTo>
                <a:lnTo>
                  <a:pt x="49" y="1"/>
                </a:lnTo>
                <a:lnTo>
                  <a:pt x="38" y="4"/>
                </a:lnTo>
                <a:lnTo>
                  <a:pt x="29" y="7"/>
                </a:lnTo>
                <a:lnTo>
                  <a:pt x="21" y="13"/>
                </a:lnTo>
                <a:lnTo>
                  <a:pt x="15" y="20"/>
                </a:lnTo>
                <a:lnTo>
                  <a:pt x="11" y="28"/>
                </a:lnTo>
                <a:lnTo>
                  <a:pt x="8" y="37"/>
                </a:lnTo>
                <a:lnTo>
                  <a:pt x="7" y="48"/>
                </a:lnTo>
                <a:lnTo>
                  <a:pt x="7" y="49"/>
                </a:lnTo>
                <a:lnTo>
                  <a:pt x="29" y="49"/>
                </a:lnTo>
                <a:lnTo>
                  <a:pt x="29" y="43"/>
                </a:lnTo>
                <a:lnTo>
                  <a:pt x="31" y="37"/>
                </a:lnTo>
                <a:lnTo>
                  <a:pt x="33" y="33"/>
                </a:lnTo>
                <a:lnTo>
                  <a:pt x="37" y="29"/>
                </a:lnTo>
                <a:lnTo>
                  <a:pt x="41" y="26"/>
                </a:lnTo>
                <a:lnTo>
                  <a:pt x="47" y="23"/>
                </a:lnTo>
                <a:lnTo>
                  <a:pt x="53" y="22"/>
                </a:lnTo>
                <a:lnTo>
                  <a:pt x="60" y="22"/>
                </a:lnTo>
                <a:lnTo>
                  <a:pt x="68" y="22"/>
                </a:lnTo>
                <a:lnTo>
                  <a:pt x="74" y="23"/>
                </a:lnTo>
                <a:lnTo>
                  <a:pt x="79" y="26"/>
                </a:lnTo>
                <a:lnTo>
                  <a:pt x="84" y="28"/>
                </a:lnTo>
                <a:lnTo>
                  <a:pt x="87" y="30"/>
                </a:lnTo>
                <a:lnTo>
                  <a:pt x="89" y="35"/>
                </a:lnTo>
                <a:lnTo>
                  <a:pt x="91" y="38"/>
                </a:lnTo>
                <a:lnTo>
                  <a:pt x="91" y="44"/>
                </a:lnTo>
                <a:lnTo>
                  <a:pt x="91" y="50"/>
                </a:lnTo>
                <a:lnTo>
                  <a:pt x="90" y="55"/>
                </a:lnTo>
                <a:lnTo>
                  <a:pt x="89" y="57"/>
                </a:lnTo>
                <a:lnTo>
                  <a:pt x="85" y="59"/>
                </a:lnTo>
                <a:lnTo>
                  <a:pt x="79" y="62"/>
                </a:lnTo>
                <a:lnTo>
                  <a:pt x="71" y="63"/>
                </a:lnTo>
                <a:lnTo>
                  <a:pt x="60" y="64"/>
                </a:lnTo>
                <a:lnTo>
                  <a:pt x="48" y="65"/>
                </a:lnTo>
                <a:lnTo>
                  <a:pt x="36" y="68"/>
                </a:lnTo>
                <a:lnTo>
                  <a:pt x="27" y="71"/>
                </a:lnTo>
                <a:lnTo>
                  <a:pt x="18" y="75"/>
                </a:lnTo>
                <a:lnTo>
                  <a:pt x="12" y="80"/>
                </a:lnTo>
                <a:lnTo>
                  <a:pt x="7" y="86"/>
                </a:lnTo>
                <a:lnTo>
                  <a:pt x="3" y="94"/>
                </a:lnTo>
                <a:lnTo>
                  <a:pt x="1" y="103"/>
                </a:lnTo>
                <a:lnTo>
                  <a:pt x="0" y="113"/>
                </a:lnTo>
                <a:lnTo>
                  <a:pt x="1" y="123"/>
                </a:lnTo>
                <a:lnTo>
                  <a:pt x="3" y="132"/>
                </a:lnTo>
                <a:lnTo>
                  <a:pt x="7" y="140"/>
                </a:lnTo>
                <a:lnTo>
                  <a:pt x="12" y="147"/>
                </a:lnTo>
                <a:lnTo>
                  <a:pt x="18" y="151"/>
                </a:lnTo>
                <a:lnTo>
                  <a:pt x="26" y="155"/>
                </a:lnTo>
                <a:lnTo>
                  <a:pt x="35" y="157"/>
                </a:lnTo>
                <a:lnTo>
                  <a:pt x="45" y="158"/>
                </a:lnTo>
                <a:lnTo>
                  <a:pt x="58" y="157"/>
                </a:lnTo>
                <a:lnTo>
                  <a:pt x="71" y="153"/>
                </a:lnTo>
                <a:lnTo>
                  <a:pt x="82" y="144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34" name="Freeform 282"/>
          <p:cNvSpPr>
            <a:spLocks/>
          </p:cNvSpPr>
          <p:nvPr/>
        </p:nvSpPr>
        <p:spPr bwMode="auto">
          <a:xfrm>
            <a:off x="2230438" y="5260975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302078691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359496242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7" y="2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4"/>
                </a:lnTo>
                <a:lnTo>
                  <a:pt x="41" y="6"/>
                </a:lnTo>
                <a:lnTo>
                  <a:pt x="36" y="9"/>
                </a:lnTo>
                <a:lnTo>
                  <a:pt x="31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30" y="41"/>
                </a:lnTo>
                <a:lnTo>
                  <a:pt x="34" y="34"/>
                </a:lnTo>
                <a:lnTo>
                  <a:pt x="40" y="29"/>
                </a:lnTo>
                <a:lnTo>
                  <a:pt x="46" y="26"/>
                </a:lnTo>
                <a:lnTo>
                  <a:pt x="55" y="23"/>
                </a:lnTo>
                <a:lnTo>
                  <a:pt x="63" y="22"/>
                </a:lnTo>
                <a:lnTo>
                  <a:pt x="71" y="23"/>
                </a:lnTo>
                <a:lnTo>
                  <a:pt x="77" y="25"/>
                </a:lnTo>
                <a:lnTo>
                  <a:pt x="81" y="28"/>
                </a:lnTo>
                <a:lnTo>
                  <a:pt x="85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35" name="Freeform 283"/>
          <p:cNvSpPr>
            <a:spLocks/>
          </p:cNvSpPr>
          <p:nvPr/>
        </p:nvSpPr>
        <p:spPr bwMode="auto">
          <a:xfrm>
            <a:off x="2327275" y="5233988"/>
            <a:ext cx="66675" cy="109537"/>
          </a:xfrm>
          <a:custGeom>
            <a:avLst/>
            <a:gdLst>
              <a:gd name="T0" fmla="*/ 2147483647 w 143"/>
              <a:gd name="T1" fmla="*/ 2147483647 h 207"/>
              <a:gd name="T2" fmla="*/ 2147483647 w 143"/>
              <a:gd name="T3" fmla="*/ 2147483647 h 207"/>
              <a:gd name="T4" fmla="*/ 2147483647 w 143"/>
              <a:gd name="T5" fmla="*/ 2147483647 h 207"/>
              <a:gd name="T6" fmla="*/ 2147483647 w 143"/>
              <a:gd name="T7" fmla="*/ 2147483647 h 207"/>
              <a:gd name="T8" fmla="*/ 2147483647 w 143"/>
              <a:gd name="T9" fmla="*/ 0 h 207"/>
              <a:gd name="T10" fmla="*/ 0 w 143"/>
              <a:gd name="T11" fmla="*/ 0 h 207"/>
              <a:gd name="T12" fmla="*/ 0 w 143"/>
              <a:gd name="T13" fmla="*/ 2147483647 h 207"/>
              <a:gd name="T14" fmla="*/ 2147483647 w 143"/>
              <a:gd name="T15" fmla="*/ 2147483647 h 207"/>
              <a:gd name="T16" fmla="*/ 2147483647 w 143"/>
              <a:gd name="T17" fmla="*/ 2147483647 h 20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3"/>
              <a:gd name="T28" fmla="*/ 0 h 207"/>
              <a:gd name="T29" fmla="*/ 143 w 143"/>
              <a:gd name="T30" fmla="*/ 207 h 20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3" h="207">
                <a:moveTo>
                  <a:pt x="59" y="207"/>
                </a:moveTo>
                <a:lnTo>
                  <a:pt x="84" y="207"/>
                </a:lnTo>
                <a:lnTo>
                  <a:pt x="84" y="25"/>
                </a:lnTo>
                <a:lnTo>
                  <a:pt x="143" y="25"/>
                </a:lnTo>
                <a:lnTo>
                  <a:pt x="143" y="0"/>
                </a:lnTo>
                <a:lnTo>
                  <a:pt x="0" y="0"/>
                </a:lnTo>
                <a:lnTo>
                  <a:pt x="0" y="25"/>
                </a:lnTo>
                <a:lnTo>
                  <a:pt x="59" y="25"/>
                </a:lnTo>
                <a:lnTo>
                  <a:pt x="59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36" name="Rectangle 284"/>
          <p:cNvSpPr>
            <a:spLocks noChangeArrowheads="1"/>
          </p:cNvSpPr>
          <p:nvPr/>
        </p:nvSpPr>
        <p:spPr bwMode="auto">
          <a:xfrm>
            <a:off x="2389188" y="5326063"/>
            <a:ext cx="12700" cy="1746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37" name="Freeform 285"/>
          <p:cNvSpPr>
            <a:spLocks/>
          </p:cNvSpPr>
          <p:nvPr/>
        </p:nvSpPr>
        <p:spPr bwMode="auto">
          <a:xfrm>
            <a:off x="1350963" y="5430838"/>
            <a:ext cx="57150" cy="104775"/>
          </a:xfrm>
          <a:custGeom>
            <a:avLst/>
            <a:gdLst>
              <a:gd name="T0" fmla="*/ 2147483647 w 125"/>
              <a:gd name="T1" fmla="*/ 2147483647 h 199"/>
              <a:gd name="T2" fmla="*/ 2147483647 w 125"/>
              <a:gd name="T3" fmla="*/ 2147483647 h 199"/>
              <a:gd name="T4" fmla="*/ 2147483647 w 125"/>
              <a:gd name="T5" fmla="*/ 2147483647 h 199"/>
              <a:gd name="T6" fmla="*/ 2147483647 w 125"/>
              <a:gd name="T7" fmla="*/ 2147483647 h 199"/>
              <a:gd name="T8" fmla="*/ 2147483647 w 125"/>
              <a:gd name="T9" fmla="*/ 2147483647 h 199"/>
              <a:gd name="T10" fmla="*/ 2147483647 w 125"/>
              <a:gd name="T11" fmla="*/ 2147483647 h 199"/>
              <a:gd name="T12" fmla="*/ 2147483647 w 125"/>
              <a:gd name="T13" fmla="*/ 2147483647 h 199"/>
              <a:gd name="T14" fmla="*/ 2147483647 w 125"/>
              <a:gd name="T15" fmla="*/ 2147483647 h 199"/>
              <a:gd name="T16" fmla="*/ 2147483647 w 125"/>
              <a:gd name="T17" fmla="*/ 2147483647 h 199"/>
              <a:gd name="T18" fmla="*/ 2147483647 w 125"/>
              <a:gd name="T19" fmla="*/ 2147483647 h 199"/>
              <a:gd name="T20" fmla="*/ 2147483647 w 125"/>
              <a:gd name="T21" fmla="*/ 2147483647 h 199"/>
              <a:gd name="T22" fmla="*/ 2147483647 w 125"/>
              <a:gd name="T23" fmla="*/ 2147483647 h 199"/>
              <a:gd name="T24" fmla="*/ 2147483647 w 125"/>
              <a:gd name="T25" fmla="*/ 1459511617 h 199"/>
              <a:gd name="T26" fmla="*/ 2147483647 w 125"/>
              <a:gd name="T27" fmla="*/ 146090067 h 199"/>
              <a:gd name="T28" fmla="*/ 2147483647 w 125"/>
              <a:gd name="T29" fmla="*/ 146090067 h 199"/>
              <a:gd name="T30" fmla="*/ 2147483647 w 125"/>
              <a:gd name="T31" fmla="*/ 1605601618 h 199"/>
              <a:gd name="T32" fmla="*/ 1338012390 w 125"/>
              <a:gd name="T33" fmla="*/ 2147483647 h 199"/>
              <a:gd name="T34" fmla="*/ 573374609 w 125"/>
              <a:gd name="T35" fmla="*/ 2147483647 h 199"/>
              <a:gd name="T36" fmla="*/ 382319348 w 125"/>
              <a:gd name="T37" fmla="*/ 2147483647 h 199"/>
              <a:gd name="T38" fmla="*/ 2147483647 w 125"/>
              <a:gd name="T39" fmla="*/ 2147483647 h 199"/>
              <a:gd name="T40" fmla="*/ 2147483647 w 125"/>
              <a:gd name="T41" fmla="*/ 2147483647 h 199"/>
              <a:gd name="T42" fmla="*/ 2147483647 w 125"/>
              <a:gd name="T43" fmla="*/ 2147483647 h 199"/>
              <a:gd name="T44" fmla="*/ 2147483647 w 125"/>
              <a:gd name="T45" fmla="*/ 2147483647 h 199"/>
              <a:gd name="T46" fmla="*/ 2147483647 w 125"/>
              <a:gd name="T47" fmla="*/ 2147483647 h 199"/>
              <a:gd name="T48" fmla="*/ 2147483647 w 125"/>
              <a:gd name="T49" fmla="*/ 2147483647 h 199"/>
              <a:gd name="T50" fmla="*/ 2147483647 w 125"/>
              <a:gd name="T51" fmla="*/ 2147483647 h 199"/>
              <a:gd name="T52" fmla="*/ 2147483647 w 125"/>
              <a:gd name="T53" fmla="*/ 2147483647 h 199"/>
              <a:gd name="T54" fmla="*/ 2147483647 w 125"/>
              <a:gd name="T55" fmla="*/ 2147483647 h 199"/>
              <a:gd name="T56" fmla="*/ 2147483647 w 125"/>
              <a:gd name="T57" fmla="*/ 2147483647 h 199"/>
              <a:gd name="T58" fmla="*/ 2147483647 w 125"/>
              <a:gd name="T59" fmla="*/ 2147483647 h 199"/>
              <a:gd name="T60" fmla="*/ 2147483647 w 125"/>
              <a:gd name="T61" fmla="*/ 2147483647 h 199"/>
              <a:gd name="T62" fmla="*/ 2147483647 w 125"/>
              <a:gd name="T63" fmla="*/ 2147483647 h 199"/>
              <a:gd name="T64" fmla="*/ 2147483647 w 125"/>
              <a:gd name="T65" fmla="*/ 2147483647 h 199"/>
              <a:gd name="T66" fmla="*/ 2102441916 w 125"/>
              <a:gd name="T67" fmla="*/ 2147483647 h 199"/>
              <a:gd name="T68" fmla="*/ 860166040 w 125"/>
              <a:gd name="T69" fmla="*/ 2147483647 h 199"/>
              <a:gd name="T70" fmla="*/ 95527373 w 125"/>
              <a:gd name="T71" fmla="*/ 2147483647 h 199"/>
              <a:gd name="T72" fmla="*/ 0 w 125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5"/>
              <a:gd name="T112" fmla="*/ 0 h 199"/>
              <a:gd name="T113" fmla="*/ 125 w 125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5" h="199">
                <a:moveTo>
                  <a:pt x="0" y="199"/>
                </a:moveTo>
                <a:lnTo>
                  <a:pt x="125" y="199"/>
                </a:lnTo>
                <a:lnTo>
                  <a:pt x="125" y="175"/>
                </a:lnTo>
                <a:lnTo>
                  <a:pt x="27" y="175"/>
                </a:lnTo>
                <a:lnTo>
                  <a:pt x="30" y="168"/>
                </a:lnTo>
                <a:lnTo>
                  <a:pt x="33" y="162"/>
                </a:lnTo>
                <a:lnTo>
                  <a:pt x="36" y="156"/>
                </a:lnTo>
                <a:lnTo>
                  <a:pt x="41" y="151"/>
                </a:lnTo>
                <a:lnTo>
                  <a:pt x="48" y="146"/>
                </a:lnTo>
                <a:lnTo>
                  <a:pt x="54" y="140"/>
                </a:lnTo>
                <a:lnTo>
                  <a:pt x="61" y="135"/>
                </a:lnTo>
                <a:lnTo>
                  <a:pt x="70" y="131"/>
                </a:lnTo>
                <a:lnTo>
                  <a:pt x="86" y="123"/>
                </a:lnTo>
                <a:lnTo>
                  <a:pt x="95" y="116"/>
                </a:lnTo>
                <a:lnTo>
                  <a:pt x="103" y="110"/>
                </a:lnTo>
                <a:lnTo>
                  <a:pt x="110" y="103"/>
                </a:lnTo>
                <a:lnTo>
                  <a:pt x="115" y="96"/>
                </a:lnTo>
                <a:lnTo>
                  <a:pt x="119" y="88"/>
                </a:lnTo>
                <a:lnTo>
                  <a:pt x="123" y="78"/>
                </a:lnTo>
                <a:lnTo>
                  <a:pt x="124" y="69"/>
                </a:lnTo>
                <a:lnTo>
                  <a:pt x="125" y="60"/>
                </a:lnTo>
                <a:lnTo>
                  <a:pt x="124" y="47"/>
                </a:lnTo>
                <a:lnTo>
                  <a:pt x="120" y="35"/>
                </a:lnTo>
                <a:lnTo>
                  <a:pt x="115" y="25"/>
                </a:lnTo>
                <a:lnTo>
                  <a:pt x="108" y="17"/>
                </a:lnTo>
                <a:lnTo>
                  <a:pt x="99" y="10"/>
                </a:lnTo>
                <a:lnTo>
                  <a:pt x="90" y="5"/>
                </a:lnTo>
                <a:lnTo>
                  <a:pt x="78" y="1"/>
                </a:lnTo>
                <a:lnTo>
                  <a:pt x="65" y="0"/>
                </a:lnTo>
                <a:lnTo>
                  <a:pt x="52" y="1"/>
                </a:lnTo>
                <a:lnTo>
                  <a:pt x="40" y="5"/>
                </a:lnTo>
                <a:lnTo>
                  <a:pt x="30" y="11"/>
                </a:lnTo>
                <a:lnTo>
                  <a:pt x="21" y="19"/>
                </a:lnTo>
                <a:lnTo>
                  <a:pt x="14" y="28"/>
                </a:lnTo>
                <a:lnTo>
                  <a:pt x="9" y="40"/>
                </a:lnTo>
                <a:lnTo>
                  <a:pt x="6" y="54"/>
                </a:lnTo>
                <a:lnTo>
                  <a:pt x="4" y="69"/>
                </a:lnTo>
                <a:lnTo>
                  <a:pt x="4" y="73"/>
                </a:lnTo>
                <a:lnTo>
                  <a:pt x="29" y="73"/>
                </a:lnTo>
                <a:lnTo>
                  <a:pt x="29" y="70"/>
                </a:lnTo>
                <a:lnTo>
                  <a:pt x="30" y="60"/>
                </a:lnTo>
                <a:lnTo>
                  <a:pt x="31" y="52"/>
                </a:lnTo>
                <a:lnTo>
                  <a:pt x="34" y="43"/>
                </a:lnTo>
                <a:lnTo>
                  <a:pt x="38" y="36"/>
                </a:lnTo>
                <a:lnTo>
                  <a:pt x="43" y="32"/>
                </a:lnTo>
                <a:lnTo>
                  <a:pt x="50" y="28"/>
                </a:lnTo>
                <a:lnTo>
                  <a:pt x="56" y="26"/>
                </a:lnTo>
                <a:lnTo>
                  <a:pt x="64" y="25"/>
                </a:lnTo>
                <a:lnTo>
                  <a:pt x="72" y="26"/>
                </a:lnTo>
                <a:lnTo>
                  <a:pt x="78" y="27"/>
                </a:lnTo>
                <a:lnTo>
                  <a:pt x="85" y="31"/>
                </a:lnTo>
                <a:lnTo>
                  <a:pt x="90" y="34"/>
                </a:lnTo>
                <a:lnTo>
                  <a:pt x="94" y="40"/>
                </a:lnTo>
                <a:lnTo>
                  <a:pt x="97" y="46"/>
                </a:lnTo>
                <a:lnTo>
                  <a:pt x="98" y="53"/>
                </a:lnTo>
                <a:lnTo>
                  <a:pt x="99" y="60"/>
                </a:lnTo>
                <a:lnTo>
                  <a:pt x="99" y="67"/>
                </a:lnTo>
                <a:lnTo>
                  <a:pt x="97" y="73"/>
                </a:lnTo>
                <a:lnTo>
                  <a:pt x="96" y="78"/>
                </a:lnTo>
                <a:lnTo>
                  <a:pt x="93" y="83"/>
                </a:lnTo>
                <a:lnTo>
                  <a:pt x="89" y="89"/>
                </a:lnTo>
                <a:lnTo>
                  <a:pt x="85" y="93"/>
                </a:lnTo>
                <a:lnTo>
                  <a:pt x="79" y="98"/>
                </a:lnTo>
                <a:lnTo>
                  <a:pt x="73" y="102"/>
                </a:lnTo>
                <a:lnTo>
                  <a:pt x="58" y="111"/>
                </a:lnTo>
                <a:lnTo>
                  <a:pt x="45" y="119"/>
                </a:lnTo>
                <a:lnTo>
                  <a:pt x="33" y="128"/>
                </a:lnTo>
                <a:lnTo>
                  <a:pt x="22" y="138"/>
                </a:lnTo>
                <a:lnTo>
                  <a:pt x="15" y="148"/>
                </a:lnTo>
                <a:lnTo>
                  <a:pt x="9" y="159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38" name="Freeform 286"/>
          <p:cNvSpPr>
            <a:spLocks/>
          </p:cNvSpPr>
          <p:nvPr/>
        </p:nvSpPr>
        <p:spPr bwMode="auto">
          <a:xfrm>
            <a:off x="1416050" y="5430838"/>
            <a:ext cx="60325" cy="107950"/>
          </a:xfrm>
          <a:custGeom>
            <a:avLst/>
            <a:gdLst>
              <a:gd name="T0" fmla="*/ 0 w 126"/>
              <a:gd name="T1" fmla="*/ 2147483647 h 204"/>
              <a:gd name="T2" fmla="*/ 438957270 w 126"/>
              <a:gd name="T3" fmla="*/ 2147483647 h 204"/>
              <a:gd name="T4" fmla="*/ 1755829079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592796929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147483647 w 126"/>
              <a:gd name="T45" fmla="*/ 2147483647 h 204"/>
              <a:gd name="T46" fmla="*/ 877915018 w 126"/>
              <a:gd name="T47" fmla="*/ 2147483647 h 204"/>
              <a:gd name="T48" fmla="*/ 438957270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5"/>
                </a:moveTo>
                <a:lnTo>
                  <a:pt x="0" y="137"/>
                </a:lnTo>
                <a:lnTo>
                  <a:pt x="1" y="152"/>
                </a:lnTo>
                <a:lnTo>
                  <a:pt x="4" y="165"/>
                </a:lnTo>
                <a:lnTo>
                  <a:pt x="9" y="176"/>
                </a:lnTo>
                <a:lnTo>
                  <a:pt x="16" y="185"/>
                </a:lnTo>
                <a:lnTo>
                  <a:pt x="25" y="194"/>
                </a:lnTo>
                <a:lnTo>
                  <a:pt x="35" y="199"/>
                </a:lnTo>
                <a:lnTo>
                  <a:pt x="47" y="203"/>
                </a:lnTo>
                <a:lnTo>
                  <a:pt x="61" y="204"/>
                </a:lnTo>
                <a:lnTo>
                  <a:pt x="75" y="203"/>
                </a:lnTo>
                <a:lnTo>
                  <a:pt x="88" y="199"/>
                </a:lnTo>
                <a:lnTo>
                  <a:pt x="99" y="194"/>
                </a:lnTo>
                <a:lnTo>
                  <a:pt x="108" y="187"/>
                </a:lnTo>
                <a:lnTo>
                  <a:pt x="116" y="177"/>
                </a:lnTo>
                <a:lnTo>
                  <a:pt x="122" y="167"/>
                </a:lnTo>
                <a:lnTo>
                  <a:pt x="125" y="154"/>
                </a:lnTo>
                <a:lnTo>
                  <a:pt x="126" y="141"/>
                </a:lnTo>
                <a:lnTo>
                  <a:pt x="126" y="132"/>
                </a:lnTo>
                <a:lnTo>
                  <a:pt x="124" y="124"/>
                </a:lnTo>
                <a:lnTo>
                  <a:pt x="122" y="117"/>
                </a:lnTo>
                <a:lnTo>
                  <a:pt x="119" y="111"/>
                </a:lnTo>
                <a:lnTo>
                  <a:pt x="114" y="105"/>
                </a:lnTo>
                <a:lnTo>
                  <a:pt x="109" y="99"/>
                </a:lnTo>
                <a:lnTo>
                  <a:pt x="104" y="96"/>
                </a:lnTo>
                <a:lnTo>
                  <a:pt x="97" y="92"/>
                </a:lnTo>
                <a:lnTo>
                  <a:pt x="102" y="89"/>
                </a:lnTo>
                <a:lnTo>
                  <a:pt x="107" y="85"/>
                </a:lnTo>
                <a:lnTo>
                  <a:pt x="110" y="82"/>
                </a:lnTo>
                <a:lnTo>
                  <a:pt x="114" y="77"/>
                </a:lnTo>
                <a:lnTo>
                  <a:pt x="117" y="71"/>
                </a:lnTo>
                <a:lnTo>
                  <a:pt x="119" y="66"/>
                </a:lnTo>
                <a:lnTo>
                  <a:pt x="120" y="60"/>
                </a:lnTo>
                <a:lnTo>
                  <a:pt x="120" y="53"/>
                </a:lnTo>
                <a:lnTo>
                  <a:pt x="119" y="41"/>
                </a:lnTo>
                <a:lnTo>
                  <a:pt x="116" y="31"/>
                </a:lnTo>
                <a:lnTo>
                  <a:pt x="111" y="22"/>
                </a:lnTo>
                <a:lnTo>
                  <a:pt x="105" y="14"/>
                </a:lnTo>
                <a:lnTo>
                  <a:pt x="97" y="8"/>
                </a:lnTo>
                <a:lnTo>
                  <a:pt x="86" y="4"/>
                </a:lnTo>
                <a:lnTo>
                  <a:pt x="74" y="1"/>
                </a:lnTo>
                <a:lnTo>
                  <a:pt x="61" y="0"/>
                </a:lnTo>
                <a:lnTo>
                  <a:pt x="49" y="1"/>
                </a:lnTo>
                <a:lnTo>
                  <a:pt x="38" y="5"/>
                </a:lnTo>
                <a:lnTo>
                  <a:pt x="28" y="11"/>
                </a:lnTo>
                <a:lnTo>
                  <a:pt x="20" y="18"/>
                </a:lnTo>
                <a:lnTo>
                  <a:pt x="13" y="27"/>
                </a:lnTo>
                <a:lnTo>
                  <a:pt x="8" y="39"/>
                </a:lnTo>
                <a:lnTo>
                  <a:pt x="5" y="50"/>
                </a:lnTo>
                <a:lnTo>
                  <a:pt x="4" y="66"/>
                </a:lnTo>
                <a:lnTo>
                  <a:pt x="4" y="67"/>
                </a:lnTo>
                <a:lnTo>
                  <a:pt x="27" y="67"/>
                </a:lnTo>
                <a:lnTo>
                  <a:pt x="28" y="56"/>
                </a:lnTo>
                <a:lnTo>
                  <a:pt x="30" y="48"/>
                </a:lnTo>
                <a:lnTo>
                  <a:pt x="32" y="41"/>
                </a:lnTo>
                <a:lnTo>
                  <a:pt x="36" y="34"/>
                </a:lnTo>
                <a:lnTo>
                  <a:pt x="41" y="29"/>
                </a:lnTo>
                <a:lnTo>
                  <a:pt x="47" y="26"/>
                </a:lnTo>
                <a:lnTo>
                  <a:pt x="54" y="25"/>
                </a:lnTo>
                <a:lnTo>
                  <a:pt x="63" y="24"/>
                </a:lnTo>
                <a:lnTo>
                  <a:pt x="70" y="24"/>
                </a:lnTo>
                <a:lnTo>
                  <a:pt x="77" y="26"/>
                </a:lnTo>
                <a:lnTo>
                  <a:pt x="82" y="28"/>
                </a:lnTo>
                <a:lnTo>
                  <a:pt x="86" y="32"/>
                </a:lnTo>
                <a:lnTo>
                  <a:pt x="90" y="35"/>
                </a:lnTo>
                <a:lnTo>
                  <a:pt x="92" y="41"/>
                </a:lnTo>
                <a:lnTo>
                  <a:pt x="94" y="47"/>
                </a:lnTo>
                <a:lnTo>
                  <a:pt x="94" y="54"/>
                </a:lnTo>
                <a:lnTo>
                  <a:pt x="93" y="62"/>
                </a:lnTo>
                <a:lnTo>
                  <a:pt x="92" y="68"/>
                </a:lnTo>
                <a:lnTo>
                  <a:pt x="89" y="74"/>
                </a:lnTo>
                <a:lnTo>
                  <a:pt x="85" y="77"/>
                </a:lnTo>
                <a:lnTo>
                  <a:pt x="80" y="81"/>
                </a:lnTo>
                <a:lnTo>
                  <a:pt x="73" y="83"/>
                </a:lnTo>
                <a:lnTo>
                  <a:pt x="66" y="84"/>
                </a:lnTo>
                <a:lnTo>
                  <a:pt x="58" y="84"/>
                </a:lnTo>
                <a:lnTo>
                  <a:pt x="49" y="84"/>
                </a:lnTo>
                <a:lnTo>
                  <a:pt x="49" y="106"/>
                </a:lnTo>
                <a:lnTo>
                  <a:pt x="63" y="106"/>
                </a:lnTo>
                <a:lnTo>
                  <a:pt x="71" y="107"/>
                </a:lnTo>
                <a:lnTo>
                  <a:pt x="79" y="109"/>
                </a:lnTo>
                <a:lnTo>
                  <a:pt x="86" y="112"/>
                </a:lnTo>
                <a:lnTo>
                  <a:pt x="91" y="116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8"/>
                </a:lnTo>
                <a:lnTo>
                  <a:pt x="96" y="163"/>
                </a:lnTo>
                <a:lnTo>
                  <a:pt x="90" y="169"/>
                </a:lnTo>
                <a:lnTo>
                  <a:pt x="85" y="174"/>
                </a:lnTo>
                <a:lnTo>
                  <a:pt x="79" y="177"/>
                </a:lnTo>
                <a:lnTo>
                  <a:pt x="71" y="178"/>
                </a:lnTo>
                <a:lnTo>
                  <a:pt x="63" y="180"/>
                </a:lnTo>
                <a:lnTo>
                  <a:pt x="54" y="178"/>
                </a:lnTo>
                <a:lnTo>
                  <a:pt x="46" y="177"/>
                </a:lnTo>
                <a:lnTo>
                  <a:pt x="40" y="173"/>
                </a:lnTo>
                <a:lnTo>
                  <a:pt x="34" y="168"/>
                </a:lnTo>
                <a:lnTo>
                  <a:pt x="30" y="162"/>
                </a:lnTo>
                <a:lnTo>
                  <a:pt x="27" y="154"/>
                </a:lnTo>
                <a:lnTo>
                  <a:pt x="25" y="146"/>
                </a:lnTo>
                <a:lnTo>
                  <a:pt x="24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39" name="Freeform 287"/>
          <p:cNvSpPr>
            <a:spLocks/>
          </p:cNvSpPr>
          <p:nvPr/>
        </p:nvSpPr>
        <p:spPr bwMode="auto">
          <a:xfrm>
            <a:off x="2032000" y="5424488"/>
            <a:ext cx="69850" cy="114300"/>
          </a:xfrm>
          <a:custGeom>
            <a:avLst/>
            <a:gdLst>
              <a:gd name="T0" fmla="*/ 214496966 w 147"/>
              <a:gd name="T1" fmla="*/ 2147483647 h 215"/>
              <a:gd name="T2" fmla="*/ 1394682967 w 147"/>
              <a:gd name="T3" fmla="*/ 2147483647 h 215"/>
              <a:gd name="T4" fmla="*/ 2147483647 w 147"/>
              <a:gd name="T5" fmla="*/ 2147483647 h 215"/>
              <a:gd name="T6" fmla="*/ 2147483647 w 147"/>
              <a:gd name="T7" fmla="*/ 2147483647 h 215"/>
              <a:gd name="T8" fmla="*/ 2147483647 w 147"/>
              <a:gd name="T9" fmla="*/ 2147483647 h 215"/>
              <a:gd name="T10" fmla="*/ 2147483647 w 147"/>
              <a:gd name="T11" fmla="*/ 2147483647 h 215"/>
              <a:gd name="T12" fmla="*/ 2147483647 w 147"/>
              <a:gd name="T13" fmla="*/ 2147483647 h 215"/>
              <a:gd name="T14" fmla="*/ 2147483647 w 147"/>
              <a:gd name="T15" fmla="*/ 2147483647 h 215"/>
              <a:gd name="T16" fmla="*/ 2147483647 w 147"/>
              <a:gd name="T17" fmla="*/ 2147483647 h 215"/>
              <a:gd name="T18" fmla="*/ 2147483647 w 147"/>
              <a:gd name="T19" fmla="*/ 2147483647 h 215"/>
              <a:gd name="T20" fmla="*/ 2147483647 w 147"/>
              <a:gd name="T21" fmla="*/ 2147483647 h 215"/>
              <a:gd name="T22" fmla="*/ 2147483647 w 147"/>
              <a:gd name="T23" fmla="*/ 2147483647 h 215"/>
              <a:gd name="T24" fmla="*/ 2147483647 w 147"/>
              <a:gd name="T25" fmla="*/ 2147483647 h 215"/>
              <a:gd name="T26" fmla="*/ 2147483647 w 147"/>
              <a:gd name="T27" fmla="*/ 2147483647 h 215"/>
              <a:gd name="T28" fmla="*/ 2147483647 w 147"/>
              <a:gd name="T29" fmla="*/ 2147483647 h 215"/>
              <a:gd name="T30" fmla="*/ 2147483647 w 147"/>
              <a:gd name="T31" fmla="*/ 2147483647 h 215"/>
              <a:gd name="T32" fmla="*/ 2147483647 w 147"/>
              <a:gd name="T33" fmla="*/ 2147483647 h 215"/>
              <a:gd name="T34" fmla="*/ 2147483647 w 147"/>
              <a:gd name="T35" fmla="*/ 2147483647 h 215"/>
              <a:gd name="T36" fmla="*/ 2147483647 w 147"/>
              <a:gd name="T37" fmla="*/ 2147483647 h 215"/>
              <a:gd name="T38" fmla="*/ 2147483647 w 147"/>
              <a:gd name="T39" fmla="*/ 2147483647 h 215"/>
              <a:gd name="T40" fmla="*/ 2147483647 w 147"/>
              <a:gd name="T41" fmla="*/ 2147483647 h 215"/>
              <a:gd name="T42" fmla="*/ 2147483647 w 147"/>
              <a:gd name="T43" fmla="*/ 2147483647 h 215"/>
              <a:gd name="T44" fmla="*/ 2147483647 w 147"/>
              <a:gd name="T45" fmla="*/ 2147483647 h 215"/>
              <a:gd name="T46" fmla="*/ 2147483647 w 147"/>
              <a:gd name="T47" fmla="*/ 2147483647 h 215"/>
              <a:gd name="T48" fmla="*/ 2147483647 w 147"/>
              <a:gd name="T49" fmla="*/ 2147483647 h 215"/>
              <a:gd name="T50" fmla="*/ 2147483647 w 147"/>
              <a:gd name="T51" fmla="*/ 2147483647 h 215"/>
              <a:gd name="T52" fmla="*/ 2147483647 w 147"/>
              <a:gd name="T53" fmla="*/ 2147483647 h 215"/>
              <a:gd name="T54" fmla="*/ 2147483647 w 147"/>
              <a:gd name="T55" fmla="*/ 601150578 h 215"/>
              <a:gd name="T56" fmla="*/ 2147483647 w 147"/>
              <a:gd name="T57" fmla="*/ 0 h 215"/>
              <a:gd name="T58" fmla="*/ 2147483647 w 147"/>
              <a:gd name="T59" fmla="*/ 601150578 h 215"/>
              <a:gd name="T60" fmla="*/ 2147483647 w 147"/>
              <a:gd name="T61" fmla="*/ 2147483647 h 215"/>
              <a:gd name="T62" fmla="*/ 1180186535 w 147"/>
              <a:gd name="T63" fmla="*/ 2147483647 h 215"/>
              <a:gd name="T64" fmla="*/ 750965829 w 147"/>
              <a:gd name="T65" fmla="*/ 2147483647 h 215"/>
              <a:gd name="T66" fmla="*/ 1180186535 w 147"/>
              <a:gd name="T67" fmla="*/ 2147483647 h 215"/>
              <a:gd name="T68" fmla="*/ 2147483647 w 147"/>
              <a:gd name="T69" fmla="*/ 2147483647 h 215"/>
              <a:gd name="T70" fmla="*/ 2147483647 w 147"/>
              <a:gd name="T71" fmla="*/ 2147483647 h 215"/>
              <a:gd name="T72" fmla="*/ 2147483647 w 147"/>
              <a:gd name="T73" fmla="*/ 2147483647 h 215"/>
              <a:gd name="T74" fmla="*/ 2147483647 w 147"/>
              <a:gd name="T75" fmla="*/ 2147483647 h 215"/>
              <a:gd name="T76" fmla="*/ 2147483647 w 147"/>
              <a:gd name="T77" fmla="*/ 2147483647 h 215"/>
              <a:gd name="T78" fmla="*/ 2147483647 w 147"/>
              <a:gd name="T79" fmla="*/ 2147483647 h 215"/>
              <a:gd name="T80" fmla="*/ 2147483647 w 147"/>
              <a:gd name="T81" fmla="*/ 2147483647 h 215"/>
              <a:gd name="T82" fmla="*/ 2147483647 w 147"/>
              <a:gd name="T83" fmla="*/ 2147483647 h 215"/>
              <a:gd name="T84" fmla="*/ 2147483647 w 147"/>
              <a:gd name="T85" fmla="*/ 2147483647 h 215"/>
              <a:gd name="T86" fmla="*/ 2147483647 w 147"/>
              <a:gd name="T87" fmla="*/ 2147483647 h 215"/>
              <a:gd name="T88" fmla="*/ 2147483647 w 147"/>
              <a:gd name="T89" fmla="*/ 2147483647 h 215"/>
              <a:gd name="T90" fmla="*/ 2147483647 w 147"/>
              <a:gd name="T91" fmla="*/ 2147483647 h 215"/>
              <a:gd name="T92" fmla="*/ 2147483647 w 147"/>
              <a:gd name="T93" fmla="*/ 2147483647 h 215"/>
              <a:gd name="T94" fmla="*/ 2147483647 w 147"/>
              <a:gd name="T95" fmla="*/ 2147483647 h 215"/>
              <a:gd name="T96" fmla="*/ 2147483647 w 147"/>
              <a:gd name="T97" fmla="*/ 2147483647 h 21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47"/>
              <a:gd name="T148" fmla="*/ 0 h 215"/>
              <a:gd name="T149" fmla="*/ 147 w 147"/>
              <a:gd name="T150" fmla="*/ 215 h 21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47" h="215">
                <a:moveTo>
                  <a:pt x="0" y="142"/>
                </a:moveTo>
                <a:lnTo>
                  <a:pt x="2" y="158"/>
                </a:lnTo>
                <a:lnTo>
                  <a:pt x="7" y="173"/>
                </a:lnTo>
                <a:lnTo>
                  <a:pt x="13" y="186"/>
                </a:lnTo>
                <a:lnTo>
                  <a:pt x="21" y="196"/>
                </a:lnTo>
                <a:lnTo>
                  <a:pt x="32" y="205"/>
                </a:lnTo>
                <a:lnTo>
                  <a:pt x="43" y="210"/>
                </a:lnTo>
                <a:lnTo>
                  <a:pt x="58" y="214"/>
                </a:lnTo>
                <a:lnTo>
                  <a:pt x="74" y="215"/>
                </a:lnTo>
                <a:lnTo>
                  <a:pt x="91" y="214"/>
                </a:lnTo>
                <a:lnTo>
                  <a:pt x="105" y="210"/>
                </a:lnTo>
                <a:lnTo>
                  <a:pt x="117" y="205"/>
                </a:lnTo>
                <a:lnTo>
                  <a:pt x="128" y="198"/>
                </a:lnTo>
                <a:lnTo>
                  <a:pt x="136" y="188"/>
                </a:lnTo>
                <a:lnTo>
                  <a:pt x="141" y="177"/>
                </a:lnTo>
                <a:lnTo>
                  <a:pt x="146" y="165"/>
                </a:lnTo>
                <a:lnTo>
                  <a:pt x="147" y="151"/>
                </a:lnTo>
                <a:lnTo>
                  <a:pt x="146" y="139"/>
                </a:lnTo>
                <a:lnTo>
                  <a:pt x="143" y="129"/>
                </a:lnTo>
                <a:lnTo>
                  <a:pt x="138" y="120"/>
                </a:lnTo>
                <a:lnTo>
                  <a:pt x="131" y="111"/>
                </a:lnTo>
                <a:lnTo>
                  <a:pt x="123" y="106"/>
                </a:lnTo>
                <a:lnTo>
                  <a:pt x="113" y="101"/>
                </a:lnTo>
                <a:lnTo>
                  <a:pt x="101" y="97"/>
                </a:lnTo>
                <a:lnTo>
                  <a:pt x="88" y="94"/>
                </a:lnTo>
                <a:lnTo>
                  <a:pt x="74" y="91"/>
                </a:lnTo>
                <a:lnTo>
                  <a:pt x="62" y="87"/>
                </a:lnTo>
                <a:lnTo>
                  <a:pt x="53" y="85"/>
                </a:lnTo>
                <a:lnTo>
                  <a:pt x="44" y="81"/>
                </a:lnTo>
                <a:lnTo>
                  <a:pt x="38" y="77"/>
                </a:lnTo>
                <a:lnTo>
                  <a:pt x="34" y="71"/>
                </a:lnTo>
                <a:lnTo>
                  <a:pt x="32" y="65"/>
                </a:lnTo>
                <a:lnTo>
                  <a:pt x="31" y="56"/>
                </a:lnTo>
                <a:lnTo>
                  <a:pt x="32" y="49"/>
                </a:lnTo>
                <a:lnTo>
                  <a:pt x="34" y="43"/>
                </a:lnTo>
                <a:lnTo>
                  <a:pt x="37" y="37"/>
                </a:lnTo>
                <a:lnTo>
                  <a:pt x="42" y="32"/>
                </a:lnTo>
                <a:lnTo>
                  <a:pt x="48" y="29"/>
                </a:lnTo>
                <a:lnTo>
                  <a:pt x="55" y="25"/>
                </a:lnTo>
                <a:lnTo>
                  <a:pt x="63" y="24"/>
                </a:lnTo>
                <a:lnTo>
                  <a:pt x="72" y="23"/>
                </a:lnTo>
                <a:lnTo>
                  <a:pt x="81" y="24"/>
                </a:lnTo>
                <a:lnTo>
                  <a:pt x="91" y="25"/>
                </a:lnTo>
                <a:lnTo>
                  <a:pt x="98" y="29"/>
                </a:lnTo>
                <a:lnTo>
                  <a:pt x="104" y="35"/>
                </a:lnTo>
                <a:lnTo>
                  <a:pt x="109" y="40"/>
                </a:lnTo>
                <a:lnTo>
                  <a:pt x="113" y="47"/>
                </a:lnTo>
                <a:lnTo>
                  <a:pt x="115" y="57"/>
                </a:lnTo>
                <a:lnTo>
                  <a:pt x="117" y="66"/>
                </a:lnTo>
                <a:lnTo>
                  <a:pt x="141" y="66"/>
                </a:lnTo>
                <a:lnTo>
                  <a:pt x="140" y="51"/>
                </a:lnTo>
                <a:lnTo>
                  <a:pt x="136" y="38"/>
                </a:lnTo>
                <a:lnTo>
                  <a:pt x="131" y="26"/>
                </a:lnTo>
                <a:lnTo>
                  <a:pt x="124" y="17"/>
                </a:lnTo>
                <a:lnTo>
                  <a:pt x="113" y="10"/>
                </a:lnTo>
                <a:lnTo>
                  <a:pt x="102" y="4"/>
                </a:lnTo>
                <a:lnTo>
                  <a:pt x="89" y="1"/>
                </a:lnTo>
                <a:lnTo>
                  <a:pt x="74" y="0"/>
                </a:lnTo>
                <a:lnTo>
                  <a:pt x="59" y="1"/>
                </a:lnTo>
                <a:lnTo>
                  <a:pt x="46" y="4"/>
                </a:lnTo>
                <a:lnTo>
                  <a:pt x="34" y="9"/>
                </a:lnTo>
                <a:lnTo>
                  <a:pt x="24" y="16"/>
                </a:lnTo>
                <a:lnTo>
                  <a:pt x="17" y="25"/>
                </a:lnTo>
                <a:lnTo>
                  <a:pt x="11" y="36"/>
                </a:lnTo>
                <a:lnTo>
                  <a:pt x="8" y="47"/>
                </a:lnTo>
                <a:lnTo>
                  <a:pt x="7" y="60"/>
                </a:lnTo>
                <a:lnTo>
                  <a:pt x="8" y="73"/>
                </a:lnTo>
                <a:lnTo>
                  <a:pt x="11" y="82"/>
                </a:lnTo>
                <a:lnTo>
                  <a:pt x="16" y="92"/>
                </a:lnTo>
                <a:lnTo>
                  <a:pt x="22" y="97"/>
                </a:lnTo>
                <a:lnTo>
                  <a:pt x="32" y="103"/>
                </a:lnTo>
                <a:lnTo>
                  <a:pt x="42" y="108"/>
                </a:lnTo>
                <a:lnTo>
                  <a:pt x="55" y="113"/>
                </a:lnTo>
                <a:lnTo>
                  <a:pt x="70" y="117"/>
                </a:lnTo>
                <a:lnTo>
                  <a:pt x="81" y="120"/>
                </a:lnTo>
                <a:lnTo>
                  <a:pt x="92" y="123"/>
                </a:lnTo>
                <a:lnTo>
                  <a:pt x="101" y="125"/>
                </a:lnTo>
                <a:lnTo>
                  <a:pt x="109" y="129"/>
                </a:lnTo>
                <a:lnTo>
                  <a:pt x="114" y="134"/>
                </a:lnTo>
                <a:lnTo>
                  <a:pt x="118" y="138"/>
                </a:lnTo>
                <a:lnTo>
                  <a:pt x="120" y="145"/>
                </a:lnTo>
                <a:lnTo>
                  <a:pt x="121" y="153"/>
                </a:lnTo>
                <a:lnTo>
                  <a:pt x="120" y="162"/>
                </a:lnTo>
                <a:lnTo>
                  <a:pt x="118" y="169"/>
                </a:lnTo>
                <a:lnTo>
                  <a:pt x="114" y="176"/>
                </a:lnTo>
                <a:lnTo>
                  <a:pt x="109" y="180"/>
                </a:lnTo>
                <a:lnTo>
                  <a:pt x="102" y="185"/>
                </a:lnTo>
                <a:lnTo>
                  <a:pt x="94" y="188"/>
                </a:lnTo>
                <a:lnTo>
                  <a:pt x="85" y="189"/>
                </a:lnTo>
                <a:lnTo>
                  <a:pt x="74" y="191"/>
                </a:lnTo>
                <a:lnTo>
                  <a:pt x="63" y="189"/>
                </a:lnTo>
                <a:lnTo>
                  <a:pt x="54" y="187"/>
                </a:lnTo>
                <a:lnTo>
                  <a:pt x="46" y="184"/>
                </a:lnTo>
                <a:lnTo>
                  <a:pt x="39" y="178"/>
                </a:lnTo>
                <a:lnTo>
                  <a:pt x="33" y="171"/>
                </a:lnTo>
                <a:lnTo>
                  <a:pt x="29" y="162"/>
                </a:lnTo>
                <a:lnTo>
                  <a:pt x="27" y="152"/>
                </a:lnTo>
                <a:lnTo>
                  <a:pt x="25" y="142"/>
                </a:lnTo>
                <a:lnTo>
                  <a:pt x="0" y="14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40" name="Freeform 288"/>
          <p:cNvSpPr>
            <a:spLocks noEditPoints="1"/>
          </p:cNvSpPr>
          <p:nvPr/>
        </p:nvSpPr>
        <p:spPr bwMode="auto">
          <a:xfrm>
            <a:off x="2111375" y="5454650"/>
            <a:ext cx="58738" cy="82550"/>
          </a:xfrm>
          <a:custGeom>
            <a:avLst/>
            <a:gdLst>
              <a:gd name="T0" fmla="*/ 2147483647 w 128"/>
              <a:gd name="T1" fmla="*/ 2147483647 h 158"/>
              <a:gd name="T2" fmla="*/ 2147483647 w 128"/>
              <a:gd name="T3" fmla="*/ 2147483647 h 158"/>
              <a:gd name="T4" fmla="*/ 2147483647 w 128"/>
              <a:gd name="T5" fmla="*/ 2147483647 h 158"/>
              <a:gd name="T6" fmla="*/ 2147483647 w 128"/>
              <a:gd name="T7" fmla="*/ 2147483647 h 158"/>
              <a:gd name="T8" fmla="*/ 2147483647 w 128"/>
              <a:gd name="T9" fmla="*/ 2147483647 h 158"/>
              <a:gd name="T10" fmla="*/ 2147483647 w 128"/>
              <a:gd name="T11" fmla="*/ 2147483647 h 158"/>
              <a:gd name="T12" fmla="*/ 2147483647 w 128"/>
              <a:gd name="T13" fmla="*/ 2147483647 h 158"/>
              <a:gd name="T14" fmla="*/ 2147483647 w 128"/>
              <a:gd name="T15" fmla="*/ 2147483647 h 158"/>
              <a:gd name="T16" fmla="*/ 2147483647 w 128"/>
              <a:gd name="T17" fmla="*/ 2147483647 h 158"/>
              <a:gd name="T18" fmla="*/ 2147483647 w 128"/>
              <a:gd name="T19" fmla="*/ 2147483647 h 158"/>
              <a:gd name="T20" fmla="*/ 2147483647 w 128"/>
              <a:gd name="T21" fmla="*/ 2147483647 h 158"/>
              <a:gd name="T22" fmla="*/ 2147483647 w 128"/>
              <a:gd name="T23" fmla="*/ 2147483647 h 158"/>
              <a:gd name="T24" fmla="*/ 2147483647 w 128"/>
              <a:gd name="T25" fmla="*/ 2147483647 h 158"/>
              <a:gd name="T26" fmla="*/ 2147483647 w 128"/>
              <a:gd name="T27" fmla="*/ 2147483647 h 158"/>
              <a:gd name="T28" fmla="*/ 2147483647 w 128"/>
              <a:gd name="T29" fmla="*/ 2147483647 h 158"/>
              <a:gd name="T30" fmla="*/ 2147483647 w 128"/>
              <a:gd name="T31" fmla="*/ 2147483647 h 158"/>
              <a:gd name="T32" fmla="*/ 2147483647 w 128"/>
              <a:gd name="T33" fmla="*/ 2147483647 h 158"/>
              <a:gd name="T34" fmla="*/ 2147483647 w 128"/>
              <a:gd name="T35" fmla="*/ 2147483647 h 158"/>
              <a:gd name="T36" fmla="*/ 2147483647 w 128"/>
              <a:gd name="T37" fmla="*/ 2147483647 h 158"/>
              <a:gd name="T38" fmla="*/ 2147483647 w 128"/>
              <a:gd name="T39" fmla="*/ 2147483647 h 158"/>
              <a:gd name="T40" fmla="*/ 2147483647 w 128"/>
              <a:gd name="T41" fmla="*/ 2147483647 h 158"/>
              <a:gd name="T42" fmla="*/ 2147483647 w 128"/>
              <a:gd name="T43" fmla="*/ 2147483647 h 158"/>
              <a:gd name="T44" fmla="*/ 2147483647 w 128"/>
              <a:gd name="T45" fmla="*/ 2147483647 h 158"/>
              <a:gd name="T46" fmla="*/ 2147483647 w 128"/>
              <a:gd name="T47" fmla="*/ 2147483647 h 158"/>
              <a:gd name="T48" fmla="*/ 2147483647 w 128"/>
              <a:gd name="T49" fmla="*/ 2147483647 h 158"/>
              <a:gd name="T50" fmla="*/ 2147483647 w 128"/>
              <a:gd name="T51" fmla="*/ 1426284242 h 158"/>
              <a:gd name="T52" fmla="*/ 2147483647 w 128"/>
              <a:gd name="T53" fmla="*/ 285256770 h 158"/>
              <a:gd name="T54" fmla="*/ 2147483647 w 128"/>
              <a:gd name="T55" fmla="*/ 0 h 158"/>
              <a:gd name="T56" fmla="*/ 2147483647 w 128"/>
              <a:gd name="T57" fmla="*/ 427748987 h 158"/>
              <a:gd name="T58" fmla="*/ 2029364810 w 128"/>
              <a:gd name="T59" fmla="*/ 1711541404 h 158"/>
              <a:gd name="T60" fmla="*/ 966353903 w 128"/>
              <a:gd name="T61" fmla="*/ 2147483647 h 158"/>
              <a:gd name="T62" fmla="*/ 579728411 w 128"/>
              <a:gd name="T63" fmla="*/ 2147483647 h 158"/>
              <a:gd name="T64" fmla="*/ 2147483647 w 128"/>
              <a:gd name="T65" fmla="*/ 2147483647 h 158"/>
              <a:gd name="T66" fmla="*/ 2147483647 w 128"/>
              <a:gd name="T67" fmla="*/ 2147483647 h 158"/>
              <a:gd name="T68" fmla="*/ 2147483647 w 128"/>
              <a:gd name="T69" fmla="*/ 2147483647 h 158"/>
              <a:gd name="T70" fmla="*/ 2147483647 w 128"/>
              <a:gd name="T71" fmla="*/ 2147483647 h 158"/>
              <a:gd name="T72" fmla="*/ 2147483647 w 128"/>
              <a:gd name="T73" fmla="*/ 2147483647 h 158"/>
              <a:gd name="T74" fmla="*/ 2147483647 w 128"/>
              <a:gd name="T75" fmla="*/ 2147483647 h 158"/>
              <a:gd name="T76" fmla="*/ 2147483647 w 128"/>
              <a:gd name="T77" fmla="*/ 2147483647 h 158"/>
              <a:gd name="T78" fmla="*/ 2147483647 w 128"/>
              <a:gd name="T79" fmla="*/ 2147483647 h 158"/>
              <a:gd name="T80" fmla="*/ 2147483647 w 128"/>
              <a:gd name="T81" fmla="*/ 2147483647 h 158"/>
              <a:gd name="T82" fmla="*/ 2147483647 w 128"/>
              <a:gd name="T83" fmla="*/ 2147483647 h 158"/>
              <a:gd name="T84" fmla="*/ 2147483647 w 128"/>
              <a:gd name="T85" fmla="*/ 2147483647 h 158"/>
              <a:gd name="T86" fmla="*/ 2147483647 w 128"/>
              <a:gd name="T87" fmla="*/ 2147483647 h 158"/>
              <a:gd name="T88" fmla="*/ 2147483647 w 128"/>
              <a:gd name="T89" fmla="*/ 2147483647 h 158"/>
              <a:gd name="T90" fmla="*/ 2147483647 w 128"/>
              <a:gd name="T91" fmla="*/ 2147483647 h 158"/>
              <a:gd name="T92" fmla="*/ 1063010907 w 128"/>
              <a:gd name="T93" fmla="*/ 2147483647 h 158"/>
              <a:gd name="T94" fmla="*/ 289969291 w 128"/>
              <a:gd name="T95" fmla="*/ 2147483647 h 158"/>
              <a:gd name="T96" fmla="*/ 0 w 128"/>
              <a:gd name="T97" fmla="*/ 2147483647 h 158"/>
              <a:gd name="T98" fmla="*/ 289969291 w 128"/>
              <a:gd name="T99" fmla="*/ 2147483647 h 158"/>
              <a:gd name="T100" fmla="*/ 1063010907 w 128"/>
              <a:gd name="T101" fmla="*/ 2147483647 h 158"/>
              <a:gd name="T102" fmla="*/ 2147483647 w 128"/>
              <a:gd name="T103" fmla="*/ 2147483647 h 158"/>
              <a:gd name="T104" fmla="*/ 2147483647 w 128"/>
              <a:gd name="T105" fmla="*/ 2147483647 h 158"/>
              <a:gd name="T106" fmla="*/ 2147483647 w 128"/>
              <a:gd name="T107" fmla="*/ 2147483647 h 158"/>
              <a:gd name="T108" fmla="*/ 2147483647 w 128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158"/>
              <a:gd name="T167" fmla="*/ 128 w 128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158">
                <a:moveTo>
                  <a:pt x="90" y="76"/>
                </a:moveTo>
                <a:lnTo>
                  <a:pt x="90" y="99"/>
                </a:lnTo>
                <a:lnTo>
                  <a:pt x="89" y="107"/>
                </a:lnTo>
                <a:lnTo>
                  <a:pt x="87" y="114"/>
                </a:lnTo>
                <a:lnTo>
                  <a:pt x="84" y="120"/>
                </a:lnTo>
                <a:lnTo>
                  <a:pt x="79" y="125"/>
                </a:lnTo>
                <a:lnTo>
                  <a:pt x="73" y="130"/>
                </a:lnTo>
                <a:lnTo>
                  <a:pt x="65" y="133"/>
                </a:lnTo>
                <a:lnTo>
                  <a:pt x="58" y="135"/>
                </a:lnTo>
                <a:lnTo>
                  <a:pt x="48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2"/>
                </a:lnTo>
                <a:lnTo>
                  <a:pt x="30" y="130"/>
                </a:lnTo>
                <a:lnTo>
                  <a:pt x="27" y="127"/>
                </a:lnTo>
                <a:lnTo>
                  <a:pt x="26" y="122"/>
                </a:lnTo>
                <a:lnTo>
                  <a:pt x="24" y="117"/>
                </a:lnTo>
                <a:lnTo>
                  <a:pt x="24" y="113"/>
                </a:lnTo>
                <a:lnTo>
                  <a:pt x="24" y="107"/>
                </a:lnTo>
                <a:lnTo>
                  <a:pt x="25" y="102"/>
                </a:lnTo>
                <a:lnTo>
                  <a:pt x="27" y="99"/>
                </a:lnTo>
                <a:lnTo>
                  <a:pt x="29" y="95"/>
                </a:lnTo>
                <a:lnTo>
                  <a:pt x="32" y="92"/>
                </a:lnTo>
                <a:lnTo>
                  <a:pt x="37" y="89"/>
                </a:lnTo>
                <a:lnTo>
                  <a:pt x="42" y="88"/>
                </a:lnTo>
                <a:lnTo>
                  <a:pt x="47" y="87"/>
                </a:lnTo>
                <a:lnTo>
                  <a:pt x="59" y="85"/>
                </a:lnTo>
                <a:lnTo>
                  <a:pt x="70" y="83"/>
                </a:lnTo>
                <a:lnTo>
                  <a:pt x="81" y="81"/>
                </a:lnTo>
                <a:lnTo>
                  <a:pt x="90" y="76"/>
                </a:lnTo>
                <a:close/>
                <a:moveTo>
                  <a:pt x="93" y="133"/>
                </a:moveTo>
                <a:lnTo>
                  <a:pt x="93" y="139"/>
                </a:lnTo>
                <a:lnTo>
                  <a:pt x="94" y="144"/>
                </a:lnTo>
                <a:lnTo>
                  <a:pt x="96" y="147"/>
                </a:lnTo>
                <a:lnTo>
                  <a:pt x="98" y="151"/>
                </a:lnTo>
                <a:lnTo>
                  <a:pt x="101" y="153"/>
                </a:lnTo>
                <a:lnTo>
                  <a:pt x="105" y="156"/>
                </a:lnTo>
                <a:lnTo>
                  <a:pt x="109" y="157"/>
                </a:lnTo>
                <a:lnTo>
                  <a:pt x="116" y="157"/>
                </a:lnTo>
                <a:lnTo>
                  <a:pt x="121" y="156"/>
                </a:lnTo>
                <a:lnTo>
                  <a:pt x="128" y="154"/>
                </a:lnTo>
                <a:lnTo>
                  <a:pt x="128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1"/>
                </a:lnTo>
                <a:lnTo>
                  <a:pt x="114" y="127"/>
                </a:lnTo>
                <a:lnTo>
                  <a:pt x="114" y="120"/>
                </a:lnTo>
                <a:lnTo>
                  <a:pt x="114" y="45"/>
                </a:lnTo>
                <a:lnTo>
                  <a:pt x="113" y="35"/>
                </a:lnTo>
                <a:lnTo>
                  <a:pt x="111" y="25"/>
                </a:lnTo>
                <a:lnTo>
                  <a:pt x="106" y="17"/>
                </a:lnTo>
                <a:lnTo>
                  <a:pt x="101" y="10"/>
                </a:lnTo>
                <a:lnTo>
                  <a:pt x="94" y="5"/>
                </a:lnTo>
                <a:lnTo>
                  <a:pt x="84" y="2"/>
                </a:lnTo>
                <a:lnTo>
                  <a:pt x="74" y="1"/>
                </a:lnTo>
                <a:lnTo>
                  <a:pt x="61" y="0"/>
                </a:lnTo>
                <a:lnTo>
                  <a:pt x="48" y="1"/>
                </a:lnTo>
                <a:lnTo>
                  <a:pt x="38" y="3"/>
                </a:lnTo>
                <a:lnTo>
                  <a:pt x="28" y="7"/>
                </a:lnTo>
                <a:lnTo>
                  <a:pt x="21" y="12"/>
                </a:lnTo>
                <a:lnTo>
                  <a:pt x="15" y="19"/>
                </a:lnTo>
                <a:lnTo>
                  <a:pt x="10" y="28"/>
                </a:lnTo>
                <a:lnTo>
                  <a:pt x="7" y="37"/>
                </a:lnTo>
                <a:lnTo>
                  <a:pt x="6" y="47"/>
                </a:lnTo>
                <a:lnTo>
                  <a:pt x="6" y="48"/>
                </a:lnTo>
                <a:lnTo>
                  <a:pt x="28" y="48"/>
                </a:lnTo>
                <a:lnTo>
                  <a:pt x="28" y="43"/>
                </a:lnTo>
                <a:lnTo>
                  <a:pt x="30" y="37"/>
                </a:lnTo>
                <a:lnTo>
                  <a:pt x="32" y="32"/>
                </a:lnTo>
                <a:lnTo>
                  <a:pt x="37" y="29"/>
                </a:lnTo>
                <a:lnTo>
                  <a:pt x="41" y="25"/>
                </a:lnTo>
                <a:lnTo>
                  <a:pt x="46" y="23"/>
                </a:lnTo>
                <a:lnTo>
                  <a:pt x="53" y="22"/>
                </a:lnTo>
                <a:lnTo>
                  <a:pt x="60" y="22"/>
                </a:lnTo>
                <a:lnTo>
                  <a:pt x="67" y="22"/>
                </a:lnTo>
                <a:lnTo>
                  <a:pt x="74" y="23"/>
                </a:lnTo>
                <a:lnTo>
                  <a:pt x="79" y="25"/>
                </a:lnTo>
                <a:lnTo>
                  <a:pt x="83" y="28"/>
                </a:lnTo>
                <a:lnTo>
                  <a:pt x="86" y="30"/>
                </a:lnTo>
                <a:lnTo>
                  <a:pt x="88" y="35"/>
                </a:lnTo>
                <a:lnTo>
                  <a:pt x="90" y="38"/>
                </a:lnTo>
                <a:lnTo>
                  <a:pt x="90" y="44"/>
                </a:lnTo>
                <a:lnTo>
                  <a:pt x="90" y="50"/>
                </a:lnTo>
                <a:lnTo>
                  <a:pt x="89" y="54"/>
                </a:lnTo>
                <a:lnTo>
                  <a:pt x="88" y="57"/>
                </a:lnTo>
                <a:lnTo>
                  <a:pt x="84" y="59"/>
                </a:lnTo>
                <a:lnTo>
                  <a:pt x="79" y="61"/>
                </a:lnTo>
                <a:lnTo>
                  <a:pt x="70" y="62"/>
                </a:lnTo>
                <a:lnTo>
                  <a:pt x="60" y="64"/>
                </a:lnTo>
                <a:lnTo>
                  <a:pt x="47" y="65"/>
                </a:lnTo>
                <a:lnTo>
                  <a:pt x="36" y="67"/>
                </a:lnTo>
                <a:lnTo>
                  <a:pt x="26" y="71"/>
                </a:lnTo>
                <a:lnTo>
                  <a:pt x="18" y="74"/>
                </a:lnTo>
                <a:lnTo>
                  <a:pt x="11" y="80"/>
                </a:lnTo>
                <a:lnTo>
                  <a:pt x="6" y="86"/>
                </a:lnTo>
                <a:lnTo>
                  <a:pt x="3" y="94"/>
                </a:lnTo>
                <a:lnTo>
                  <a:pt x="1" y="102"/>
                </a:lnTo>
                <a:lnTo>
                  <a:pt x="0" y="113"/>
                </a:lnTo>
                <a:lnTo>
                  <a:pt x="1" y="123"/>
                </a:lnTo>
                <a:lnTo>
                  <a:pt x="3" y="131"/>
                </a:lnTo>
                <a:lnTo>
                  <a:pt x="6" y="139"/>
                </a:lnTo>
                <a:lnTo>
                  <a:pt x="11" y="146"/>
                </a:lnTo>
                <a:lnTo>
                  <a:pt x="18" y="151"/>
                </a:lnTo>
                <a:lnTo>
                  <a:pt x="25" y="154"/>
                </a:lnTo>
                <a:lnTo>
                  <a:pt x="35" y="157"/>
                </a:lnTo>
                <a:lnTo>
                  <a:pt x="44" y="158"/>
                </a:lnTo>
                <a:lnTo>
                  <a:pt x="58" y="157"/>
                </a:lnTo>
                <a:lnTo>
                  <a:pt x="70" y="152"/>
                </a:lnTo>
                <a:lnTo>
                  <a:pt x="82" y="144"/>
                </a:lnTo>
                <a:lnTo>
                  <a:pt x="93" y="13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41" name="Freeform 289"/>
          <p:cNvSpPr>
            <a:spLocks/>
          </p:cNvSpPr>
          <p:nvPr/>
        </p:nvSpPr>
        <p:spPr bwMode="auto">
          <a:xfrm>
            <a:off x="2181225" y="5454650"/>
            <a:ext cx="88900" cy="80963"/>
          </a:xfrm>
          <a:custGeom>
            <a:avLst/>
            <a:gdLst>
              <a:gd name="T0" fmla="*/ 2147483647 w 189"/>
              <a:gd name="T1" fmla="*/ 2147483647 h 154"/>
              <a:gd name="T2" fmla="*/ 2147483647 w 189"/>
              <a:gd name="T3" fmla="*/ 2147483647 h 154"/>
              <a:gd name="T4" fmla="*/ 2147483647 w 189"/>
              <a:gd name="T5" fmla="*/ 2147483647 h 154"/>
              <a:gd name="T6" fmla="*/ 2147483647 w 189"/>
              <a:gd name="T7" fmla="*/ 2147483647 h 154"/>
              <a:gd name="T8" fmla="*/ 2147483647 w 189"/>
              <a:gd name="T9" fmla="*/ 726645003 h 154"/>
              <a:gd name="T10" fmla="*/ 2147483647 w 189"/>
              <a:gd name="T11" fmla="*/ 0 h 154"/>
              <a:gd name="T12" fmla="*/ 2147483647 w 189"/>
              <a:gd name="T13" fmla="*/ 726645003 h 154"/>
              <a:gd name="T14" fmla="*/ 2147483647 w 189"/>
              <a:gd name="T15" fmla="*/ 2147483647 h 154"/>
              <a:gd name="T16" fmla="*/ 2147483647 w 189"/>
              <a:gd name="T17" fmla="*/ 1743781980 h 154"/>
              <a:gd name="T18" fmla="*/ 2147483647 w 189"/>
              <a:gd name="T19" fmla="*/ 726645003 h 154"/>
              <a:gd name="T20" fmla="*/ 2147483647 w 189"/>
              <a:gd name="T21" fmla="*/ 145384321 h 154"/>
              <a:gd name="T22" fmla="*/ 2147483647 w 189"/>
              <a:gd name="T23" fmla="*/ 0 h 154"/>
              <a:gd name="T24" fmla="*/ 2147483647 w 189"/>
              <a:gd name="T25" fmla="*/ 145384321 h 154"/>
              <a:gd name="T26" fmla="*/ 2147483647 w 189"/>
              <a:gd name="T27" fmla="*/ 726645003 h 154"/>
              <a:gd name="T28" fmla="*/ 2147483647 w 189"/>
              <a:gd name="T29" fmla="*/ 2034273955 h 154"/>
              <a:gd name="T30" fmla="*/ 2147483647 w 189"/>
              <a:gd name="T31" fmla="*/ 2147483647 h 154"/>
              <a:gd name="T32" fmla="*/ 0 w 189"/>
              <a:gd name="T33" fmla="*/ 435876361 h 154"/>
              <a:gd name="T34" fmla="*/ 2147483647 w 189"/>
              <a:gd name="T35" fmla="*/ 2147483647 h 154"/>
              <a:gd name="T36" fmla="*/ 2147483647 w 189"/>
              <a:gd name="T37" fmla="*/ 2147483647 h 154"/>
              <a:gd name="T38" fmla="*/ 2147483647 w 189"/>
              <a:gd name="T39" fmla="*/ 2147483647 h 154"/>
              <a:gd name="T40" fmla="*/ 2147483647 w 189"/>
              <a:gd name="T41" fmla="*/ 2147483647 h 154"/>
              <a:gd name="T42" fmla="*/ 2147483647 w 189"/>
              <a:gd name="T43" fmla="*/ 2147483647 h 154"/>
              <a:gd name="T44" fmla="*/ 2147483647 w 189"/>
              <a:gd name="T45" fmla="*/ 2147483647 h 154"/>
              <a:gd name="T46" fmla="*/ 2147483647 w 189"/>
              <a:gd name="T47" fmla="*/ 2147483647 h 154"/>
              <a:gd name="T48" fmla="*/ 2147483647 w 189"/>
              <a:gd name="T49" fmla="*/ 2147483647 h 154"/>
              <a:gd name="T50" fmla="*/ 2147483647 w 189"/>
              <a:gd name="T51" fmla="*/ 2147483647 h 154"/>
              <a:gd name="T52" fmla="*/ 2147483647 w 189"/>
              <a:gd name="T53" fmla="*/ 2147483647 h 154"/>
              <a:gd name="T54" fmla="*/ 2147483647 w 189"/>
              <a:gd name="T55" fmla="*/ 2147483647 h 154"/>
              <a:gd name="T56" fmla="*/ 2147483647 w 189"/>
              <a:gd name="T57" fmla="*/ 2147483647 h 154"/>
              <a:gd name="T58" fmla="*/ 2147483647 w 189"/>
              <a:gd name="T59" fmla="*/ 2147483647 h 154"/>
              <a:gd name="T60" fmla="*/ 2147483647 w 189"/>
              <a:gd name="T61" fmla="*/ 2147483647 h 154"/>
              <a:gd name="T62" fmla="*/ 2147483647 w 189"/>
              <a:gd name="T63" fmla="*/ 2147483647 h 154"/>
              <a:gd name="T64" fmla="*/ 2147483647 w 189"/>
              <a:gd name="T65" fmla="*/ 2147483647 h 154"/>
              <a:gd name="T66" fmla="*/ 2147483647 w 189"/>
              <a:gd name="T67" fmla="*/ 2147483647 h 154"/>
              <a:gd name="T68" fmla="*/ 2147483647 w 189"/>
              <a:gd name="T69" fmla="*/ 2147483647 h 154"/>
              <a:gd name="T70" fmla="*/ 2147483647 w 189"/>
              <a:gd name="T71" fmla="*/ 2147483647 h 15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89"/>
              <a:gd name="T109" fmla="*/ 0 h 154"/>
              <a:gd name="T110" fmla="*/ 189 w 189"/>
              <a:gd name="T111" fmla="*/ 154 h 15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89" h="154">
                <a:moveTo>
                  <a:pt x="166" y="154"/>
                </a:moveTo>
                <a:lnTo>
                  <a:pt x="189" y="154"/>
                </a:lnTo>
                <a:lnTo>
                  <a:pt x="189" y="64"/>
                </a:lnTo>
                <a:lnTo>
                  <a:pt x="189" y="59"/>
                </a:lnTo>
                <a:lnTo>
                  <a:pt x="189" y="47"/>
                </a:lnTo>
                <a:lnTo>
                  <a:pt x="188" y="38"/>
                </a:lnTo>
                <a:lnTo>
                  <a:pt x="187" y="29"/>
                </a:lnTo>
                <a:lnTo>
                  <a:pt x="184" y="21"/>
                </a:lnTo>
                <a:lnTo>
                  <a:pt x="178" y="11"/>
                </a:lnTo>
                <a:lnTo>
                  <a:pt x="169" y="5"/>
                </a:lnTo>
                <a:lnTo>
                  <a:pt x="159" y="1"/>
                </a:lnTo>
                <a:lnTo>
                  <a:pt x="146" y="0"/>
                </a:lnTo>
                <a:lnTo>
                  <a:pt x="132" y="1"/>
                </a:lnTo>
                <a:lnTo>
                  <a:pt x="121" y="5"/>
                </a:lnTo>
                <a:lnTo>
                  <a:pt x="111" y="12"/>
                </a:lnTo>
                <a:lnTo>
                  <a:pt x="102" y="23"/>
                </a:lnTo>
                <a:lnTo>
                  <a:pt x="99" y="17"/>
                </a:lnTo>
                <a:lnTo>
                  <a:pt x="94" y="12"/>
                </a:lnTo>
                <a:lnTo>
                  <a:pt x="90" y="9"/>
                </a:lnTo>
                <a:lnTo>
                  <a:pt x="86" y="5"/>
                </a:lnTo>
                <a:lnTo>
                  <a:pt x="82" y="3"/>
                </a:lnTo>
                <a:lnTo>
                  <a:pt x="77" y="1"/>
                </a:lnTo>
                <a:lnTo>
                  <a:pt x="70" y="0"/>
                </a:lnTo>
                <a:lnTo>
                  <a:pt x="64" y="0"/>
                </a:lnTo>
                <a:lnTo>
                  <a:pt x="58" y="0"/>
                </a:lnTo>
                <a:lnTo>
                  <a:pt x="51" y="1"/>
                </a:lnTo>
                <a:lnTo>
                  <a:pt x="45" y="3"/>
                </a:lnTo>
                <a:lnTo>
                  <a:pt x="40" y="5"/>
                </a:lnTo>
                <a:lnTo>
                  <a:pt x="34" y="9"/>
                </a:lnTo>
                <a:lnTo>
                  <a:pt x="30" y="14"/>
                </a:lnTo>
                <a:lnTo>
                  <a:pt x="26" y="18"/>
                </a:lnTo>
                <a:lnTo>
                  <a:pt x="22" y="24"/>
                </a:lnTo>
                <a:lnTo>
                  <a:pt x="22" y="3"/>
                </a:lnTo>
                <a:lnTo>
                  <a:pt x="0" y="3"/>
                </a:lnTo>
                <a:lnTo>
                  <a:pt x="0" y="154"/>
                </a:lnTo>
                <a:lnTo>
                  <a:pt x="23" y="154"/>
                </a:lnTo>
                <a:lnTo>
                  <a:pt x="23" y="65"/>
                </a:lnTo>
                <a:lnTo>
                  <a:pt x="24" y="55"/>
                </a:lnTo>
                <a:lnTo>
                  <a:pt x="25" y="46"/>
                </a:lnTo>
                <a:lnTo>
                  <a:pt x="28" y="39"/>
                </a:lnTo>
                <a:lnTo>
                  <a:pt x="32" y="33"/>
                </a:lnTo>
                <a:lnTo>
                  <a:pt x="38" y="29"/>
                </a:lnTo>
                <a:lnTo>
                  <a:pt x="43" y="25"/>
                </a:lnTo>
                <a:lnTo>
                  <a:pt x="50" y="23"/>
                </a:lnTo>
                <a:lnTo>
                  <a:pt x="58" y="22"/>
                </a:lnTo>
                <a:lnTo>
                  <a:pt x="65" y="23"/>
                </a:lnTo>
                <a:lnTo>
                  <a:pt x="70" y="24"/>
                </a:lnTo>
                <a:lnTo>
                  <a:pt x="74" y="28"/>
                </a:lnTo>
                <a:lnTo>
                  <a:pt x="78" y="31"/>
                </a:lnTo>
                <a:lnTo>
                  <a:pt x="81" y="37"/>
                </a:lnTo>
                <a:lnTo>
                  <a:pt x="82" y="44"/>
                </a:lnTo>
                <a:lnTo>
                  <a:pt x="83" y="52"/>
                </a:lnTo>
                <a:lnTo>
                  <a:pt x="83" y="61"/>
                </a:lnTo>
                <a:lnTo>
                  <a:pt x="83" y="154"/>
                </a:lnTo>
                <a:lnTo>
                  <a:pt x="106" y="154"/>
                </a:lnTo>
                <a:lnTo>
                  <a:pt x="106" y="65"/>
                </a:lnTo>
                <a:lnTo>
                  <a:pt x="107" y="55"/>
                </a:lnTo>
                <a:lnTo>
                  <a:pt x="108" y="46"/>
                </a:lnTo>
                <a:lnTo>
                  <a:pt x="111" y="39"/>
                </a:lnTo>
                <a:lnTo>
                  <a:pt x="116" y="33"/>
                </a:lnTo>
                <a:lnTo>
                  <a:pt x="121" y="29"/>
                </a:lnTo>
                <a:lnTo>
                  <a:pt x="126" y="24"/>
                </a:lnTo>
                <a:lnTo>
                  <a:pt x="134" y="23"/>
                </a:lnTo>
                <a:lnTo>
                  <a:pt x="141" y="22"/>
                </a:lnTo>
                <a:lnTo>
                  <a:pt x="148" y="23"/>
                </a:lnTo>
                <a:lnTo>
                  <a:pt x="154" y="24"/>
                </a:lnTo>
                <a:lnTo>
                  <a:pt x="158" y="28"/>
                </a:lnTo>
                <a:lnTo>
                  <a:pt x="161" y="31"/>
                </a:lnTo>
                <a:lnTo>
                  <a:pt x="164" y="37"/>
                </a:lnTo>
                <a:lnTo>
                  <a:pt x="165" y="44"/>
                </a:lnTo>
                <a:lnTo>
                  <a:pt x="166" y="52"/>
                </a:lnTo>
                <a:lnTo>
                  <a:pt x="166" y="61"/>
                </a:lnTo>
                <a:lnTo>
                  <a:pt x="166" y="15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42" name="Freeform 290"/>
          <p:cNvSpPr>
            <a:spLocks noEditPoints="1"/>
          </p:cNvSpPr>
          <p:nvPr/>
        </p:nvSpPr>
        <p:spPr bwMode="auto">
          <a:xfrm>
            <a:off x="2282825" y="5454650"/>
            <a:ext cx="60325" cy="82550"/>
          </a:xfrm>
          <a:custGeom>
            <a:avLst/>
            <a:gdLst>
              <a:gd name="T0" fmla="*/ 2147483647 w 128"/>
              <a:gd name="T1" fmla="*/ 2147483647 h 158"/>
              <a:gd name="T2" fmla="*/ 2147483647 w 128"/>
              <a:gd name="T3" fmla="*/ 2147483647 h 158"/>
              <a:gd name="T4" fmla="*/ 2147483647 w 128"/>
              <a:gd name="T5" fmla="*/ 2147483647 h 158"/>
              <a:gd name="T6" fmla="*/ 2147483647 w 128"/>
              <a:gd name="T7" fmla="*/ 2147483647 h 158"/>
              <a:gd name="T8" fmla="*/ 2147483647 w 128"/>
              <a:gd name="T9" fmla="*/ 2147483647 h 158"/>
              <a:gd name="T10" fmla="*/ 2147483647 w 128"/>
              <a:gd name="T11" fmla="*/ 2147483647 h 158"/>
              <a:gd name="T12" fmla="*/ 2147483647 w 128"/>
              <a:gd name="T13" fmla="*/ 2147483647 h 158"/>
              <a:gd name="T14" fmla="*/ 2147483647 w 128"/>
              <a:gd name="T15" fmla="*/ 2147483647 h 158"/>
              <a:gd name="T16" fmla="*/ 2147483647 w 128"/>
              <a:gd name="T17" fmla="*/ 2147483647 h 158"/>
              <a:gd name="T18" fmla="*/ 2147483647 w 128"/>
              <a:gd name="T19" fmla="*/ 2147483647 h 158"/>
              <a:gd name="T20" fmla="*/ 2147483647 w 128"/>
              <a:gd name="T21" fmla="*/ 2147483647 h 158"/>
              <a:gd name="T22" fmla="*/ 2147483647 w 128"/>
              <a:gd name="T23" fmla="*/ 2147483647 h 158"/>
              <a:gd name="T24" fmla="*/ 2147483647 w 128"/>
              <a:gd name="T25" fmla="*/ 2147483647 h 158"/>
              <a:gd name="T26" fmla="*/ 2147483647 w 128"/>
              <a:gd name="T27" fmla="*/ 2147483647 h 158"/>
              <a:gd name="T28" fmla="*/ 2147483647 w 128"/>
              <a:gd name="T29" fmla="*/ 2147483647 h 158"/>
              <a:gd name="T30" fmla="*/ 2147483647 w 128"/>
              <a:gd name="T31" fmla="*/ 2147483647 h 158"/>
              <a:gd name="T32" fmla="*/ 2147483647 w 128"/>
              <a:gd name="T33" fmla="*/ 2147483647 h 158"/>
              <a:gd name="T34" fmla="*/ 2147483647 w 128"/>
              <a:gd name="T35" fmla="*/ 2147483647 h 158"/>
              <a:gd name="T36" fmla="*/ 2147483647 w 128"/>
              <a:gd name="T37" fmla="*/ 2147483647 h 158"/>
              <a:gd name="T38" fmla="*/ 2147483647 w 128"/>
              <a:gd name="T39" fmla="*/ 2147483647 h 158"/>
              <a:gd name="T40" fmla="*/ 2147483647 w 128"/>
              <a:gd name="T41" fmla="*/ 2147483647 h 158"/>
              <a:gd name="T42" fmla="*/ 2147483647 w 128"/>
              <a:gd name="T43" fmla="*/ 2147483647 h 158"/>
              <a:gd name="T44" fmla="*/ 2147483647 w 128"/>
              <a:gd name="T45" fmla="*/ 2147483647 h 158"/>
              <a:gd name="T46" fmla="*/ 2147483647 w 128"/>
              <a:gd name="T47" fmla="*/ 2147483647 h 158"/>
              <a:gd name="T48" fmla="*/ 2147483647 w 128"/>
              <a:gd name="T49" fmla="*/ 2147483647 h 158"/>
              <a:gd name="T50" fmla="*/ 2147483647 w 128"/>
              <a:gd name="T51" fmla="*/ 1426284242 h 158"/>
              <a:gd name="T52" fmla="*/ 2147483647 w 128"/>
              <a:gd name="T53" fmla="*/ 285256770 h 158"/>
              <a:gd name="T54" fmla="*/ 2147483647 w 128"/>
              <a:gd name="T55" fmla="*/ 0 h 158"/>
              <a:gd name="T56" fmla="*/ 2147483647 w 128"/>
              <a:gd name="T57" fmla="*/ 427748987 h 158"/>
              <a:gd name="T58" fmla="*/ 2147483647 w 128"/>
              <a:gd name="T59" fmla="*/ 1711541404 h 158"/>
              <a:gd name="T60" fmla="*/ 1046819697 w 128"/>
              <a:gd name="T61" fmla="*/ 2147483647 h 158"/>
              <a:gd name="T62" fmla="*/ 628136355 w 128"/>
              <a:gd name="T63" fmla="*/ 2147483647 h 158"/>
              <a:gd name="T64" fmla="*/ 2147483647 w 128"/>
              <a:gd name="T65" fmla="*/ 2147483647 h 158"/>
              <a:gd name="T66" fmla="*/ 2147483647 w 128"/>
              <a:gd name="T67" fmla="*/ 2147483647 h 158"/>
              <a:gd name="T68" fmla="*/ 2147483647 w 128"/>
              <a:gd name="T69" fmla="*/ 2147483647 h 158"/>
              <a:gd name="T70" fmla="*/ 2147483647 w 128"/>
              <a:gd name="T71" fmla="*/ 2147483647 h 158"/>
              <a:gd name="T72" fmla="*/ 2147483647 w 128"/>
              <a:gd name="T73" fmla="*/ 2147483647 h 158"/>
              <a:gd name="T74" fmla="*/ 2147483647 w 128"/>
              <a:gd name="T75" fmla="*/ 2147483647 h 158"/>
              <a:gd name="T76" fmla="*/ 2147483647 w 128"/>
              <a:gd name="T77" fmla="*/ 2147483647 h 158"/>
              <a:gd name="T78" fmla="*/ 2147483647 w 128"/>
              <a:gd name="T79" fmla="*/ 2147483647 h 158"/>
              <a:gd name="T80" fmla="*/ 2147483647 w 128"/>
              <a:gd name="T81" fmla="*/ 2147483647 h 158"/>
              <a:gd name="T82" fmla="*/ 2147483647 w 128"/>
              <a:gd name="T83" fmla="*/ 2147483647 h 158"/>
              <a:gd name="T84" fmla="*/ 2147483647 w 128"/>
              <a:gd name="T85" fmla="*/ 2147483647 h 158"/>
              <a:gd name="T86" fmla="*/ 2147483647 w 128"/>
              <a:gd name="T87" fmla="*/ 2147483647 h 158"/>
              <a:gd name="T88" fmla="*/ 2147483647 w 128"/>
              <a:gd name="T89" fmla="*/ 2147483647 h 158"/>
              <a:gd name="T90" fmla="*/ 2147483647 w 128"/>
              <a:gd name="T91" fmla="*/ 2147483647 h 158"/>
              <a:gd name="T92" fmla="*/ 1151435451 w 128"/>
              <a:gd name="T93" fmla="*/ 2147483647 h 158"/>
              <a:gd name="T94" fmla="*/ 314068413 w 128"/>
              <a:gd name="T95" fmla="*/ 2147483647 h 158"/>
              <a:gd name="T96" fmla="*/ 0 w 128"/>
              <a:gd name="T97" fmla="*/ 2147483647 h 158"/>
              <a:gd name="T98" fmla="*/ 314068413 w 128"/>
              <a:gd name="T99" fmla="*/ 2147483647 h 158"/>
              <a:gd name="T100" fmla="*/ 1151435451 w 128"/>
              <a:gd name="T101" fmla="*/ 2147483647 h 158"/>
              <a:gd name="T102" fmla="*/ 2147483647 w 128"/>
              <a:gd name="T103" fmla="*/ 2147483647 h 158"/>
              <a:gd name="T104" fmla="*/ 2147483647 w 128"/>
              <a:gd name="T105" fmla="*/ 2147483647 h 158"/>
              <a:gd name="T106" fmla="*/ 2147483647 w 128"/>
              <a:gd name="T107" fmla="*/ 2147483647 h 158"/>
              <a:gd name="T108" fmla="*/ 2147483647 w 128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158"/>
              <a:gd name="T167" fmla="*/ 128 w 128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158">
                <a:moveTo>
                  <a:pt x="90" y="76"/>
                </a:moveTo>
                <a:lnTo>
                  <a:pt x="90" y="99"/>
                </a:lnTo>
                <a:lnTo>
                  <a:pt x="89" y="107"/>
                </a:lnTo>
                <a:lnTo>
                  <a:pt x="87" y="114"/>
                </a:lnTo>
                <a:lnTo>
                  <a:pt x="84" y="120"/>
                </a:lnTo>
                <a:lnTo>
                  <a:pt x="79" y="125"/>
                </a:lnTo>
                <a:lnTo>
                  <a:pt x="72" y="130"/>
                </a:lnTo>
                <a:lnTo>
                  <a:pt x="65" y="133"/>
                </a:lnTo>
                <a:lnTo>
                  <a:pt x="58" y="135"/>
                </a:lnTo>
                <a:lnTo>
                  <a:pt x="48" y="136"/>
                </a:lnTo>
                <a:lnTo>
                  <a:pt x="43" y="136"/>
                </a:lnTo>
                <a:lnTo>
                  <a:pt x="38" y="135"/>
                </a:lnTo>
                <a:lnTo>
                  <a:pt x="33" y="132"/>
                </a:lnTo>
                <a:lnTo>
                  <a:pt x="30" y="130"/>
                </a:lnTo>
                <a:lnTo>
                  <a:pt x="27" y="127"/>
                </a:lnTo>
                <a:lnTo>
                  <a:pt x="26" y="122"/>
                </a:lnTo>
                <a:lnTo>
                  <a:pt x="24" y="117"/>
                </a:lnTo>
                <a:lnTo>
                  <a:pt x="24" y="113"/>
                </a:lnTo>
                <a:lnTo>
                  <a:pt x="24" y="107"/>
                </a:lnTo>
                <a:lnTo>
                  <a:pt x="25" y="102"/>
                </a:lnTo>
                <a:lnTo>
                  <a:pt x="27" y="99"/>
                </a:lnTo>
                <a:lnTo>
                  <a:pt x="29" y="95"/>
                </a:lnTo>
                <a:lnTo>
                  <a:pt x="32" y="92"/>
                </a:lnTo>
                <a:lnTo>
                  <a:pt x="37" y="89"/>
                </a:lnTo>
                <a:lnTo>
                  <a:pt x="42" y="88"/>
                </a:lnTo>
                <a:lnTo>
                  <a:pt x="47" y="87"/>
                </a:lnTo>
                <a:lnTo>
                  <a:pt x="59" y="85"/>
                </a:lnTo>
                <a:lnTo>
                  <a:pt x="70" y="83"/>
                </a:lnTo>
                <a:lnTo>
                  <a:pt x="81" y="81"/>
                </a:lnTo>
                <a:lnTo>
                  <a:pt x="90" y="76"/>
                </a:lnTo>
                <a:close/>
                <a:moveTo>
                  <a:pt x="93" y="133"/>
                </a:moveTo>
                <a:lnTo>
                  <a:pt x="93" y="139"/>
                </a:lnTo>
                <a:lnTo>
                  <a:pt x="94" y="144"/>
                </a:lnTo>
                <a:lnTo>
                  <a:pt x="96" y="147"/>
                </a:lnTo>
                <a:lnTo>
                  <a:pt x="98" y="151"/>
                </a:lnTo>
                <a:lnTo>
                  <a:pt x="101" y="153"/>
                </a:lnTo>
                <a:lnTo>
                  <a:pt x="105" y="156"/>
                </a:lnTo>
                <a:lnTo>
                  <a:pt x="109" y="157"/>
                </a:lnTo>
                <a:lnTo>
                  <a:pt x="116" y="157"/>
                </a:lnTo>
                <a:lnTo>
                  <a:pt x="121" y="156"/>
                </a:lnTo>
                <a:lnTo>
                  <a:pt x="128" y="154"/>
                </a:lnTo>
                <a:lnTo>
                  <a:pt x="128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1"/>
                </a:lnTo>
                <a:lnTo>
                  <a:pt x="114" y="127"/>
                </a:lnTo>
                <a:lnTo>
                  <a:pt x="114" y="120"/>
                </a:lnTo>
                <a:lnTo>
                  <a:pt x="114" y="45"/>
                </a:lnTo>
                <a:lnTo>
                  <a:pt x="113" y="35"/>
                </a:lnTo>
                <a:lnTo>
                  <a:pt x="110" y="25"/>
                </a:lnTo>
                <a:lnTo>
                  <a:pt x="106" y="17"/>
                </a:lnTo>
                <a:lnTo>
                  <a:pt x="101" y="10"/>
                </a:lnTo>
                <a:lnTo>
                  <a:pt x="94" y="5"/>
                </a:lnTo>
                <a:lnTo>
                  <a:pt x="84" y="2"/>
                </a:lnTo>
                <a:lnTo>
                  <a:pt x="74" y="1"/>
                </a:lnTo>
                <a:lnTo>
                  <a:pt x="61" y="0"/>
                </a:lnTo>
                <a:lnTo>
                  <a:pt x="48" y="1"/>
                </a:lnTo>
                <a:lnTo>
                  <a:pt x="38" y="3"/>
                </a:lnTo>
                <a:lnTo>
                  <a:pt x="28" y="7"/>
                </a:lnTo>
                <a:lnTo>
                  <a:pt x="21" y="12"/>
                </a:lnTo>
                <a:lnTo>
                  <a:pt x="14" y="19"/>
                </a:lnTo>
                <a:lnTo>
                  <a:pt x="10" y="28"/>
                </a:lnTo>
                <a:lnTo>
                  <a:pt x="7" y="37"/>
                </a:lnTo>
                <a:lnTo>
                  <a:pt x="6" y="47"/>
                </a:lnTo>
                <a:lnTo>
                  <a:pt x="6" y="48"/>
                </a:lnTo>
                <a:lnTo>
                  <a:pt x="28" y="48"/>
                </a:lnTo>
                <a:lnTo>
                  <a:pt x="28" y="43"/>
                </a:lnTo>
                <a:lnTo>
                  <a:pt x="30" y="37"/>
                </a:lnTo>
                <a:lnTo>
                  <a:pt x="32" y="32"/>
                </a:lnTo>
                <a:lnTo>
                  <a:pt x="37" y="29"/>
                </a:lnTo>
                <a:lnTo>
                  <a:pt x="41" y="25"/>
                </a:lnTo>
                <a:lnTo>
                  <a:pt x="46" y="23"/>
                </a:lnTo>
                <a:lnTo>
                  <a:pt x="52" y="22"/>
                </a:lnTo>
                <a:lnTo>
                  <a:pt x="60" y="22"/>
                </a:lnTo>
                <a:lnTo>
                  <a:pt x="67" y="22"/>
                </a:lnTo>
                <a:lnTo>
                  <a:pt x="74" y="23"/>
                </a:lnTo>
                <a:lnTo>
                  <a:pt x="79" y="25"/>
                </a:lnTo>
                <a:lnTo>
                  <a:pt x="83" y="28"/>
                </a:lnTo>
                <a:lnTo>
                  <a:pt x="86" y="30"/>
                </a:lnTo>
                <a:lnTo>
                  <a:pt x="88" y="35"/>
                </a:lnTo>
                <a:lnTo>
                  <a:pt x="90" y="38"/>
                </a:lnTo>
                <a:lnTo>
                  <a:pt x="90" y="44"/>
                </a:lnTo>
                <a:lnTo>
                  <a:pt x="90" y="50"/>
                </a:lnTo>
                <a:lnTo>
                  <a:pt x="89" y="54"/>
                </a:lnTo>
                <a:lnTo>
                  <a:pt x="88" y="57"/>
                </a:lnTo>
                <a:lnTo>
                  <a:pt x="84" y="59"/>
                </a:lnTo>
                <a:lnTo>
                  <a:pt x="79" y="61"/>
                </a:lnTo>
                <a:lnTo>
                  <a:pt x="70" y="62"/>
                </a:lnTo>
                <a:lnTo>
                  <a:pt x="60" y="64"/>
                </a:lnTo>
                <a:lnTo>
                  <a:pt x="47" y="65"/>
                </a:lnTo>
                <a:lnTo>
                  <a:pt x="36" y="67"/>
                </a:lnTo>
                <a:lnTo>
                  <a:pt x="26" y="71"/>
                </a:lnTo>
                <a:lnTo>
                  <a:pt x="18" y="74"/>
                </a:lnTo>
                <a:lnTo>
                  <a:pt x="11" y="80"/>
                </a:lnTo>
                <a:lnTo>
                  <a:pt x="6" y="86"/>
                </a:lnTo>
                <a:lnTo>
                  <a:pt x="3" y="94"/>
                </a:lnTo>
                <a:lnTo>
                  <a:pt x="1" y="102"/>
                </a:lnTo>
                <a:lnTo>
                  <a:pt x="0" y="113"/>
                </a:lnTo>
                <a:lnTo>
                  <a:pt x="1" y="123"/>
                </a:lnTo>
                <a:lnTo>
                  <a:pt x="3" y="131"/>
                </a:lnTo>
                <a:lnTo>
                  <a:pt x="6" y="139"/>
                </a:lnTo>
                <a:lnTo>
                  <a:pt x="11" y="146"/>
                </a:lnTo>
                <a:lnTo>
                  <a:pt x="18" y="151"/>
                </a:lnTo>
                <a:lnTo>
                  <a:pt x="25" y="154"/>
                </a:lnTo>
                <a:lnTo>
                  <a:pt x="35" y="157"/>
                </a:lnTo>
                <a:lnTo>
                  <a:pt x="44" y="158"/>
                </a:lnTo>
                <a:lnTo>
                  <a:pt x="58" y="157"/>
                </a:lnTo>
                <a:lnTo>
                  <a:pt x="70" y="152"/>
                </a:lnTo>
                <a:lnTo>
                  <a:pt x="82" y="144"/>
                </a:lnTo>
                <a:lnTo>
                  <a:pt x="93" y="13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43" name="Freeform 291"/>
          <p:cNvSpPr>
            <a:spLocks/>
          </p:cNvSpPr>
          <p:nvPr/>
        </p:nvSpPr>
        <p:spPr bwMode="auto">
          <a:xfrm>
            <a:off x="2354263" y="5454650"/>
            <a:ext cx="52387" cy="80963"/>
          </a:xfrm>
          <a:custGeom>
            <a:avLst/>
            <a:gdLst>
              <a:gd name="T0" fmla="*/ 2147483647 w 114"/>
              <a:gd name="T1" fmla="*/ 2147483647 h 154"/>
              <a:gd name="T2" fmla="*/ 2147483647 w 114"/>
              <a:gd name="T3" fmla="*/ 2147483647 h 154"/>
              <a:gd name="T4" fmla="*/ 2147483647 w 114"/>
              <a:gd name="T5" fmla="*/ 2147483647 h 154"/>
              <a:gd name="T6" fmla="*/ 2147483647 w 114"/>
              <a:gd name="T7" fmla="*/ 2147483647 h 154"/>
              <a:gd name="T8" fmla="*/ 2147483647 w 114"/>
              <a:gd name="T9" fmla="*/ 2147483647 h 154"/>
              <a:gd name="T10" fmla="*/ 2147483647 w 114"/>
              <a:gd name="T11" fmla="*/ 2147483647 h 154"/>
              <a:gd name="T12" fmla="*/ 2147483647 w 114"/>
              <a:gd name="T13" fmla="*/ 2147483647 h 154"/>
              <a:gd name="T14" fmla="*/ 2147483647 w 114"/>
              <a:gd name="T15" fmla="*/ 2147483647 h 154"/>
              <a:gd name="T16" fmla="*/ 2147483647 w 114"/>
              <a:gd name="T17" fmla="*/ 2147483647 h 154"/>
              <a:gd name="T18" fmla="*/ 2147483647 w 114"/>
              <a:gd name="T19" fmla="*/ 1598397725 h 154"/>
              <a:gd name="T20" fmla="*/ 2147483647 w 114"/>
              <a:gd name="T21" fmla="*/ 1162521495 h 154"/>
              <a:gd name="T22" fmla="*/ 2147483647 w 114"/>
              <a:gd name="T23" fmla="*/ 581260748 h 154"/>
              <a:gd name="T24" fmla="*/ 2147483647 w 114"/>
              <a:gd name="T25" fmla="*/ 290492106 h 154"/>
              <a:gd name="T26" fmla="*/ 2147483647 w 114"/>
              <a:gd name="T27" fmla="*/ 145384321 h 154"/>
              <a:gd name="T28" fmla="*/ 2147483647 w 114"/>
              <a:gd name="T29" fmla="*/ 0 h 154"/>
              <a:gd name="T30" fmla="*/ 2147483647 w 114"/>
              <a:gd name="T31" fmla="*/ 0 h 154"/>
              <a:gd name="T32" fmla="*/ 2147483647 w 114"/>
              <a:gd name="T33" fmla="*/ 0 h 154"/>
              <a:gd name="T34" fmla="*/ 2147483647 w 114"/>
              <a:gd name="T35" fmla="*/ 145384321 h 154"/>
              <a:gd name="T36" fmla="*/ 2147483647 w 114"/>
              <a:gd name="T37" fmla="*/ 435876361 h 154"/>
              <a:gd name="T38" fmla="*/ 2147483647 w 114"/>
              <a:gd name="T39" fmla="*/ 726645003 h 154"/>
              <a:gd name="T40" fmla="*/ 2147483647 w 114"/>
              <a:gd name="T41" fmla="*/ 1307905750 h 154"/>
              <a:gd name="T42" fmla="*/ 2147483647 w 114"/>
              <a:gd name="T43" fmla="*/ 2034273955 h 154"/>
              <a:gd name="T44" fmla="*/ 2147483647 w 114"/>
              <a:gd name="T45" fmla="*/ 2147483647 h 154"/>
              <a:gd name="T46" fmla="*/ 2147483647 w 114"/>
              <a:gd name="T47" fmla="*/ 2147483647 h 154"/>
              <a:gd name="T48" fmla="*/ 2147483647 w 114"/>
              <a:gd name="T49" fmla="*/ 435876361 h 154"/>
              <a:gd name="T50" fmla="*/ 0 w 114"/>
              <a:gd name="T51" fmla="*/ 435876361 h 154"/>
              <a:gd name="T52" fmla="*/ 0 w 114"/>
              <a:gd name="T53" fmla="*/ 2147483647 h 154"/>
              <a:gd name="T54" fmla="*/ 2147483647 w 114"/>
              <a:gd name="T55" fmla="*/ 2147483647 h 154"/>
              <a:gd name="T56" fmla="*/ 2147483647 w 114"/>
              <a:gd name="T57" fmla="*/ 2147483647 h 154"/>
              <a:gd name="T58" fmla="*/ 2147483647 w 114"/>
              <a:gd name="T59" fmla="*/ 2147483647 h 154"/>
              <a:gd name="T60" fmla="*/ 2147483647 w 114"/>
              <a:gd name="T61" fmla="*/ 2147483647 h 154"/>
              <a:gd name="T62" fmla="*/ 2147483647 w 114"/>
              <a:gd name="T63" fmla="*/ 2147483647 h 154"/>
              <a:gd name="T64" fmla="*/ 2147483647 w 114"/>
              <a:gd name="T65" fmla="*/ 2147483647 h 154"/>
              <a:gd name="T66" fmla="*/ 2147483647 w 114"/>
              <a:gd name="T67" fmla="*/ 2147483647 h 154"/>
              <a:gd name="T68" fmla="*/ 2147483647 w 114"/>
              <a:gd name="T69" fmla="*/ 2147483647 h 154"/>
              <a:gd name="T70" fmla="*/ 2147483647 w 114"/>
              <a:gd name="T71" fmla="*/ 2147483647 h 154"/>
              <a:gd name="T72" fmla="*/ 2147483647 w 114"/>
              <a:gd name="T73" fmla="*/ 2147483647 h 154"/>
              <a:gd name="T74" fmla="*/ 2147483647 w 114"/>
              <a:gd name="T75" fmla="*/ 2147483647 h 154"/>
              <a:gd name="T76" fmla="*/ 2147483647 w 114"/>
              <a:gd name="T77" fmla="*/ 2147483647 h 154"/>
              <a:gd name="T78" fmla="*/ 2147483647 w 114"/>
              <a:gd name="T79" fmla="*/ 2147483647 h 154"/>
              <a:gd name="T80" fmla="*/ 2147483647 w 114"/>
              <a:gd name="T81" fmla="*/ 2147483647 h 154"/>
              <a:gd name="T82" fmla="*/ 2147483647 w 114"/>
              <a:gd name="T83" fmla="*/ 2147483647 h 154"/>
              <a:gd name="T84" fmla="*/ 2147483647 w 114"/>
              <a:gd name="T85" fmla="*/ 2147483647 h 154"/>
              <a:gd name="T86" fmla="*/ 2147483647 w 114"/>
              <a:gd name="T87" fmla="*/ 2147483647 h 154"/>
              <a:gd name="T88" fmla="*/ 2147483647 w 114"/>
              <a:gd name="T89" fmla="*/ 2147483647 h 154"/>
              <a:gd name="T90" fmla="*/ 2147483647 w 114"/>
              <a:gd name="T91" fmla="*/ 2147483647 h 15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4"/>
              <a:gd name="T140" fmla="*/ 114 w 114"/>
              <a:gd name="T141" fmla="*/ 154 h 15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4">
                <a:moveTo>
                  <a:pt x="91" y="154"/>
                </a:moveTo>
                <a:lnTo>
                  <a:pt x="114" y="154"/>
                </a:lnTo>
                <a:lnTo>
                  <a:pt x="114" y="64"/>
                </a:lnTo>
                <a:lnTo>
                  <a:pt x="114" y="57"/>
                </a:lnTo>
                <a:lnTo>
                  <a:pt x="114" y="46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5" y="15"/>
                </a:lnTo>
                <a:lnTo>
                  <a:pt x="102" y="11"/>
                </a:lnTo>
                <a:lnTo>
                  <a:pt x="98" y="8"/>
                </a:lnTo>
                <a:lnTo>
                  <a:pt x="92" y="4"/>
                </a:lnTo>
                <a:lnTo>
                  <a:pt x="87" y="2"/>
                </a:lnTo>
                <a:lnTo>
                  <a:pt x="81" y="1"/>
                </a:lnTo>
                <a:lnTo>
                  <a:pt x="73" y="0"/>
                </a:lnTo>
                <a:lnTo>
                  <a:pt x="66" y="0"/>
                </a:lnTo>
                <a:lnTo>
                  <a:pt x="60" y="0"/>
                </a:lnTo>
                <a:lnTo>
                  <a:pt x="53" y="1"/>
                </a:lnTo>
                <a:lnTo>
                  <a:pt x="47" y="3"/>
                </a:lnTo>
                <a:lnTo>
                  <a:pt x="42" y="5"/>
                </a:lnTo>
                <a:lnTo>
                  <a:pt x="36" y="9"/>
                </a:lnTo>
                <a:lnTo>
                  <a:pt x="31" y="14"/>
                </a:lnTo>
                <a:lnTo>
                  <a:pt x="27" y="19"/>
                </a:lnTo>
                <a:lnTo>
                  <a:pt x="23" y="25"/>
                </a:lnTo>
                <a:lnTo>
                  <a:pt x="23" y="3"/>
                </a:lnTo>
                <a:lnTo>
                  <a:pt x="0" y="3"/>
                </a:lnTo>
                <a:lnTo>
                  <a:pt x="0" y="154"/>
                </a:lnTo>
                <a:lnTo>
                  <a:pt x="24" y="154"/>
                </a:lnTo>
                <a:lnTo>
                  <a:pt x="24" y="68"/>
                </a:lnTo>
                <a:lnTo>
                  <a:pt x="25" y="58"/>
                </a:lnTo>
                <a:lnTo>
                  <a:pt x="27" y="48"/>
                </a:lnTo>
                <a:lnTo>
                  <a:pt x="30" y="40"/>
                </a:lnTo>
                <a:lnTo>
                  <a:pt x="34" y="33"/>
                </a:lnTo>
                <a:lnTo>
                  <a:pt x="41" y="29"/>
                </a:lnTo>
                <a:lnTo>
                  <a:pt x="47" y="25"/>
                </a:lnTo>
                <a:lnTo>
                  <a:pt x="55" y="23"/>
                </a:lnTo>
                <a:lnTo>
                  <a:pt x="64" y="22"/>
                </a:lnTo>
                <a:lnTo>
                  <a:pt x="71" y="23"/>
                </a:lnTo>
                <a:lnTo>
                  <a:pt x="77" y="24"/>
                </a:lnTo>
                <a:lnTo>
                  <a:pt x="82" y="28"/>
                </a:lnTo>
                <a:lnTo>
                  <a:pt x="86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1"/>
                </a:lnTo>
                <a:lnTo>
                  <a:pt x="91" y="15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44" name="Freeform 292"/>
          <p:cNvSpPr>
            <a:spLocks/>
          </p:cNvSpPr>
          <p:nvPr/>
        </p:nvSpPr>
        <p:spPr bwMode="auto">
          <a:xfrm>
            <a:off x="2416175" y="5434013"/>
            <a:ext cx="30163" cy="103187"/>
          </a:xfrm>
          <a:custGeom>
            <a:avLst/>
            <a:gdLst>
              <a:gd name="T0" fmla="*/ 2147483647 w 68"/>
              <a:gd name="T1" fmla="*/ 2147483647 h 196"/>
              <a:gd name="T2" fmla="*/ 2147483647 w 68"/>
              <a:gd name="T3" fmla="*/ 2147483647 h 196"/>
              <a:gd name="T4" fmla="*/ 2147483647 w 68"/>
              <a:gd name="T5" fmla="*/ 2147483647 h 196"/>
              <a:gd name="T6" fmla="*/ 2147483647 w 68"/>
              <a:gd name="T7" fmla="*/ 2147483647 h 196"/>
              <a:gd name="T8" fmla="*/ 2147483647 w 68"/>
              <a:gd name="T9" fmla="*/ 2147483647 h 196"/>
              <a:gd name="T10" fmla="*/ 2147483647 w 68"/>
              <a:gd name="T11" fmla="*/ 0 h 196"/>
              <a:gd name="T12" fmla="*/ 1745434884 w 68"/>
              <a:gd name="T13" fmla="*/ 0 h 196"/>
              <a:gd name="T14" fmla="*/ 1745434884 w 68"/>
              <a:gd name="T15" fmla="*/ 2147483647 h 196"/>
              <a:gd name="T16" fmla="*/ 0 w 68"/>
              <a:gd name="T17" fmla="*/ 2147483647 h 196"/>
              <a:gd name="T18" fmla="*/ 0 w 68"/>
              <a:gd name="T19" fmla="*/ 2147483647 h 196"/>
              <a:gd name="T20" fmla="*/ 1745434884 w 68"/>
              <a:gd name="T21" fmla="*/ 2147483647 h 196"/>
              <a:gd name="T22" fmla="*/ 1745434884 w 68"/>
              <a:gd name="T23" fmla="*/ 2147483647 h 196"/>
              <a:gd name="T24" fmla="*/ 1745434884 w 68"/>
              <a:gd name="T25" fmla="*/ 2147483647 h 196"/>
              <a:gd name="T26" fmla="*/ 1832794877 w 68"/>
              <a:gd name="T27" fmla="*/ 2147483647 h 196"/>
              <a:gd name="T28" fmla="*/ 2094678354 w 68"/>
              <a:gd name="T29" fmla="*/ 2147483647 h 196"/>
              <a:gd name="T30" fmla="*/ 2147483647 w 68"/>
              <a:gd name="T31" fmla="*/ 2147483647 h 196"/>
              <a:gd name="T32" fmla="*/ 2147483647 w 68"/>
              <a:gd name="T33" fmla="*/ 2147483647 h 196"/>
              <a:gd name="T34" fmla="*/ 2147483647 w 68"/>
              <a:gd name="T35" fmla="*/ 2147483647 h 196"/>
              <a:gd name="T36" fmla="*/ 2147483647 w 68"/>
              <a:gd name="T37" fmla="*/ 2147483647 h 196"/>
              <a:gd name="T38" fmla="*/ 2147483647 w 68"/>
              <a:gd name="T39" fmla="*/ 2147483647 h 196"/>
              <a:gd name="T40" fmla="*/ 2147483647 w 68"/>
              <a:gd name="T41" fmla="*/ 2147483647 h 196"/>
              <a:gd name="T42" fmla="*/ 2147483647 w 68"/>
              <a:gd name="T43" fmla="*/ 2147483647 h 196"/>
              <a:gd name="T44" fmla="*/ 2147483647 w 68"/>
              <a:gd name="T45" fmla="*/ 2147483647 h 196"/>
              <a:gd name="T46" fmla="*/ 2147483647 w 68"/>
              <a:gd name="T47" fmla="*/ 2147483647 h 196"/>
              <a:gd name="T48" fmla="*/ 2147483647 w 68"/>
              <a:gd name="T49" fmla="*/ 2147483647 h 196"/>
              <a:gd name="T50" fmla="*/ 2147483647 w 68"/>
              <a:gd name="T51" fmla="*/ 2147483647 h 196"/>
              <a:gd name="T52" fmla="*/ 2147483647 w 68"/>
              <a:gd name="T53" fmla="*/ 2147483647 h 196"/>
              <a:gd name="T54" fmla="*/ 2147483647 w 68"/>
              <a:gd name="T55" fmla="*/ 2147483647 h 19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8"/>
              <a:gd name="T85" fmla="*/ 0 h 196"/>
              <a:gd name="T86" fmla="*/ 68 w 68"/>
              <a:gd name="T87" fmla="*/ 196 h 19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8" h="196">
                <a:moveTo>
                  <a:pt x="44" y="155"/>
                </a:moveTo>
                <a:lnTo>
                  <a:pt x="44" y="62"/>
                </a:lnTo>
                <a:lnTo>
                  <a:pt x="68" y="62"/>
                </a:lnTo>
                <a:lnTo>
                  <a:pt x="68" y="42"/>
                </a:lnTo>
                <a:lnTo>
                  <a:pt x="44" y="42"/>
                </a:lnTo>
                <a:lnTo>
                  <a:pt x="44" y="0"/>
                </a:lnTo>
                <a:lnTo>
                  <a:pt x="20" y="0"/>
                </a:lnTo>
                <a:lnTo>
                  <a:pt x="20" y="42"/>
                </a:lnTo>
                <a:lnTo>
                  <a:pt x="0" y="42"/>
                </a:lnTo>
                <a:lnTo>
                  <a:pt x="0" y="62"/>
                </a:lnTo>
                <a:lnTo>
                  <a:pt x="20" y="62"/>
                </a:lnTo>
                <a:lnTo>
                  <a:pt x="20" y="164"/>
                </a:lnTo>
                <a:lnTo>
                  <a:pt x="20" y="172"/>
                </a:lnTo>
                <a:lnTo>
                  <a:pt x="21" y="178"/>
                </a:lnTo>
                <a:lnTo>
                  <a:pt x="24" y="184"/>
                </a:lnTo>
                <a:lnTo>
                  <a:pt x="27" y="189"/>
                </a:lnTo>
                <a:lnTo>
                  <a:pt x="31" y="192"/>
                </a:lnTo>
                <a:lnTo>
                  <a:pt x="36" y="195"/>
                </a:lnTo>
                <a:lnTo>
                  <a:pt x="42" y="196"/>
                </a:lnTo>
                <a:lnTo>
                  <a:pt x="50" y="196"/>
                </a:lnTo>
                <a:lnTo>
                  <a:pt x="58" y="195"/>
                </a:lnTo>
                <a:lnTo>
                  <a:pt x="68" y="193"/>
                </a:lnTo>
                <a:lnTo>
                  <a:pt x="68" y="171"/>
                </a:lnTo>
                <a:lnTo>
                  <a:pt x="56" y="172"/>
                </a:lnTo>
                <a:lnTo>
                  <a:pt x="50" y="171"/>
                </a:lnTo>
                <a:lnTo>
                  <a:pt x="46" y="169"/>
                </a:lnTo>
                <a:lnTo>
                  <a:pt x="44" y="163"/>
                </a:lnTo>
                <a:lnTo>
                  <a:pt x="44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45" name="Freeform 293"/>
          <p:cNvSpPr>
            <a:spLocks noEditPoints="1"/>
          </p:cNvSpPr>
          <p:nvPr/>
        </p:nvSpPr>
        <p:spPr bwMode="auto">
          <a:xfrm>
            <a:off x="2452688" y="5454650"/>
            <a:ext cx="60325" cy="82550"/>
          </a:xfrm>
          <a:custGeom>
            <a:avLst/>
            <a:gdLst>
              <a:gd name="T0" fmla="*/ 2147483647 w 129"/>
              <a:gd name="T1" fmla="*/ 2147483647 h 158"/>
              <a:gd name="T2" fmla="*/ 2147483647 w 129"/>
              <a:gd name="T3" fmla="*/ 2147483647 h 158"/>
              <a:gd name="T4" fmla="*/ 2147483647 w 129"/>
              <a:gd name="T5" fmla="*/ 2147483647 h 158"/>
              <a:gd name="T6" fmla="*/ 2147483647 w 129"/>
              <a:gd name="T7" fmla="*/ 2147483647 h 158"/>
              <a:gd name="T8" fmla="*/ 2147483647 w 129"/>
              <a:gd name="T9" fmla="*/ 2147483647 h 158"/>
              <a:gd name="T10" fmla="*/ 2147483647 w 129"/>
              <a:gd name="T11" fmla="*/ 2147483647 h 158"/>
              <a:gd name="T12" fmla="*/ 2147483647 w 129"/>
              <a:gd name="T13" fmla="*/ 2147483647 h 158"/>
              <a:gd name="T14" fmla="*/ 2147483647 w 129"/>
              <a:gd name="T15" fmla="*/ 2147483647 h 158"/>
              <a:gd name="T16" fmla="*/ 2147483647 w 129"/>
              <a:gd name="T17" fmla="*/ 2147483647 h 158"/>
              <a:gd name="T18" fmla="*/ 2147483647 w 129"/>
              <a:gd name="T19" fmla="*/ 2147483647 h 158"/>
              <a:gd name="T20" fmla="*/ 2147483647 w 129"/>
              <a:gd name="T21" fmla="*/ 2147483647 h 158"/>
              <a:gd name="T22" fmla="*/ 2147483647 w 129"/>
              <a:gd name="T23" fmla="*/ 2147483647 h 158"/>
              <a:gd name="T24" fmla="*/ 2147483647 w 129"/>
              <a:gd name="T25" fmla="*/ 2147483647 h 158"/>
              <a:gd name="T26" fmla="*/ 2147483647 w 129"/>
              <a:gd name="T27" fmla="*/ 2147483647 h 158"/>
              <a:gd name="T28" fmla="*/ 2147483647 w 129"/>
              <a:gd name="T29" fmla="*/ 2147483647 h 158"/>
              <a:gd name="T30" fmla="*/ 2147483647 w 129"/>
              <a:gd name="T31" fmla="*/ 2147483647 h 158"/>
              <a:gd name="T32" fmla="*/ 2147483647 w 129"/>
              <a:gd name="T33" fmla="*/ 2147483647 h 158"/>
              <a:gd name="T34" fmla="*/ 2147483647 w 129"/>
              <a:gd name="T35" fmla="*/ 2147483647 h 158"/>
              <a:gd name="T36" fmla="*/ 2147483647 w 129"/>
              <a:gd name="T37" fmla="*/ 2147483647 h 158"/>
              <a:gd name="T38" fmla="*/ 2147483647 w 129"/>
              <a:gd name="T39" fmla="*/ 2147483647 h 158"/>
              <a:gd name="T40" fmla="*/ 2147483647 w 129"/>
              <a:gd name="T41" fmla="*/ 2147483647 h 158"/>
              <a:gd name="T42" fmla="*/ 2147483647 w 129"/>
              <a:gd name="T43" fmla="*/ 2147483647 h 158"/>
              <a:gd name="T44" fmla="*/ 2147483647 w 129"/>
              <a:gd name="T45" fmla="*/ 2147483647 h 158"/>
              <a:gd name="T46" fmla="*/ 2147483647 w 129"/>
              <a:gd name="T47" fmla="*/ 2147483647 h 158"/>
              <a:gd name="T48" fmla="*/ 2147483647 w 129"/>
              <a:gd name="T49" fmla="*/ 2147483647 h 158"/>
              <a:gd name="T50" fmla="*/ 2147483647 w 129"/>
              <a:gd name="T51" fmla="*/ 1426284242 h 158"/>
              <a:gd name="T52" fmla="*/ 2147483647 w 129"/>
              <a:gd name="T53" fmla="*/ 285256770 h 158"/>
              <a:gd name="T54" fmla="*/ 2147483647 w 129"/>
              <a:gd name="T55" fmla="*/ 0 h 158"/>
              <a:gd name="T56" fmla="*/ 2147483647 w 129"/>
              <a:gd name="T57" fmla="*/ 427748987 h 158"/>
              <a:gd name="T58" fmla="*/ 2147483647 w 129"/>
              <a:gd name="T59" fmla="*/ 1711541404 h 158"/>
              <a:gd name="T60" fmla="*/ 1124905930 w 129"/>
              <a:gd name="T61" fmla="*/ 2147483647 h 158"/>
              <a:gd name="T62" fmla="*/ 715749473 w 129"/>
              <a:gd name="T63" fmla="*/ 2147483647 h 158"/>
              <a:gd name="T64" fmla="*/ 2147483647 w 129"/>
              <a:gd name="T65" fmla="*/ 2147483647 h 158"/>
              <a:gd name="T66" fmla="*/ 2147483647 w 129"/>
              <a:gd name="T67" fmla="*/ 2147483647 h 158"/>
              <a:gd name="T68" fmla="*/ 2147483647 w 129"/>
              <a:gd name="T69" fmla="*/ 2147483647 h 158"/>
              <a:gd name="T70" fmla="*/ 2147483647 w 129"/>
              <a:gd name="T71" fmla="*/ 2147483647 h 158"/>
              <a:gd name="T72" fmla="*/ 2147483647 w 129"/>
              <a:gd name="T73" fmla="*/ 2147483647 h 158"/>
              <a:gd name="T74" fmla="*/ 2147483647 w 129"/>
              <a:gd name="T75" fmla="*/ 2147483647 h 158"/>
              <a:gd name="T76" fmla="*/ 2147483647 w 129"/>
              <a:gd name="T77" fmla="*/ 2147483647 h 158"/>
              <a:gd name="T78" fmla="*/ 2147483647 w 129"/>
              <a:gd name="T79" fmla="*/ 2147483647 h 158"/>
              <a:gd name="T80" fmla="*/ 2147483647 w 129"/>
              <a:gd name="T81" fmla="*/ 2147483647 h 158"/>
              <a:gd name="T82" fmla="*/ 2147483647 w 129"/>
              <a:gd name="T83" fmla="*/ 2147483647 h 158"/>
              <a:gd name="T84" fmla="*/ 2147483647 w 129"/>
              <a:gd name="T85" fmla="*/ 2147483647 h 158"/>
              <a:gd name="T86" fmla="*/ 2147483647 w 129"/>
              <a:gd name="T87" fmla="*/ 2147483647 h 158"/>
              <a:gd name="T88" fmla="*/ 2147483647 w 129"/>
              <a:gd name="T89" fmla="*/ 2147483647 h 158"/>
              <a:gd name="T90" fmla="*/ 2147483647 w 129"/>
              <a:gd name="T91" fmla="*/ 2147483647 h 158"/>
              <a:gd name="T92" fmla="*/ 1227248881 w 129"/>
              <a:gd name="T93" fmla="*/ 2147483647 h 158"/>
              <a:gd name="T94" fmla="*/ 409155873 w 129"/>
              <a:gd name="T95" fmla="*/ 2147483647 h 158"/>
              <a:gd name="T96" fmla="*/ 0 w 129"/>
              <a:gd name="T97" fmla="*/ 2147483647 h 158"/>
              <a:gd name="T98" fmla="*/ 409155873 w 129"/>
              <a:gd name="T99" fmla="*/ 2147483647 h 158"/>
              <a:gd name="T100" fmla="*/ 1227248881 w 129"/>
              <a:gd name="T101" fmla="*/ 2147483647 h 158"/>
              <a:gd name="T102" fmla="*/ 2147483647 w 129"/>
              <a:gd name="T103" fmla="*/ 2147483647 h 158"/>
              <a:gd name="T104" fmla="*/ 2147483647 w 129"/>
              <a:gd name="T105" fmla="*/ 2147483647 h 158"/>
              <a:gd name="T106" fmla="*/ 2147483647 w 129"/>
              <a:gd name="T107" fmla="*/ 2147483647 h 158"/>
              <a:gd name="T108" fmla="*/ 2147483647 w 129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8"/>
              <a:gd name="T167" fmla="*/ 129 w 129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8">
                <a:moveTo>
                  <a:pt x="91" y="76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5" y="120"/>
                </a:lnTo>
                <a:lnTo>
                  <a:pt x="80" y="125"/>
                </a:lnTo>
                <a:lnTo>
                  <a:pt x="73" y="130"/>
                </a:lnTo>
                <a:lnTo>
                  <a:pt x="66" y="133"/>
                </a:lnTo>
                <a:lnTo>
                  <a:pt x="58" y="135"/>
                </a:lnTo>
                <a:lnTo>
                  <a:pt x="49" y="136"/>
                </a:lnTo>
                <a:lnTo>
                  <a:pt x="44" y="136"/>
                </a:lnTo>
                <a:lnTo>
                  <a:pt x="38" y="135"/>
                </a:lnTo>
                <a:lnTo>
                  <a:pt x="34" y="132"/>
                </a:lnTo>
                <a:lnTo>
                  <a:pt x="31" y="130"/>
                </a:lnTo>
                <a:lnTo>
                  <a:pt x="28" y="127"/>
                </a:lnTo>
                <a:lnTo>
                  <a:pt x="27" y="122"/>
                </a:lnTo>
                <a:lnTo>
                  <a:pt x="25" y="117"/>
                </a:lnTo>
                <a:lnTo>
                  <a:pt x="25" y="113"/>
                </a:lnTo>
                <a:lnTo>
                  <a:pt x="25" y="107"/>
                </a:lnTo>
                <a:lnTo>
                  <a:pt x="26" y="102"/>
                </a:lnTo>
                <a:lnTo>
                  <a:pt x="28" y="99"/>
                </a:lnTo>
                <a:lnTo>
                  <a:pt x="30" y="95"/>
                </a:lnTo>
                <a:lnTo>
                  <a:pt x="33" y="92"/>
                </a:lnTo>
                <a:lnTo>
                  <a:pt x="37" y="89"/>
                </a:lnTo>
                <a:lnTo>
                  <a:pt x="43" y="88"/>
                </a:lnTo>
                <a:lnTo>
                  <a:pt x="48" y="87"/>
                </a:lnTo>
                <a:lnTo>
                  <a:pt x="60" y="85"/>
                </a:lnTo>
                <a:lnTo>
                  <a:pt x="71" y="83"/>
                </a:lnTo>
                <a:lnTo>
                  <a:pt x="82" y="81"/>
                </a:lnTo>
                <a:lnTo>
                  <a:pt x="91" y="76"/>
                </a:lnTo>
                <a:close/>
                <a:moveTo>
                  <a:pt x="93" y="133"/>
                </a:moveTo>
                <a:lnTo>
                  <a:pt x="93" y="139"/>
                </a:lnTo>
                <a:lnTo>
                  <a:pt x="94" y="144"/>
                </a:lnTo>
                <a:lnTo>
                  <a:pt x="96" y="147"/>
                </a:lnTo>
                <a:lnTo>
                  <a:pt x="99" y="151"/>
                </a:lnTo>
                <a:lnTo>
                  <a:pt x="102" y="153"/>
                </a:lnTo>
                <a:lnTo>
                  <a:pt x="106" y="156"/>
                </a:lnTo>
                <a:lnTo>
                  <a:pt x="110" y="157"/>
                </a:lnTo>
                <a:lnTo>
                  <a:pt x="116" y="157"/>
                </a:lnTo>
                <a:lnTo>
                  <a:pt x="122" y="156"/>
                </a:lnTo>
                <a:lnTo>
                  <a:pt x="129" y="154"/>
                </a:lnTo>
                <a:lnTo>
                  <a:pt x="129" y="135"/>
                </a:lnTo>
                <a:lnTo>
                  <a:pt x="123" y="136"/>
                </a:lnTo>
                <a:lnTo>
                  <a:pt x="119" y="135"/>
                </a:lnTo>
                <a:lnTo>
                  <a:pt x="115" y="131"/>
                </a:lnTo>
                <a:lnTo>
                  <a:pt x="114" y="127"/>
                </a:lnTo>
                <a:lnTo>
                  <a:pt x="114" y="120"/>
                </a:lnTo>
                <a:lnTo>
                  <a:pt x="114" y="45"/>
                </a:lnTo>
                <a:lnTo>
                  <a:pt x="113" y="35"/>
                </a:lnTo>
                <a:lnTo>
                  <a:pt x="111" y="25"/>
                </a:lnTo>
                <a:lnTo>
                  <a:pt x="107" y="17"/>
                </a:lnTo>
                <a:lnTo>
                  <a:pt x="102" y="10"/>
                </a:lnTo>
                <a:lnTo>
                  <a:pt x="94" y="5"/>
                </a:lnTo>
                <a:lnTo>
                  <a:pt x="85" y="2"/>
                </a:lnTo>
                <a:lnTo>
                  <a:pt x="74" y="1"/>
                </a:lnTo>
                <a:lnTo>
                  <a:pt x="62" y="0"/>
                </a:lnTo>
                <a:lnTo>
                  <a:pt x="49" y="1"/>
                </a:lnTo>
                <a:lnTo>
                  <a:pt x="38" y="3"/>
                </a:lnTo>
                <a:lnTo>
                  <a:pt x="29" y="7"/>
                </a:lnTo>
                <a:lnTo>
                  <a:pt x="22" y="12"/>
                </a:lnTo>
                <a:lnTo>
                  <a:pt x="15" y="19"/>
                </a:lnTo>
                <a:lnTo>
                  <a:pt x="11" y="28"/>
                </a:lnTo>
                <a:lnTo>
                  <a:pt x="8" y="37"/>
                </a:lnTo>
                <a:lnTo>
                  <a:pt x="7" y="47"/>
                </a:lnTo>
                <a:lnTo>
                  <a:pt x="7" y="48"/>
                </a:lnTo>
                <a:lnTo>
                  <a:pt x="29" y="48"/>
                </a:lnTo>
                <a:lnTo>
                  <a:pt x="29" y="43"/>
                </a:lnTo>
                <a:lnTo>
                  <a:pt x="31" y="37"/>
                </a:lnTo>
                <a:lnTo>
                  <a:pt x="33" y="32"/>
                </a:lnTo>
                <a:lnTo>
                  <a:pt x="37" y="29"/>
                </a:lnTo>
                <a:lnTo>
                  <a:pt x="42" y="25"/>
                </a:lnTo>
                <a:lnTo>
                  <a:pt x="47" y="23"/>
                </a:lnTo>
                <a:lnTo>
                  <a:pt x="53" y="22"/>
                </a:lnTo>
                <a:lnTo>
                  <a:pt x="61" y="22"/>
                </a:lnTo>
                <a:lnTo>
                  <a:pt x="68" y="22"/>
                </a:lnTo>
                <a:lnTo>
                  <a:pt x="74" y="23"/>
                </a:lnTo>
                <a:lnTo>
                  <a:pt x="80" y="25"/>
                </a:lnTo>
                <a:lnTo>
                  <a:pt x="84" y="28"/>
                </a:lnTo>
                <a:lnTo>
                  <a:pt x="87" y="30"/>
                </a:lnTo>
                <a:lnTo>
                  <a:pt x="89" y="35"/>
                </a:lnTo>
                <a:lnTo>
                  <a:pt x="91" y="38"/>
                </a:lnTo>
                <a:lnTo>
                  <a:pt x="91" y="44"/>
                </a:lnTo>
                <a:lnTo>
                  <a:pt x="91" y="50"/>
                </a:lnTo>
                <a:lnTo>
                  <a:pt x="90" y="54"/>
                </a:lnTo>
                <a:lnTo>
                  <a:pt x="89" y="57"/>
                </a:lnTo>
                <a:lnTo>
                  <a:pt x="85" y="59"/>
                </a:lnTo>
                <a:lnTo>
                  <a:pt x="80" y="61"/>
                </a:lnTo>
                <a:lnTo>
                  <a:pt x="71" y="62"/>
                </a:lnTo>
                <a:lnTo>
                  <a:pt x="61" y="64"/>
                </a:lnTo>
                <a:lnTo>
                  <a:pt x="48" y="65"/>
                </a:lnTo>
                <a:lnTo>
                  <a:pt x="36" y="67"/>
                </a:lnTo>
                <a:lnTo>
                  <a:pt x="27" y="71"/>
                </a:lnTo>
                <a:lnTo>
                  <a:pt x="18" y="74"/>
                </a:lnTo>
                <a:lnTo>
                  <a:pt x="12" y="80"/>
                </a:lnTo>
                <a:lnTo>
                  <a:pt x="7" y="86"/>
                </a:lnTo>
                <a:lnTo>
                  <a:pt x="4" y="94"/>
                </a:lnTo>
                <a:lnTo>
                  <a:pt x="2" y="102"/>
                </a:lnTo>
                <a:lnTo>
                  <a:pt x="0" y="113"/>
                </a:lnTo>
                <a:lnTo>
                  <a:pt x="2" y="123"/>
                </a:lnTo>
                <a:lnTo>
                  <a:pt x="4" y="131"/>
                </a:lnTo>
                <a:lnTo>
                  <a:pt x="7" y="139"/>
                </a:lnTo>
                <a:lnTo>
                  <a:pt x="12" y="146"/>
                </a:lnTo>
                <a:lnTo>
                  <a:pt x="18" y="151"/>
                </a:lnTo>
                <a:lnTo>
                  <a:pt x="26" y="154"/>
                </a:lnTo>
                <a:lnTo>
                  <a:pt x="35" y="157"/>
                </a:lnTo>
                <a:lnTo>
                  <a:pt x="45" y="158"/>
                </a:lnTo>
                <a:lnTo>
                  <a:pt x="58" y="157"/>
                </a:lnTo>
                <a:lnTo>
                  <a:pt x="71" y="152"/>
                </a:lnTo>
                <a:lnTo>
                  <a:pt x="83" y="144"/>
                </a:lnTo>
                <a:lnTo>
                  <a:pt x="93" y="13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46" name="Freeform 294"/>
          <p:cNvSpPr>
            <a:spLocks noEditPoints="1"/>
          </p:cNvSpPr>
          <p:nvPr/>
        </p:nvSpPr>
        <p:spPr bwMode="auto">
          <a:xfrm>
            <a:off x="2559050" y="5426075"/>
            <a:ext cx="71438" cy="109538"/>
          </a:xfrm>
          <a:custGeom>
            <a:avLst/>
            <a:gdLst>
              <a:gd name="T0" fmla="*/ 0 w 153"/>
              <a:gd name="T1" fmla="*/ 2147483647 h 207"/>
              <a:gd name="T2" fmla="*/ 2147483647 w 153"/>
              <a:gd name="T3" fmla="*/ 2147483647 h 207"/>
              <a:gd name="T4" fmla="*/ 2147483647 w 153"/>
              <a:gd name="T5" fmla="*/ 2147483647 h 207"/>
              <a:gd name="T6" fmla="*/ 2147483647 w 153"/>
              <a:gd name="T7" fmla="*/ 2147483647 h 207"/>
              <a:gd name="T8" fmla="*/ 2147483647 w 153"/>
              <a:gd name="T9" fmla="*/ 2147483647 h 207"/>
              <a:gd name="T10" fmla="*/ 2147483647 w 153"/>
              <a:gd name="T11" fmla="*/ 2147483647 h 207"/>
              <a:gd name="T12" fmla="*/ 2147483647 w 153"/>
              <a:gd name="T13" fmla="*/ 2147483647 h 207"/>
              <a:gd name="T14" fmla="*/ 2147483647 w 153"/>
              <a:gd name="T15" fmla="*/ 2147483647 h 207"/>
              <a:gd name="T16" fmla="*/ 2147483647 w 153"/>
              <a:gd name="T17" fmla="*/ 2147483647 h 207"/>
              <a:gd name="T18" fmla="*/ 2147483647 w 153"/>
              <a:gd name="T19" fmla="*/ 2147483647 h 207"/>
              <a:gd name="T20" fmla="*/ 2147483647 w 153"/>
              <a:gd name="T21" fmla="*/ 2147483647 h 207"/>
              <a:gd name="T22" fmla="*/ 2147483647 w 153"/>
              <a:gd name="T23" fmla="*/ 2147483647 h 207"/>
              <a:gd name="T24" fmla="*/ 2147483647 w 153"/>
              <a:gd name="T25" fmla="*/ 2147483647 h 207"/>
              <a:gd name="T26" fmla="*/ 2147483647 w 153"/>
              <a:gd name="T27" fmla="*/ 2147483647 h 207"/>
              <a:gd name="T28" fmla="*/ 2147483647 w 153"/>
              <a:gd name="T29" fmla="*/ 2147483647 h 207"/>
              <a:gd name="T30" fmla="*/ 2147483647 w 153"/>
              <a:gd name="T31" fmla="*/ 2147483647 h 207"/>
              <a:gd name="T32" fmla="*/ 2147483647 w 153"/>
              <a:gd name="T33" fmla="*/ 2147483647 h 207"/>
              <a:gd name="T34" fmla="*/ 2147483647 w 153"/>
              <a:gd name="T35" fmla="*/ 2147483647 h 207"/>
              <a:gd name="T36" fmla="*/ 2147483647 w 153"/>
              <a:gd name="T37" fmla="*/ 2147483647 h 207"/>
              <a:gd name="T38" fmla="*/ 2147483647 w 153"/>
              <a:gd name="T39" fmla="*/ 2147483647 h 207"/>
              <a:gd name="T40" fmla="*/ 2147483647 w 153"/>
              <a:gd name="T41" fmla="*/ 2147483647 h 207"/>
              <a:gd name="T42" fmla="*/ 2147483647 w 153"/>
              <a:gd name="T43" fmla="*/ 2147483647 h 207"/>
              <a:gd name="T44" fmla="*/ 2147483647 w 153"/>
              <a:gd name="T45" fmla="*/ 2147483647 h 207"/>
              <a:gd name="T46" fmla="*/ 2147483647 w 153"/>
              <a:gd name="T47" fmla="*/ 2147483647 h 207"/>
              <a:gd name="T48" fmla="*/ 2147483647 w 153"/>
              <a:gd name="T49" fmla="*/ 2147483647 h 207"/>
              <a:gd name="T50" fmla="*/ 2147483647 w 153"/>
              <a:gd name="T51" fmla="*/ 2147483647 h 207"/>
              <a:gd name="T52" fmla="*/ 2147483647 w 153"/>
              <a:gd name="T53" fmla="*/ 2147483647 h 207"/>
              <a:gd name="T54" fmla="*/ 2147483647 w 153"/>
              <a:gd name="T55" fmla="*/ 2147483647 h 207"/>
              <a:gd name="T56" fmla="*/ 2147483647 w 153"/>
              <a:gd name="T57" fmla="*/ 1629995339 h 207"/>
              <a:gd name="T58" fmla="*/ 2147483647 w 153"/>
              <a:gd name="T59" fmla="*/ 1037193585 h 207"/>
              <a:gd name="T60" fmla="*/ 2147483647 w 153"/>
              <a:gd name="T61" fmla="*/ 592802283 h 207"/>
              <a:gd name="T62" fmla="*/ 2147483647 w 153"/>
              <a:gd name="T63" fmla="*/ 148130324 h 207"/>
              <a:gd name="T64" fmla="*/ 2147483647 w 153"/>
              <a:gd name="T65" fmla="*/ 0 h 207"/>
              <a:gd name="T66" fmla="*/ 2147483647 w 153"/>
              <a:gd name="T67" fmla="*/ 0 h 207"/>
              <a:gd name="T68" fmla="*/ 0 w 153"/>
              <a:gd name="T69" fmla="*/ 0 h 207"/>
              <a:gd name="T70" fmla="*/ 0 w 153"/>
              <a:gd name="T71" fmla="*/ 2147483647 h 207"/>
              <a:gd name="T72" fmla="*/ 2147483647 w 153"/>
              <a:gd name="T73" fmla="*/ 2147483647 h 207"/>
              <a:gd name="T74" fmla="*/ 2147483647 w 153"/>
              <a:gd name="T75" fmla="*/ 2147483647 h 207"/>
              <a:gd name="T76" fmla="*/ 2147483647 w 153"/>
              <a:gd name="T77" fmla="*/ 2147483647 h 207"/>
              <a:gd name="T78" fmla="*/ 2147483647 w 153"/>
              <a:gd name="T79" fmla="*/ 2147483647 h 207"/>
              <a:gd name="T80" fmla="*/ 2147483647 w 153"/>
              <a:gd name="T81" fmla="*/ 2147483647 h 207"/>
              <a:gd name="T82" fmla="*/ 2147483647 w 153"/>
              <a:gd name="T83" fmla="*/ 2147483647 h 207"/>
              <a:gd name="T84" fmla="*/ 2147483647 w 153"/>
              <a:gd name="T85" fmla="*/ 2147483647 h 207"/>
              <a:gd name="T86" fmla="*/ 2147483647 w 153"/>
              <a:gd name="T87" fmla="*/ 2147483647 h 207"/>
              <a:gd name="T88" fmla="*/ 2147483647 w 153"/>
              <a:gd name="T89" fmla="*/ 2147483647 h 207"/>
              <a:gd name="T90" fmla="*/ 2147483647 w 153"/>
              <a:gd name="T91" fmla="*/ 2147483647 h 207"/>
              <a:gd name="T92" fmla="*/ 2147483647 w 153"/>
              <a:gd name="T93" fmla="*/ 2147483647 h 207"/>
              <a:gd name="T94" fmla="*/ 2147483647 w 153"/>
              <a:gd name="T95" fmla="*/ 2147483647 h 207"/>
              <a:gd name="T96" fmla="*/ 2147483647 w 153"/>
              <a:gd name="T97" fmla="*/ 2147483647 h 207"/>
              <a:gd name="T98" fmla="*/ 2147483647 w 153"/>
              <a:gd name="T99" fmla="*/ 2147483647 h 207"/>
              <a:gd name="T100" fmla="*/ 2147483647 w 153"/>
              <a:gd name="T101" fmla="*/ 2147483647 h 207"/>
              <a:gd name="T102" fmla="*/ 2147483647 w 153"/>
              <a:gd name="T103" fmla="*/ 2147483647 h 207"/>
              <a:gd name="T104" fmla="*/ 2147483647 w 153"/>
              <a:gd name="T105" fmla="*/ 2147483647 h 207"/>
              <a:gd name="T106" fmla="*/ 2147483647 w 153"/>
              <a:gd name="T107" fmla="*/ 2147483647 h 207"/>
              <a:gd name="T108" fmla="*/ 2147483647 w 153"/>
              <a:gd name="T109" fmla="*/ 2147483647 h 207"/>
              <a:gd name="T110" fmla="*/ 2147483647 w 153"/>
              <a:gd name="T111" fmla="*/ 2147483647 h 20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3"/>
              <a:gd name="T169" fmla="*/ 0 h 207"/>
              <a:gd name="T170" fmla="*/ 153 w 153"/>
              <a:gd name="T171" fmla="*/ 207 h 20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3" h="207">
                <a:moveTo>
                  <a:pt x="0" y="207"/>
                </a:moveTo>
                <a:lnTo>
                  <a:pt x="71" y="207"/>
                </a:lnTo>
                <a:lnTo>
                  <a:pt x="80" y="207"/>
                </a:lnTo>
                <a:lnTo>
                  <a:pt x="89" y="205"/>
                </a:lnTo>
                <a:lnTo>
                  <a:pt x="97" y="204"/>
                </a:lnTo>
                <a:lnTo>
                  <a:pt x="105" y="200"/>
                </a:lnTo>
                <a:lnTo>
                  <a:pt x="113" y="197"/>
                </a:lnTo>
                <a:lnTo>
                  <a:pt x="119" y="191"/>
                </a:lnTo>
                <a:lnTo>
                  <a:pt x="125" y="186"/>
                </a:lnTo>
                <a:lnTo>
                  <a:pt x="131" y="180"/>
                </a:lnTo>
                <a:lnTo>
                  <a:pt x="136" y="173"/>
                </a:lnTo>
                <a:lnTo>
                  <a:pt x="140" y="164"/>
                </a:lnTo>
                <a:lnTo>
                  <a:pt x="144" y="156"/>
                </a:lnTo>
                <a:lnTo>
                  <a:pt x="148" y="146"/>
                </a:lnTo>
                <a:lnTo>
                  <a:pt x="150" y="136"/>
                </a:lnTo>
                <a:lnTo>
                  <a:pt x="152" y="125"/>
                </a:lnTo>
                <a:lnTo>
                  <a:pt x="153" y="113"/>
                </a:lnTo>
                <a:lnTo>
                  <a:pt x="153" y="100"/>
                </a:lnTo>
                <a:lnTo>
                  <a:pt x="153" y="89"/>
                </a:lnTo>
                <a:lnTo>
                  <a:pt x="152" y="78"/>
                </a:lnTo>
                <a:lnTo>
                  <a:pt x="150" y="68"/>
                </a:lnTo>
                <a:lnTo>
                  <a:pt x="148" y="57"/>
                </a:lnTo>
                <a:lnTo>
                  <a:pt x="144" y="49"/>
                </a:lnTo>
                <a:lnTo>
                  <a:pt x="141" y="40"/>
                </a:lnTo>
                <a:lnTo>
                  <a:pt x="137" y="33"/>
                </a:lnTo>
                <a:lnTo>
                  <a:pt x="132" y="26"/>
                </a:lnTo>
                <a:lnTo>
                  <a:pt x="126" y="20"/>
                </a:lnTo>
                <a:lnTo>
                  <a:pt x="120" y="15"/>
                </a:lnTo>
                <a:lnTo>
                  <a:pt x="114" y="11"/>
                </a:lnTo>
                <a:lnTo>
                  <a:pt x="106" y="7"/>
                </a:lnTo>
                <a:lnTo>
                  <a:pt x="99" y="4"/>
                </a:lnTo>
                <a:lnTo>
                  <a:pt x="91" y="1"/>
                </a:lnTo>
                <a:lnTo>
                  <a:pt x="81" y="0"/>
                </a:lnTo>
                <a:lnTo>
                  <a:pt x="72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70" y="25"/>
                </a:moveTo>
                <a:lnTo>
                  <a:pt x="82" y="26"/>
                </a:lnTo>
                <a:lnTo>
                  <a:pt x="94" y="29"/>
                </a:lnTo>
                <a:lnTo>
                  <a:pt x="103" y="36"/>
                </a:lnTo>
                <a:lnTo>
                  <a:pt x="112" y="44"/>
                </a:lnTo>
                <a:lnTo>
                  <a:pt x="118" y="56"/>
                </a:lnTo>
                <a:lnTo>
                  <a:pt x="122" y="69"/>
                </a:lnTo>
                <a:lnTo>
                  <a:pt x="125" y="84"/>
                </a:lnTo>
                <a:lnTo>
                  <a:pt x="126" y="103"/>
                </a:lnTo>
                <a:lnTo>
                  <a:pt x="125" y="121"/>
                </a:lnTo>
                <a:lnTo>
                  <a:pt x="123" y="136"/>
                </a:lnTo>
                <a:lnTo>
                  <a:pt x="118" y="150"/>
                </a:lnTo>
                <a:lnTo>
                  <a:pt x="112" y="162"/>
                </a:lnTo>
                <a:lnTo>
                  <a:pt x="104" y="170"/>
                </a:lnTo>
                <a:lnTo>
                  <a:pt x="94" y="177"/>
                </a:lnTo>
                <a:lnTo>
                  <a:pt x="82" y="181"/>
                </a:lnTo>
                <a:lnTo>
                  <a:pt x="70" y="182"/>
                </a:lnTo>
                <a:lnTo>
                  <a:pt x="25" y="182"/>
                </a:lnTo>
                <a:lnTo>
                  <a:pt x="25" y="25"/>
                </a:lnTo>
                <a:lnTo>
                  <a:pt x="70" y="2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47" name="Rectangle 295"/>
          <p:cNvSpPr>
            <a:spLocks noChangeArrowheads="1"/>
          </p:cNvSpPr>
          <p:nvPr/>
        </p:nvSpPr>
        <p:spPr bwMode="auto">
          <a:xfrm>
            <a:off x="2643188" y="5519738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48" name="Freeform 296"/>
          <p:cNvSpPr>
            <a:spLocks/>
          </p:cNvSpPr>
          <p:nvPr/>
        </p:nvSpPr>
        <p:spPr bwMode="auto">
          <a:xfrm>
            <a:off x="1350963" y="5622925"/>
            <a:ext cx="57150" cy="106363"/>
          </a:xfrm>
          <a:custGeom>
            <a:avLst/>
            <a:gdLst>
              <a:gd name="T0" fmla="*/ 2147483647 w 125"/>
              <a:gd name="T1" fmla="*/ 2147483647 h 199"/>
              <a:gd name="T2" fmla="*/ 2147483647 w 125"/>
              <a:gd name="T3" fmla="*/ 2147483647 h 199"/>
              <a:gd name="T4" fmla="*/ 2147483647 w 125"/>
              <a:gd name="T5" fmla="*/ 2147483647 h 199"/>
              <a:gd name="T6" fmla="*/ 2147483647 w 125"/>
              <a:gd name="T7" fmla="*/ 2147483647 h 199"/>
              <a:gd name="T8" fmla="*/ 2147483647 w 125"/>
              <a:gd name="T9" fmla="*/ 2147483647 h 199"/>
              <a:gd name="T10" fmla="*/ 2147483647 w 125"/>
              <a:gd name="T11" fmla="*/ 2147483647 h 199"/>
              <a:gd name="T12" fmla="*/ 2147483647 w 125"/>
              <a:gd name="T13" fmla="*/ 2147483647 h 199"/>
              <a:gd name="T14" fmla="*/ 2147483647 w 125"/>
              <a:gd name="T15" fmla="*/ 2147483647 h 199"/>
              <a:gd name="T16" fmla="*/ 2147483647 w 125"/>
              <a:gd name="T17" fmla="*/ 2147483647 h 199"/>
              <a:gd name="T18" fmla="*/ 2147483647 w 125"/>
              <a:gd name="T19" fmla="*/ 2147483647 h 199"/>
              <a:gd name="T20" fmla="*/ 2147483647 w 125"/>
              <a:gd name="T21" fmla="*/ 2147483647 h 199"/>
              <a:gd name="T22" fmla="*/ 2147483647 w 125"/>
              <a:gd name="T23" fmla="*/ 2147483647 h 199"/>
              <a:gd name="T24" fmla="*/ 2147483647 w 125"/>
              <a:gd name="T25" fmla="*/ 1374105313 h 199"/>
              <a:gd name="T26" fmla="*/ 2147483647 w 125"/>
              <a:gd name="T27" fmla="*/ 152551286 h 199"/>
              <a:gd name="T28" fmla="*/ 2147483647 w 125"/>
              <a:gd name="T29" fmla="*/ 152551286 h 199"/>
              <a:gd name="T30" fmla="*/ 2147483647 w 125"/>
              <a:gd name="T31" fmla="*/ 1526943018 h 199"/>
              <a:gd name="T32" fmla="*/ 1338012390 w 125"/>
              <a:gd name="T33" fmla="*/ 2147483647 h 199"/>
              <a:gd name="T34" fmla="*/ 573374609 w 125"/>
              <a:gd name="T35" fmla="*/ 2147483647 h 199"/>
              <a:gd name="T36" fmla="*/ 382319348 w 125"/>
              <a:gd name="T37" fmla="*/ 2147483647 h 199"/>
              <a:gd name="T38" fmla="*/ 2147483647 w 125"/>
              <a:gd name="T39" fmla="*/ 2147483647 h 199"/>
              <a:gd name="T40" fmla="*/ 2147483647 w 125"/>
              <a:gd name="T41" fmla="*/ 2147483647 h 199"/>
              <a:gd name="T42" fmla="*/ 2147483647 w 125"/>
              <a:gd name="T43" fmla="*/ 2147483647 h 199"/>
              <a:gd name="T44" fmla="*/ 2147483647 w 125"/>
              <a:gd name="T45" fmla="*/ 2147483647 h 199"/>
              <a:gd name="T46" fmla="*/ 2147483647 w 125"/>
              <a:gd name="T47" fmla="*/ 2147483647 h 199"/>
              <a:gd name="T48" fmla="*/ 2147483647 w 125"/>
              <a:gd name="T49" fmla="*/ 2147483647 h 199"/>
              <a:gd name="T50" fmla="*/ 2147483647 w 125"/>
              <a:gd name="T51" fmla="*/ 2147483647 h 199"/>
              <a:gd name="T52" fmla="*/ 2147483647 w 125"/>
              <a:gd name="T53" fmla="*/ 2147483647 h 199"/>
              <a:gd name="T54" fmla="*/ 2147483647 w 125"/>
              <a:gd name="T55" fmla="*/ 2147483647 h 199"/>
              <a:gd name="T56" fmla="*/ 2147483647 w 125"/>
              <a:gd name="T57" fmla="*/ 2147483647 h 199"/>
              <a:gd name="T58" fmla="*/ 2147483647 w 125"/>
              <a:gd name="T59" fmla="*/ 2147483647 h 199"/>
              <a:gd name="T60" fmla="*/ 2147483647 w 125"/>
              <a:gd name="T61" fmla="*/ 2147483647 h 199"/>
              <a:gd name="T62" fmla="*/ 2147483647 w 125"/>
              <a:gd name="T63" fmla="*/ 2147483647 h 199"/>
              <a:gd name="T64" fmla="*/ 2147483647 w 125"/>
              <a:gd name="T65" fmla="*/ 2147483647 h 199"/>
              <a:gd name="T66" fmla="*/ 2102441916 w 125"/>
              <a:gd name="T67" fmla="*/ 2147483647 h 199"/>
              <a:gd name="T68" fmla="*/ 860166040 w 125"/>
              <a:gd name="T69" fmla="*/ 2147483647 h 199"/>
              <a:gd name="T70" fmla="*/ 95527373 w 125"/>
              <a:gd name="T71" fmla="*/ 2147483647 h 199"/>
              <a:gd name="T72" fmla="*/ 0 w 125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5"/>
              <a:gd name="T112" fmla="*/ 0 h 199"/>
              <a:gd name="T113" fmla="*/ 125 w 125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5" h="199">
                <a:moveTo>
                  <a:pt x="0" y="199"/>
                </a:moveTo>
                <a:lnTo>
                  <a:pt x="125" y="199"/>
                </a:lnTo>
                <a:lnTo>
                  <a:pt x="125" y="175"/>
                </a:lnTo>
                <a:lnTo>
                  <a:pt x="27" y="175"/>
                </a:lnTo>
                <a:lnTo>
                  <a:pt x="30" y="168"/>
                </a:lnTo>
                <a:lnTo>
                  <a:pt x="33" y="162"/>
                </a:lnTo>
                <a:lnTo>
                  <a:pt x="36" y="156"/>
                </a:lnTo>
                <a:lnTo>
                  <a:pt x="41" y="150"/>
                </a:lnTo>
                <a:lnTo>
                  <a:pt x="48" y="145"/>
                </a:lnTo>
                <a:lnTo>
                  <a:pt x="54" y="140"/>
                </a:lnTo>
                <a:lnTo>
                  <a:pt x="61" y="135"/>
                </a:lnTo>
                <a:lnTo>
                  <a:pt x="70" y="130"/>
                </a:lnTo>
                <a:lnTo>
                  <a:pt x="86" y="122"/>
                </a:lnTo>
                <a:lnTo>
                  <a:pt x="95" y="115"/>
                </a:lnTo>
                <a:lnTo>
                  <a:pt x="103" y="109"/>
                </a:lnTo>
                <a:lnTo>
                  <a:pt x="110" y="102"/>
                </a:lnTo>
                <a:lnTo>
                  <a:pt x="115" y="95"/>
                </a:lnTo>
                <a:lnTo>
                  <a:pt x="119" y="87"/>
                </a:lnTo>
                <a:lnTo>
                  <a:pt x="123" y="78"/>
                </a:lnTo>
                <a:lnTo>
                  <a:pt x="124" y="69"/>
                </a:lnTo>
                <a:lnTo>
                  <a:pt x="125" y="59"/>
                </a:lnTo>
                <a:lnTo>
                  <a:pt x="124" y="46"/>
                </a:lnTo>
                <a:lnTo>
                  <a:pt x="120" y="35"/>
                </a:lnTo>
                <a:lnTo>
                  <a:pt x="115" y="24"/>
                </a:lnTo>
                <a:lnTo>
                  <a:pt x="108" y="16"/>
                </a:lnTo>
                <a:lnTo>
                  <a:pt x="99" y="9"/>
                </a:lnTo>
                <a:lnTo>
                  <a:pt x="90" y="4"/>
                </a:lnTo>
                <a:lnTo>
                  <a:pt x="78" y="1"/>
                </a:lnTo>
                <a:lnTo>
                  <a:pt x="65" y="0"/>
                </a:lnTo>
                <a:lnTo>
                  <a:pt x="52" y="1"/>
                </a:lnTo>
                <a:lnTo>
                  <a:pt x="40" y="4"/>
                </a:lnTo>
                <a:lnTo>
                  <a:pt x="30" y="10"/>
                </a:lnTo>
                <a:lnTo>
                  <a:pt x="21" y="18"/>
                </a:lnTo>
                <a:lnTo>
                  <a:pt x="14" y="28"/>
                </a:lnTo>
                <a:lnTo>
                  <a:pt x="9" y="39"/>
                </a:lnTo>
                <a:lnTo>
                  <a:pt x="6" y="53"/>
                </a:lnTo>
                <a:lnTo>
                  <a:pt x="4" y="69"/>
                </a:lnTo>
                <a:lnTo>
                  <a:pt x="4" y="72"/>
                </a:lnTo>
                <a:lnTo>
                  <a:pt x="29" y="72"/>
                </a:lnTo>
                <a:lnTo>
                  <a:pt x="29" y="70"/>
                </a:lnTo>
                <a:lnTo>
                  <a:pt x="30" y="59"/>
                </a:lnTo>
                <a:lnTo>
                  <a:pt x="31" y="51"/>
                </a:lnTo>
                <a:lnTo>
                  <a:pt x="34" y="43"/>
                </a:lnTo>
                <a:lnTo>
                  <a:pt x="38" y="36"/>
                </a:lnTo>
                <a:lnTo>
                  <a:pt x="43" y="31"/>
                </a:lnTo>
                <a:lnTo>
                  <a:pt x="50" y="28"/>
                </a:lnTo>
                <a:lnTo>
                  <a:pt x="56" y="25"/>
                </a:lnTo>
                <a:lnTo>
                  <a:pt x="64" y="24"/>
                </a:lnTo>
                <a:lnTo>
                  <a:pt x="72" y="25"/>
                </a:lnTo>
                <a:lnTo>
                  <a:pt x="78" y="27"/>
                </a:lnTo>
                <a:lnTo>
                  <a:pt x="85" y="30"/>
                </a:lnTo>
                <a:lnTo>
                  <a:pt x="90" y="34"/>
                </a:lnTo>
                <a:lnTo>
                  <a:pt x="94" y="39"/>
                </a:lnTo>
                <a:lnTo>
                  <a:pt x="97" y="45"/>
                </a:lnTo>
                <a:lnTo>
                  <a:pt x="98" y="52"/>
                </a:lnTo>
                <a:lnTo>
                  <a:pt x="99" y="59"/>
                </a:lnTo>
                <a:lnTo>
                  <a:pt x="99" y="66"/>
                </a:lnTo>
                <a:lnTo>
                  <a:pt x="97" y="72"/>
                </a:lnTo>
                <a:lnTo>
                  <a:pt x="96" y="78"/>
                </a:lnTo>
                <a:lnTo>
                  <a:pt x="93" y="83"/>
                </a:lnTo>
                <a:lnTo>
                  <a:pt x="89" y="88"/>
                </a:lnTo>
                <a:lnTo>
                  <a:pt x="85" y="93"/>
                </a:lnTo>
                <a:lnTo>
                  <a:pt x="79" y="98"/>
                </a:lnTo>
                <a:lnTo>
                  <a:pt x="73" y="101"/>
                </a:lnTo>
                <a:lnTo>
                  <a:pt x="58" y="110"/>
                </a:lnTo>
                <a:lnTo>
                  <a:pt x="45" y="119"/>
                </a:lnTo>
                <a:lnTo>
                  <a:pt x="33" y="128"/>
                </a:lnTo>
                <a:lnTo>
                  <a:pt x="22" y="137"/>
                </a:lnTo>
                <a:lnTo>
                  <a:pt x="15" y="148"/>
                </a:lnTo>
                <a:lnTo>
                  <a:pt x="9" y="158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49" name="Freeform 297"/>
          <p:cNvSpPr>
            <a:spLocks noEditPoints="1"/>
          </p:cNvSpPr>
          <p:nvPr/>
        </p:nvSpPr>
        <p:spPr bwMode="auto">
          <a:xfrm>
            <a:off x="1416050" y="5624513"/>
            <a:ext cx="61913" cy="104775"/>
          </a:xfrm>
          <a:custGeom>
            <a:avLst/>
            <a:gdLst>
              <a:gd name="T0" fmla="*/ 2147483647 w 128"/>
              <a:gd name="T1" fmla="*/ 2147483647 h 196"/>
              <a:gd name="T2" fmla="*/ 2147483647 w 128"/>
              <a:gd name="T3" fmla="*/ 2147483647 h 196"/>
              <a:gd name="T4" fmla="*/ 2147483647 w 128"/>
              <a:gd name="T5" fmla="*/ 2147483647 h 196"/>
              <a:gd name="T6" fmla="*/ 2147483647 w 128"/>
              <a:gd name="T7" fmla="*/ 2147483647 h 196"/>
              <a:gd name="T8" fmla="*/ 2147483647 w 128"/>
              <a:gd name="T9" fmla="*/ 2147483647 h 196"/>
              <a:gd name="T10" fmla="*/ 2147483647 w 128"/>
              <a:gd name="T11" fmla="*/ 2147483647 h 196"/>
              <a:gd name="T12" fmla="*/ 2147483647 w 128"/>
              <a:gd name="T13" fmla="*/ 0 h 196"/>
              <a:gd name="T14" fmla="*/ 2147483647 w 128"/>
              <a:gd name="T15" fmla="*/ 0 h 196"/>
              <a:gd name="T16" fmla="*/ 0 w 128"/>
              <a:gd name="T17" fmla="*/ 2147483647 h 196"/>
              <a:gd name="T18" fmla="*/ 0 w 128"/>
              <a:gd name="T19" fmla="*/ 2147483647 h 196"/>
              <a:gd name="T20" fmla="*/ 2147483647 w 128"/>
              <a:gd name="T21" fmla="*/ 2147483647 h 196"/>
              <a:gd name="T22" fmla="*/ 2147483647 w 128"/>
              <a:gd name="T23" fmla="*/ 2147483647 h 196"/>
              <a:gd name="T24" fmla="*/ 2147483647 w 128"/>
              <a:gd name="T25" fmla="*/ 2147483647 h 196"/>
              <a:gd name="T26" fmla="*/ 2147483647 w 128"/>
              <a:gd name="T27" fmla="*/ 2147483647 h 196"/>
              <a:gd name="T28" fmla="*/ 2147483647 w 128"/>
              <a:gd name="T29" fmla="*/ 2147483647 h 196"/>
              <a:gd name="T30" fmla="*/ 2147483647 w 128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8"/>
              <a:gd name="T49" fmla="*/ 0 h 196"/>
              <a:gd name="T50" fmla="*/ 128 w 128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8" h="196">
                <a:moveTo>
                  <a:pt x="79" y="196"/>
                </a:moveTo>
                <a:lnTo>
                  <a:pt x="103" y="196"/>
                </a:lnTo>
                <a:lnTo>
                  <a:pt x="103" y="147"/>
                </a:lnTo>
                <a:lnTo>
                  <a:pt x="128" y="147"/>
                </a:lnTo>
                <a:lnTo>
                  <a:pt x="128" y="124"/>
                </a:lnTo>
                <a:lnTo>
                  <a:pt x="103" y="124"/>
                </a:lnTo>
                <a:lnTo>
                  <a:pt x="103" y="0"/>
                </a:lnTo>
                <a:lnTo>
                  <a:pt x="79" y="0"/>
                </a:lnTo>
                <a:lnTo>
                  <a:pt x="0" y="121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4"/>
                </a:moveTo>
                <a:lnTo>
                  <a:pt x="79" y="34"/>
                </a:lnTo>
                <a:lnTo>
                  <a:pt x="79" y="124"/>
                </a:lnTo>
                <a:lnTo>
                  <a:pt x="22" y="1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0" name="Freeform 298"/>
          <p:cNvSpPr>
            <a:spLocks noEditPoints="1"/>
          </p:cNvSpPr>
          <p:nvPr/>
        </p:nvSpPr>
        <p:spPr bwMode="auto">
          <a:xfrm>
            <a:off x="2036763" y="5619750"/>
            <a:ext cx="66675" cy="109538"/>
          </a:xfrm>
          <a:custGeom>
            <a:avLst/>
            <a:gdLst>
              <a:gd name="T0" fmla="*/ 2147483647 w 143"/>
              <a:gd name="T1" fmla="*/ 2147483647 h 207"/>
              <a:gd name="T2" fmla="*/ 2147483647 w 143"/>
              <a:gd name="T3" fmla="*/ 2147483647 h 207"/>
              <a:gd name="T4" fmla="*/ 2147483647 w 143"/>
              <a:gd name="T5" fmla="*/ 2147483647 h 207"/>
              <a:gd name="T6" fmla="*/ 2147483647 w 143"/>
              <a:gd name="T7" fmla="*/ 2147483647 h 207"/>
              <a:gd name="T8" fmla="*/ 2147483647 w 143"/>
              <a:gd name="T9" fmla="*/ 2147483647 h 207"/>
              <a:gd name="T10" fmla="*/ 2147483647 w 143"/>
              <a:gd name="T11" fmla="*/ 2147483647 h 207"/>
              <a:gd name="T12" fmla="*/ 2147483647 w 143"/>
              <a:gd name="T13" fmla="*/ 2147483647 h 207"/>
              <a:gd name="T14" fmla="*/ 2147483647 w 143"/>
              <a:gd name="T15" fmla="*/ 2147483647 h 207"/>
              <a:gd name="T16" fmla="*/ 2147483647 w 143"/>
              <a:gd name="T17" fmla="*/ 2147483647 h 207"/>
              <a:gd name="T18" fmla="*/ 2147483647 w 143"/>
              <a:gd name="T19" fmla="*/ 2147483647 h 207"/>
              <a:gd name="T20" fmla="*/ 2147483647 w 143"/>
              <a:gd name="T21" fmla="*/ 2147483647 h 207"/>
              <a:gd name="T22" fmla="*/ 2147483647 w 143"/>
              <a:gd name="T23" fmla="*/ 2147483647 h 207"/>
              <a:gd name="T24" fmla="*/ 2147483647 w 143"/>
              <a:gd name="T25" fmla="*/ 2147483647 h 207"/>
              <a:gd name="T26" fmla="*/ 2147483647 w 143"/>
              <a:gd name="T27" fmla="*/ 2147483647 h 207"/>
              <a:gd name="T28" fmla="*/ 2147483647 w 143"/>
              <a:gd name="T29" fmla="*/ 2147483647 h 207"/>
              <a:gd name="T30" fmla="*/ 2147483647 w 143"/>
              <a:gd name="T31" fmla="*/ 2147483647 h 207"/>
              <a:gd name="T32" fmla="*/ 2147483647 w 143"/>
              <a:gd name="T33" fmla="*/ 2147483647 h 207"/>
              <a:gd name="T34" fmla="*/ 2147483647 w 143"/>
              <a:gd name="T35" fmla="*/ 2147483647 h 207"/>
              <a:gd name="T36" fmla="*/ 2147483647 w 143"/>
              <a:gd name="T37" fmla="*/ 2147483647 h 207"/>
              <a:gd name="T38" fmla="*/ 2147483647 w 143"/>
              <a:gd name="T39" fmla="*/ 2147483647 h 207"/>
              <a:gd name="T40" fmla="*/ 2147483647 w 143"/>
              <a:gd name="T41" fmla="*/ 2147483647 h 207"/>
              <a:gd name="T42" fmla="*/ 2147483647 w 143"/>
              <a:gd name="T43" fmla="*/ 2147483647 h 207"/>
              <a:gd name="T44" fmla="*/ 2147483647 w 143"/>
              <a:gd name="T45" fmla="*/ 2147483647 h 207"/>
              <a:gd name="T46" fmla="*/ 2147483647 w 143"/>
              <a:gd name="T47" fmla="*/ 2147483647 h 207"/>
              <a:gd name="T48" fmla="*/ 2147483647 w 143"/>
              <a:gd name="T49" fmla="*/ 2147483647 h 207"/>
              <a:gd name="T50" fmla="*/ 2147483647 w 143"/>
              <a:gd name="T51" fmla="*/ 2147483647 h 207"/>
              <a:gd name="T52" fmla="*/ 2147483647 w 143"/>
              <a:gd name="T53" fmla="*/ 2147483647 h 207"/>
              <a:gd name="T54" fmla="*/ 2147483647 w 143"/>
              <a:gd name="T55" fmla="*/ 2147483647 h 207"/>
              <a:gd name="T56" fmla="*/ 2147483647 w 143"/>
              <a:gd name="T57" fmla="*/ 2147483647 h 207"/>
              <a:gd name="T58" fmla="*/ 2147483647 w 143"/>
              <a:gd name="T59" fmla="*/ 2147483647 h 207"/>
              <a:gd name="T60" fmla="*/ 2147483647 w 143"/>
              <a:gd name="T61" fmla="*/ 2147483647 h 207"/>
              <a:gd name="T62" fmla="*/ 2147483647 w 143"/>
              <a:gd name="T63" fmla="*/ 2147483647 h 207"/>
              <a:gd name="T64" fmla="*/ 2147483647 w 143"/>
              <a:gd name="T65" fmla="*/ 2147483647 h 207"/>
              <a:gd name="T66" fmla="*/ 2147483647 w 143"/>
              <a:gd name="T67" fmla="*/ 2147483647 h 207"/>
              <a:gd name="T68" fmla="*/ 2147483647 w 143"/>
              <a:gd name="T69" fmla="*/ 1778126655 h 207"/>
              <a:gd name="T70" fmla="*/ 2147483647 w 143"/>
              <a:gd name="T71" fmla="*/ 444671893 h 207"/>
              <a:gd name="T72" fmla="*/ 2147483647 w 143"/>
              <a:gd name="T73" fmla="*/ 0 h 207"/>
              <a:gd name="T74" fmla="*/ 0 w 143"/>
              <a:gd name="T75" fmla="*/ 2147483647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3"/>
              <a:gd name="T115" fmla="*/ 0 h 207"/>
              <a:gd name="T116" fmla="*/ 143 w 143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3" h="207">
                <a:moveTo>
                  <a:pt x="25" y="181"/>
                </a:moveTo>
                <a:lnTo>
                  <a:pt x="25" y="110"/>
                </a:lnTo>
                <a:lnTo>
                  <a:pt x="74" y="110"/>
                </a:lnTo>
                <a:lnTo>
                  <a:pt x="84" y="110"/>
                </a:lnTo>
                <a:lnTo>
                  <a:pt x="93" y="113"/>
                </a:lnTo>
                <a:lnTo>
                  <a:pt x="101" y="115"/>
                </a:lnTo>
                <a:lnTo>
                  <a:pt x="106" y="118"/>
                </a:lnTo>
                <a:lnTo>
                  <a:pt x="110" y="123"/>
                </a:lnTo>
                <a:lnTo>
                  <a:pt x="115" y="129"/>
                </a:lnTo>
                <a:lnTo>
                  <a:pt x="116" y="136"/>
                </a:lnTo>
                <a:lnTo>
                  <a:pt x="117" y="145"/>
                </a:lnTo>
                <a:lnTo>
                  <a:pt x="116" y="153"/>
                </a:lnTo>
                <a:lnTo>
                  <a:pt x="115" y="160"/>
                </a:lnTo>
                <a:lnTo>
                  <a:pt x="111" y="167"/>
                </a:lnTo>
                <a:lnTo>
                  <a:pt x="107" y="172"/>
                </a:lnTo>
                <a:lnTo>
                  <a:pt x="101" y="176"/>
                </a:lnTo>
                <a:lnTo>
                  <a:pt x="95" y="179"/>
                </a:lnTo>
                <a:lnTo>
                  <a:pt x="86" y="180"/>
                </a:lnTo>
                <a:lnTo>
                  <a:pt x="78" y="181"/>
                </a:lnTo>
                <a:lnTo>
                  <a:pt x="25" y="181"/>
                </a:lnTo>
                <a:close/>
                <a:moveTo>
                  <a:pt x="25" y="87"/>
                </a:moveTo>
                <a:lnTo>
                  <a:pt x="25" y="23"/>
                </a:lnTo>
                <a:lnTo>
                  <a:pt x="72" y="23"/>
                </a:lnTo>
                <a:lnTo>
                  <a:pt x="81" y="23"/>
                </a:lnTo>
                <a:lnTo>
                  <a:pt x="88" y="25"/>
                </a:lnTo>
                <a:lnTo>
                  <a:pt x="96" y="28"/>
                </a:lnTo>
                <a:lnTo>
                  <a:pt x="100" y="31"/>
                </a:lnTo>
                <a:lnTo>
                  <a:pt x="104" y="35"/>
                </a:lnTo>
                <a:lnTo>
                  <a:pt x="107" y="40"/>
                </a:lnTo>
                <a:lnTo>
                  <a:pt x="108" y="46"/>
                </a:lnTo>
                <a:lnTo>
                  <a:pt x="109" y="54"/>
                </a:lnTo>
                <a:lnTo>
                  <a:pt x="108" y="63"/>
                </a:lnTo>
                <a:lnTo>
                  <a:pt x="107" y="70"/>
                </a:lnTo>
                <a:lnTo>
                  <a:pt x="104" y="74"/>
                </a:lnTo>
                <a:lnTo>
                  <a:pt x="100" y="79"/>
                </a:lnTo>
                <a:lnTo>
                  <a:pt x="95" y="82"/>
                </a:lnTo>
                <a:lnTo>
                  <a:pt x="87" y="85"/>
                </a:lnTo>
                <a:lnTo>
                  <a:pt x="80" y="87"/>
                </a:lnTo>
                <a:lnTo>
                  <a:pt x="70" y="87"/>
                </a:lnTo>
                <a:lnTo>
                  <a:pt x="25" y="87"/>
                </a:lnTo>
                <a:close/>
                <a:moveTo>
                  <a:pt x="0" y="207"/>
                </a:moveTo>
                <a:lnTo>
                  <a:pt x="80" y="207"/>
                </a:lnTo>
                <a:lnTo>
                  <a:pt x="95" y="206"/>
                </a:lnTo>
                <a:lnTo>
                  <a:pt x="106" y="202"/>
                </a:lnTo>
                <a:lnTo>
                  <a:pt x="118" y="198"/>
                </a:lnTo>
                <a:lnTo>
                  <a:pt x="126" y="189"/>
                </a:lnTo>
                <a:lnTo>
                  <a:pt x="134" y="181"/>
                </a:lnTo>
                <a:lnTo>
                  <a:pt x="139" y="171"/>
                </a:lnTo>
                <a:lnTo>
                  <a:pt x="142" y="158"/>
                </a:lnTo>
                <a:lnTo>
                  <a:pt x="143" y="145"/>
                </a:lnTo>
                <a:lnTo>
                  <a:pt x="142" y="136"/>
                </a:lnTo>
                <a:lnTo>
                  <a:pt x="141" y="127"/>
                </a:lnTo>
                <a:lnTo>
                  <a:pt x="138" y="118"/>
                </a:lnTo>
                <a:lnTo>
                  <a:pt x="134" y="111"/>
                </a:lnTo>
                <a:lnTo>
                  <a:pt x="128" y="106"/>
                </a:lnTo>
                <a:lnTo>
                  <a:pt x="123" y="101"/>
                </a:lnTo>
                <a:lnTo>
                  <a:pt x="116" y="97"/>
                </a:lnTo>
                <a:lnTo>
                  <a:pt x="108" y="95"/>
                </a:lnTo>
                <a:lnTo>
                  <a:pt x="115" y="92"/>
                </a:lnTo>
                <a:lnTo>
                  <a:pt x="120" y="88"/>
                </a:lnTo>
                <a:lnTo>
                  <a:pt x="124" y="84"/>
                </a:lnTo>
                <a:lnTo>
                  <a:pt x="128" y="78"/>
                </a:lnTo>
                <a:lnTo>
                  <a:pt x="130" y="72"/>
                </a:lnTo>
                <a:lnTo>
                  <a:pt x="132" y="65"/>
                </a:lnTo>
                <a:lnTo>
                  <a:pt x="135" y="58"/>
                </a:lnTo>
                <a:lnTo>
                  <a:pt x="135" y="51"/>
                </a:lnTo>
                <a:lnTo>
                  <a:pt x="134" y="38"/>
                </a:lnTo>
                <a:lnTo>
                  <a:pt x="131" y="28"/>
                </a:lnTo>
                <a:lnTo>
                  <a:pt x="126" y="19"/>
                </a:lnTo>
                <a:lnTo>
                  <a:pt x="120" y="12"/>
                </a:lnTo>
                <a:lnTo>
                  <a:pt x="111" y="7"/>
                </a:lnTo>
                <a:lnTo>
                  <a:pt x="102" y="3"/>
                </a:lnTo>
                <a:lnTo>
                  <a:pt x="89" y="1"/>
                </a:lnTo>
                <a:lnTo>
                  <a:pt x="76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1" name="Freeform 299"/>
          <p:cNvSpPr>
            <a:spLocks noEditPoints="1"/>
          </p:cNvSpPr>
          <p:nvPr/>
        </p:nvSpPr>
        <p:spPr bwMode="auto">
          <a:xfrm>
            <a:off x="2112963" y="5646738"/>
            <a:ext cx="57150" cy="84137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812010475 h 158"/>
              <a:gd name="T24" fmla="*/ 2147483647 w 123"/>
              <a:gd name="T25" fmla="*/ 151142543 h 158"/>
              <a:gd name="T26" fmla="*/ 2147483647 w 123"/>
              <a:gd name="T27" fmla="*/ 151142543 h 158"/>
              <a:gd name="T28" fmla="*/ 2147483647 w 123"/>
              <a:gd name="T29" fmla="*/ 1812010475 h 158"/>
              <a:gd name="T30" fmla="*/ 1003001301 w 123"/>
              <a:gd name="T31" fmla="*/ 2147483647 h 158"/>
              <a:gd name="T32" fmla="*/ 100386535 w 123"/>
              <a:gd name="T33" fmla="*/ 2147483647 h 158"/>
              <a:gd name="T34" fmla="*/ 100386535 w 123"/>
              <a:gd name="T35" fmla="*/ 2147483647 h 158"/>
              <a:gd name="T36" fmla="*/ 1003001301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7" y="128"/>
                </a:lnTo>
                <a:lnTo>
                  <a:pt x="82" y="131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2"/>
                </a:lnTo>
                <a:lnTo>
                  <a:pt x="41" y="128"/>
                </a:lnTo>
                <a:lnTo>
                  <a:pt x="35" y="122"/>
                </a:lnTo>
                <a:lnTo>
                  <a:pt x="31" y="117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6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7"/>
                </a:lnTo>
                <a:lnTo>
                  <a:pt x="25" y="147"/>
                </a:lnTo>
                <a:lnTo>
                  <a:pt x="36" y="153"/>
                </a:lnTo>
                <a:lnTo>
                  <a:pt x="49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5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5"/>
                </a:lnTo>
                <a:lnTo>
                  <a:pt x="84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2" name="Freeform 300"/>
          <p:cNvSpPr>
            <a:spLocks/>
          </p:cNvSpPr>
          <p:nvPr/>
        </p:nvSpPr>
        <p:spPr bwMode="auto">
          <a:xfrm>
            <a:off x="2182813" y="5646738"/>
            <a:ext cx="31750" cy="82550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302078691 h 155"/>
              <a:gd name="T32" fmla="*/ 2147483647 w 66"/>
              <a:gd name="T33" fmla="*/ 755338860 h 155"/>
              <a:gd name="T34" fmla="*/ 2147483647 w 66"/>
              <a:gd name="T35" fmla="*/ 1057417418 h 155"/>
              <a:gd name="T36" fmla="*/ 2147483647 w 66"/>
              <a:gd name="T37" fmla="*/ 1812756277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147483647 w 66"/>
              <a:gd name="T43" fmla="*/ 2147483647 h 155"/>
              <a:gd name="T44" fmla="*/ 2147483647 w 66"/>
              <a:gd name="T45" fmla="*/ 604157915 h 155"/>
              <a:gd name="T46" fmla="*/ 0 w 66"/>
              <a:gd name="T47" fmla="*/ 604157915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1"/>
                </a:lnTo>
                <a:lnTo>
                  <a:pt x="25" y="51"/>
                </a:lnTo>
                <a:lnTo>
                  <a:pt x="28" y="44"/>
                </a:lnTo>
                <a:lnTo>
                  <a:pt x="32" y="39"/>
                </a:lnTo>
                <a:lnTo>
                  <a:pt x="38" y="33"/>
                </a:lnTo>
                <a:lnTo>
                  <a:pt x="44" y="29"/>
                </a:lnTo>
                <a:lnTo>
                  <a:pt x="53" y="28"/>
                </a:lnTo>
                <a:lnTo>
                  <a:pt x="61" y="27"/>
                </a:lnTo>
                <a:lnTo>
                  <a:pt x="66" y="27"/>
                </a:lnTo>
                <a:lnTo>
                  <a:pt x="66" y="0"/>
                </a:lnTo>
                <a:lnTo>
                  <a:pt x="60" y="0"/>
                </a:lnTo>
                <a:lnTo>
                  <a:pt x="54" y="0"/>
                </a:lnTo>
                <a:lnTo>
                  <a:pt x="47" y="2"/>
                </a:lnTo>
                <a:lnTo>
                  <a:pt x="42" y="5"/>
                </a:lnTo>
                <a:lnTo>
                  <a:pt x="37" y="7"/>
                </a:lnTo>
                <a:lnTo>
                  <a:pt x="32" y="12"/>
                </a:lnTo>
                <a:lnTo>
                  <a:pt x="28" y="18"/>
                </a:lnTo>
                <a:lnTo>
                  <a:pt x="25" y="23"/>
                </a:lnTo>
                <a:lnTo>
                  <a:pt x="22" y="30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3" name="Freeform 301"/>
          <p:cNvSpPr>
            <a:spLocks/>
          </p:cNvSpPr>
          <p:nvPr/>
        </p:nvSpPr>
        <p:spPr bwMode="auto">
          <a:xfrm>
            <a:off x="2216150" y="5626100"/>
            <a:ext cx="31750" cy="103188"/>
          </a:xfrm>
          <a:custGeom>
            <a:avLst/>
            <a:gdLst>
              <a:gd name="T0" fmla="*/ 2147483647 w 68"/>
              <a:gd name="T1" fmla="*/ 2147483647 h 195"/>
              <a:gd name="T2" fmla="*/ 2147483647 w 68"/>
              <a:gd name="T3" fmla="*/ 2147483647 h 195"/>
              <a:gd name="T4" fmla="*/ 2147483647 w 68"/>
              <a:gd name="T5" fmla="*/ 2147483647 h 195"/>
              <a:gd name="T6" fmla="*/ 2147483647 w 68"/>
              <a:gd name="T7" fmla="*/ 2147483647 h 195"/>
              <a:gd name="T8" fmla="*/ 2147483647 w 68"/>
              <a:gd name="T9" fmla="*/ 2147483647 h 195"/>
              <a:gd name="T10" fmla="*/ 2147483647 w 68"/>
              <a:gd name="T11" fmla="*/ 0 h 195"/>
              <a:gd name="T12" fmla="*/ 2035744653 w 68"/>
              <a:gd name="T13" fmla="*/ 0 h 195"/>
              <a:gd name="T14" fmla="*/ 2035744653 w 68"/>
              <a:gd name="T15" fmla="*/ 2147483647 h 195"/>
              <a:gd name="T16" fmla="*/ 0 w 68"/>
              <a:gd name="T17" fmla="*/ 2147483647 h 195"/>
              <a:gd name="T18" fmla="*/ 0 w 68"/>
              <a:gd name="T19" fmla="*/ 2147483647 h 195"/>
              <a:gd name="T20" fmla="*/ 2035744653 w 68"/>
              <a:gd name="T21" fmla="*/ 2147483647 h 195"/>
              <a:gd name="T22" fmla="*/ 2035744653 w 68"/>
              <a:gd name="T23" fmla="*/ 2147483647 h 195"/>
              <a:gd name="T24" fmla="*/ 2035744653 w 68"/>
              <a:gd name="T25" fmla="*/ 2147483647 h 195"/>
              <a:gd name="T26" fmla="*/ 2137553783 w 68"/>
              <a:gd name="T27" fmla="*/ 2147483647 h 195"/>
              <a:gd name="T28" fmla="*/ 2147483647 w 68"/>
              <a:gd name="T29" fmla="*/ 2147483647 h 195"/>
              <a:gd name="T30" fmla="*/ 2147483647 w 68"/>
              <a:gd name="T31" fmla="*/ 2147483647 h 195"/>
              <a:gd name="T32" fmla="*/ 2147483647 w 68"/>
              <a:gd name="T33" fmla="*/ 2147483647 h 195"/>
              <a:gd name="T34" fmla="*/ 2147483647 w 68"/>
              <a:gd name="T35" fmla="*/ 2147483647 h 195"/>
              <a:gd name="T36" fmla="*/ 2147483647 w 68"/>
              <a:gd name="T37" fmla="*/ 2147483647 h 195"/>
              <a:gd name="T38" fmla="*/ 2147483647 w 68"/>
              <a:gd name="T39" fmla="*/ 2147483647 h 195"/>
              <a:gd name="T40" fmla="*/ 2147483647 w 68"/>
              <a:gd name="T41" fmla="*/ 2147483647 h 195"/>
              <a:gd name="T42" fmla="*/ 2147483647 w 68"/>
              <a:gd name="T43" fmla="*/ 2147483647 h 195"/>
              <a:gd name="T44" fmla="*/ 2147483647 w 68"/>
              <a:gd name="T45" fmla="*/ 2147483647 h 195"/>
              <a:gd name="T46" fmla="*/ 2147483647 w 68"/>
              <a:gd name="T47" fmla="*/ 2147483647 h 195"/>
              <a:gd name="T48" fmla="*/ 2147483647 w 68"/>
              <a:gd name="T49" fmla="*/ 2147483647 h 195"/>
              <a:gd name="T50" fmla="*/ 2147483647 w 68"/>
              <a:gd name="T51" fmla="*/ 2147483647 h 195"/>
              <a:gd name="T52" fmla="*/ 2147483647 w 68"/>
              <a:gd name="T53" fmla="*/ 2147483647 h 195"/>
              <a:gd name="T54" fmla="*/ 2147483647 w 68"/>
              <a:gd name="T55" fmla="*/ 2147483647 h 19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8"/>
              <a:gd name="T85" fmla="*/ 0 h 195"/>
              <a:gd name="T86" fmla="*/ 68 w 68"/>
              <a:gd name="T87" fmla="*/ 195 h 19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8" h="195">
                <a:moveTo>
                  <a:pt x="44" y="155"/>
                </a:moveTo>
                <a:lnTo>
                  <a:pt x="44" y="61"/>
                </a:lnTo>
                <a:lnTo>
                  <a:pt x="68" y="61"/>
                </a:lnTo>
                <a:lnTo>
                  <a:pt x="68" y="42"/>
                </a:lnTo>
                <a:lnTo>
                  <a:pt x="44" y="42"/>
                </a:lnTo>
                <a:lnTo>
                  <a:pt x="44" y="0"/>
                </a:lnTo>
                <a:lnTo>
                  <a:pt x="20" y="0"/>
                </a:lnTo>
                <a:lnTo>
                  <a:pt x="20" y="42"/>
                </a:lnTo>
                <a:lnTo>
                  <a:pt x="0" y="42"/>
                </a:lnTo>
                <a:lnTo>
                  <a:pt x="0" y="61"/>
                </a:lnTo>
                <a:lnTo>
                  <a:pt x="20" y="61"/>
                </a:lnTo>
                <a:lnTo>
                  <a:pt x="20" y="164"/>
                </a:lnTo>
                <a:lnTo>
                  <a:pt x="20" y="172"/>
                </a:lnTo>
                <a:lnTo>
                  <a:pt x="21" y="178"/>
                </a:lnTo>
                <a:lnTo>
                  <a:pt x="24" y="184"/>
                </a:lnTo>
                <a:lnTo>
                  <a:pt x="27" y="188"/>
                </a:lnTo>
                <a:lnTo>
                  <a:pt x="31" y="192"/>
                </a:lnTo>
                <a:lnTo>
                  <a:pt x="36" y="194"/>
                </a:lnTo>
                <a:lnTo>
                  <a:pt x="43" y="195"/>
                </a:lnTo>
                <a:lnTo>
                  <a:pt x="50" y="195"/>
                </a:lnTo>
                <a:lnTo>
                  <a:pt x="58" y="194"/>
                </a:lnTo>
                <a:lnTo>
                  <a:pt x="68" y="193"/>
                </a:lnTo>
                <a:lnTo>
                  <a:pt x="68" y="171"/>
                </a:lnTo>
                <a:lnTo>
                  <a:pt x="56" y="172"/>
                </a:lnTo>
                <a:lnTo>
                  <a:pt x="50" y="171"/>
                </a:lnTo>
                <a:lnTo>
                  <a:pt x="46" y="169"/>
                </a:lnTo>
                <a:lnTo>
                  <a:pt x="44" y="163"/>
                </a:lnTo>
                <a:lnTo>
                  <a:pt x="44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4" name="Freeform 302"/>
          <p:cNvSpPr>
            <a:spLocks/>
          </p:cNvSpPr>
          <p:nvPr/>
        </p:nvSpPr>
        <p:spPr bwMode="auto">
          <a:xfrm>
            <a:off x="2257425" y="5619750"/>
            <a:ext cx="53975" cy="109538"/>
          </a:xfrm>
          <a:custGeom>
            <a:avLst/>
            <a:gdLst>
              <a:gd name="T0" fmla="*/ 2147483647 w 114"/>
              <a:gd name="T1" fmla="*/ 2147483647 h 207"/>
              <a:gd name="T2" fmla="*/ 2147483647 w 114"/>
              <a:gd name="T3" fmla="*/ 2147483647 h 207"/>
              <a:gd name="T4" fmla="*/ 2147483647 w 114"/>
              <a:gd name="T5" fmla="*/ 2147483647 h 207"/>
              <a:gd name="T6" fmla="*/ 2147483647 w 114"/>
              <a:gd name="T7" fmla="*/ 2147483647 h 207"/>
              <a:gd name="T8" fmla="*/ 2147483647 w 114"/>
              <a:gd name="T9" fmla="*/ 2147483647 h 207"/>
              <a:gd name="T10" fmla="*/ 2147483647 w 114"/>
              <a:gd name="T11" fmla="*/ 2147483647 h 207"/>
              <a:gd name="T12" fmla="*/ 2147483647 w 114"/>
              <a:gd name="T13" fmla="*/ 2147483647 h 207"/>
              <a:gd name="T14" fmla="*/ 2147483647 w 114"/>
              <a:gd name="T15" fmla="*/ 2147483647 h 207"/>
              <a:gd name="T16" fmla="*/ 2147483647 w 114"/>
              <a:gd name="T17" fmla="*/ 2147483647 h 207"/>
              <a:gd name="T18" fmla="*/ 2147483647 w 114"/>
              <a:gd name="T19" fmla="*/ 2147483647 h 207"/>
              <a:gd name="T20" fmla="*/ 2147483647 w 114"/>
              <a:gd name="T21" fmla="*/ 2147483647 h 207"/>
              <a:gd name="T22" fmla="*/ 2147483647 w 114"/>
              <a:gd name="T23" fmla="*/ 2147483647 h 207"/>
              <a:gd name="T24" fmla="*/ 2147483647 w 114"/>
              <a:gd name="T25" fmla="*/ 2147483647 h 207"/>
              <a:gd name="T26" fmla="*/ 2147483647 w 114"/>
              <a:gd name="T27" fmla="*/ 2147483647 h 207"/>
              <a:gd name="T28" fmla="*/ 2147483647 w 114"/>
              <a:gd name="T29" fmla="*/ 2147483647 h 207"/>
              <a:gd name="T30" fmla="*/ 2147483647 w 114"/>
              <a:gd name="T31" fmla="*/ 2147483647 h 207"/>
              <a:gd name="T32" fmla="*/ 2147483647 w 114"/>
              <a:gd name="T33" fmla="*/ 2147483647 h 207"/>
              <a:gd name="T34" fmla="*/ 2147483647 w 114"/>
              <a:gd name="T35" fmla="*/ 2147483647 h 207"/>
              <a:gd name="T36" fmla="*/ 2147483647 w 114"/>
              <a:gd name="T37" fmla="*/ 2147483647 h 207"/>
              <a:gd name="T38" fmla="*/ 2147483647 w 114"/>
              <a:gd name="T39" fmla="*/ 2147483647 h 207"/>
              <a:gd name="T40" fmla="*/ 2147483647 w 114"/>
              <a:gd name="T41" fmla="*/ 2147483647 h 207"/>
              <a:gd name="T42" fmla="*/ 2147483647 w 114"/>
              <a:gd name="T43" fmla="*/ 2147483647 h 207"/>
              <a:gd name="T44" fmla="*/ 2147483647 w 114"/>
              <a:gd name="T45" fmla="*/ 2147483647 h 207"/>
              <a:gd name="T46" fmla="*/ 2147483647 w 114"/>
              <a:gd name="T47" fmla="*/ 2147483647 h 207"/>
              <a:gd name="T48" fmla="*/ 2147483647 w 114"/>
              <a:gd name="T49" fmla="*/ 0 h 207"/>
              <a:gd name="T50" fmla="*/ 0 w 114"/>
              <a:gd name="T51" fmla="*/ 0 h 207"/>
              <a:gd name="T52" fmla="*/ 0 w 114"/>
              <a:gd name="T53" fmla="*/ 2147483647 h 207"/>
              <a:gd name="T54" fmla="*/ 2147483647 w 114"/>
              <a:gd name="T55" fmla="*/ 2147483647 h 207"/>
              <a:gd name="T56" fmla="*/ 2147483647 w 114"/>
              <a:gd name="T57" fmla="*/ 2147483647 h 207"/>
              <a:gd name="T58" fmla="*/ 2147483647 w 114"/>
              <a:gd name="T59" fmla="*/ 2147483647 h 207"/>
              <a:gd name="T60" fmla="*/ 2147483647 w 114"/>
              <a:gd name="T61" fmla="*/ 2147483647 h 207"/>
              <a:gd name="T62" fmla="*/ 2147483647 w 114"/>
              <a:gd name="T63" fmla="*/ 2147483647 h 207"/>
              <a:gd name="T64" fmla="*/ 2147483647 w 114"/>
              <a:gd name="T65" fmla="*/ 2147483647 h 207"/>
              <a:gd name="T66" fmla="*/ 2147483647 w 114"/>
              <a:gd name="T67" fmla="*/ 2147483647 h 207"/>
              <a:gd name="T68" fmla="*/ 2147483647 w 114"/>
              <a:gd name="T69" fmla="*/ 2147483647 h 207"/>
              <a:gd name="T70" fmla="*/ 2147483647 w 114"/>
              <a:gd name="T71" fmla="*/ 2147483647 h 207"/>
              <a:gd name="T72" fmla="*/ 2147483647 w 114"/>
              <a:gd name="T73" fmla="*/ 2147483647 h 207"/>
              <a:gd name="T74" fmla="*/ 2147483647 w 114"/>
              <a:gd name="T75" fmla="*/ 2147483647 h 207"/>
              <a:gd name="T76" fmla="*/ 2147483647 w 114"/>
              <a:gd name="T77" fmla="*/ 2147483647 h 207"/>
              <a:gd name="T78" fmla="*/ 2147483647 w 114"/>
              <a:gd name="T79" fmla="*/ 2147483647 h 207"/>
              <a:gd name="T80" fmla="*/ 2147483647 w 114"/>
              <a:gd name="T81" fmla="*/ 2147483647 h 207"/>
              <a:gd name="T82" fmla="*/ 2147483647 w 114"/>
              <a:gd name="T83" fmla="*/ 2147483647 h 207"/>
              <a:gd name="T84" fmla="*/ 2147483647 w 114"/>
              <a:gd name="T85" fmla="*/ 2147483647 h 207"/>
              <a:gd name="T86" fmla="*/ 2147483647 w 114"/>
              <a:gd name="T87" fmla="*/ 2147483647 h 207"/>
              <a:gd name="T88" fmla="*/ 2147483647 w 114"/>
              <a:gd name="T89" fmla="*/ 2147483647 h 207"/>
              <a:gd name="T90" fmla="*/ 2147483647 w 114"/>
              <a:gd name="T91" fmla="*/ 2147483647 h 20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207"/>
              <a:gd name="T140" fmla="*/ 114 w 114"/>
              <a:gd name="T141" fmla="*/ 207 h 20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207">
                <a:moveTo>
                  <a:pt x="91" y="207"/>
                </a:moveTo>
                <a:lnTo>
                  <a:pt x="114" y="207"/>
                </a:lnTo>
                <a:lnTo>
                  <a:pt x="114" y="116"/>
                </a:lnTo>
                <a:lnTo>
                  <a:pt x="114" y="109"/>
                </a:lnTo>
                <a:lnTo>
                  <a:pt x="114" y="99"/>
                </a:lnTo>
                <a:lnTo>
                  <a:pt x="113" y="89"/>
                </a:lnTo>
                <a:lnTo>
                  <a:pt x="112" y="80"/>
                </a:lnTo>
                <a:lnTo>
                  <a:pt x="108" y="73"/>
                </a:lnTo>
                <a:lnTo>
                  <a:pt x="104" y="67"/>
                </a:lnTo>
                <a:lnTo>
                  <a:pt x="101" y="64"/>
                </a:lnTo>
                <a:lnTo>
                  <a:pt x="97" y="60"/>
                </a:lnTo>
                <a:lnTo>
                  <a:pt x="92" y="57"/>
                </a:lnTo>
                <a:lnTo>
                  <a:pt x="86" y="54"/>
                </a:lnTo>
                <a:lnTo>
                  <a:pt x="80" y="53"/>
                </a:lnTo>
                <a:lnTo>
                  <a:pt x="73" y="52"/>
                </a:lnTo>
                <a:lnTo>
                  <a:pt x="65" y="52"/>
                </a:lnTo>
                <a:lnTo>
                  <a:pt x="59" y="52"/>
                </a:lnTo>
                <a:lnTo>
                  <a:pt x="52" y="53"/>
                </a:lnTo>
                <a:lnTo>
                  <a:pt x="46" y="56"/>
                </a:lnTo>
                <a:lnTo>
                  <a:pt x="40" y="58"/>
                </a:lnTo>
                <a:lnTo>
                  <a:pt x="35" y="61"/>
                </a:lnTo>
                <a:lnTo>
                  <a:pt x="31" y="66"/>
                </a:lnTo>
                <a:lnTo>
                  <a:pt x="26" y="71"/>
                </a:lnTo>
                <a:lnTo>
                  <a:pt x="23" y="77"/>
                </a:lnTo>
                <a:lnTo>
                  <a:pt x="23" y="0"/>
                </a:lnTo>
                <a:lnTo>
                  <a:pt x="0" y="0"/>
                </a:lnTo>
                <a:lnTo>
                  <a:pt x="0" y="207"/>
                </a:lnTo>
                <a:lnTo>
                  <a:pt x="23" y="207"/>
                </a:lnTo>
                <a:lnTo>
                  <a:pt x="23" y="117"/>
                </a:lnTo>
                <a:lnTo>
                  <a:pt x="24" y="108"/>
                </a:lnTo>
                <a:lnTo>
                  <a:pt x="26" y="100"/>
                </a:lnTo>
                <a:lnTo>
                  <a:pt x="30" y="92"/>
                </a:lnTo>
                <a:lnTo>
                  <a:pt x="34" y="86"/>
                </a:lnTo>
                <a:lnTo>
                  <a:pt x="40" y="81"/>
                </a:lnTo>
                <a:lnTo>
                  <a:pt x="46" y="78"/>
                </a:lnTo>
                <a:lnTo>
                  <a:pt x="55" y="75"/>
                </a:lnTo>
                <a:lnTo>
                  <a:pt x="63" y="74"/>
                </a:lnTo>
                <a:lnTo>
                  <a:pt x="71" y="75"/>
                </a:lnTo>
                <a:lnTo>
                  <a:pt x="77" y="77"/>
                </a:lnTo>
                <a:lnTo>
                  <a:pt x="82" y="80"/>
                </a:lnTo>
                <a:lnTo>
                  <a:pt x="85" y="84"/>
                </a:lnTo>
                <a:lnTo>
                  <a:pt x="88" y="89"/>
                </a:lnTo>
                <a:lnTo>
                  <a:pt x="90" y="96"/>
                </a:lnTo>
                <a:lnTo>
                  <a:pt x="91" y="104"/>
                </a:lnTo>
                <a:lnTo>
                  <a:pt x="91" y="114"/>
                </a:lnTo>
                <a:lnTo>
                  <a:pt x="91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5" name="Freeform 303"/>
          <p:cNvSpPr>
            <a:spLocks noEditPoints="1"/>
          </p:cNvSpPr>
          <p:nvPr/>
        </p:nvSpPr>
        <p:spPr bwMode="auto">
          <a:xfrm>
            <a:off x="2324100" y="5646738"/>
            <a:ext cx="57150" cy="84137"/>
          </a:xfrm>
          <a:custGeom>
            <a:avLst/>
            <a:gdLst>
              <a:gd name="T0" fmla="*/ 2147483647 w 124"/>
              <a:gd name="T1" fmla="*/ 2147483647 h 158"/>
              <a:gd name="T2" fmla="*/ 2147483647 w 124"/>
              <a:gd name="T3" fmla="*/ 2147483647 h 158"/>
              <a:gd name="T4" fmla="*/ 2147483647 w 124"/>
              <a:gd name="T5" fmla="*/ 2147483647 h 158"/>
              <a:gd name="T6" fmla="*/ 2147483647 w 124"/>
              <a:gd name="T7" fmla="*/ 2147483647 h 158"/>
              <a:gd name="T8" fmla="*/ 2147483647 w 124"/>
              <a:gd name="T9" fmla="*/ 2147483647 h 158"/>
              <a:gd name="T10" fmla="*/ 2147483647 w 124"/>
              <a:gd name="T11" fmla="*/ 2147483647 h 158"/>
              <a:gd name="T12" fmla="*/ 2147483647 w 124"/>
              <a:gd name="T13" fmla="*/ 2147483647 h 158"/>
              <a:gd name="T14" fmla="*/ 2147483647 w 124"/>
              <a:gd name="T15" fmla="*/ 2147483647 h 158"/>
              <a:gd name="T16" fmla="*/ 2147483647 w 124"/>
              <a:gd name="T17" fmla="*/ 2147483647 h 158"/>
              <a:gd name="T18" fmla="*/ 2147483647 w 124"/>
              <a:gd name="T19" fmla="*/ 2147483647 h 158"/>
              <a:gd name="T20" fmla="*/ 2147483647 w 124"/>
              <a:gd name="T21" fmla="*/ 2147483647 h 158"/>
              <a:gd name="T22" fmla="*/ 2147483647 w 124"/>
              <a:gd name="T23" fmla="*/ 1812010475 h 158"/>
              <a:gd name="T24" fmla="*/ 2147483647 w 124"/>
              <a:gd name="T25" fmla="*/ 151142543 h 158"/>
              <a:gd name="T26" fmla="*/ 2147483647 w 124"/>
              <a:gd name="T27" fmla="*/ 151142543 h 158"/>
              <a:gd name="T28" fmla="*/ 2147483647 w 124"/>
              <a:gd name="T29" fmla="*/ 1812010475 h 158"/>
              <a:gd name="T30" fmla="*/ 979029496 w 124"/>
              <a:gd name="T31" fmla="*/ 2147483647 h 158"/>
              <a:gd name="T32" fmla="*/ 97924225 w 124"/>
              <a:gd name="T33" fmla="*/ 2147483647 h 158"/>
              <a:gd name="T34" fmla="*/ 97924225 w 124"/>
              <a:gd name="T35" fmla="*/ 2147483647 h 158"/>
              <a:gd name="T36" fmla="*/ 979029496 w 124"/>
              <a:gd name="T37" fmla="*/ 2147483647 h 158"/>
              <a:gd name="T38" fmla="*/ 2147483647 w 124"/>
              <a:gd name="T39" fmla="*/ 2147483647 h 158"/>
              <a:gd name="T40" fmla="*/ 2147483647 w 124"/>
              <a:gd name="T41" fmla="*/ 2147483647 h 158"/>
              <a:gd name="T42" fmla="*/ 2147483647 w 124"/>
              <a:gd name="T43" fmla="*/ 2147483647 h 158"/>
              <a:gd name="T44" fmla="*/ 2147483647 w 124"/>
              <a:gd name="T45" fmla="*/ 2147483647 h 158"/>
              <a:gd name="T46" fmla="*/ 2147483647 w 124"/>
              <a:gd name="T47" fmla="*/ 2147483647 h 158"/>
              <a:gd name="T48" fmla="*/ 2147483647 w 124"/>
              <a:gd name="T49" fmla="*/ 2147483647 h 158"/>
              <a:gd name="T50" fmla="*/ 2147483647 w 124"/>
              <a:gd name="T51" fmla="*/ 2147483647 h 158"/>
              <a:gd name="T52" fmla="*/ 2147483647 w 124"/>
              <a:gd name="T53" fmla="*/ 2147483647 h 158"/>
              <a:gd name="T54" fmla="*/ 2147483647 w 124"/>
              <a:gd name="T55" fmla="*/ 2147483647 h 158"/>
              <a:gd name="T56" fmla="*/ 2147483647 w 124"/>
              <a:gd name="T57" fmla="*/ 2147483647 h 158"/>
              <a:gd name="T58" fmla="*/ 2147483647 w 124"/>
              <a:gd name="T59" fmla="*/ 2147483647 h 158"/>
              <a:gd name="T60" fmla="*/ 2147483647 w 124"/>
              <a:gd name="T61" fmla="*/ 2147483647 h 158"/>
              <a:gd name="T62" fmla="*/ 2147483647 w 124"/>
              <a:gd name="T63" fmla="*/ 2147483647 h 158"/>
              <a:gd name="T64" fmla="*/ 2147483647 w 124"/>
              <a:gd name="T65" fmla="*/ 2147483647 h 158"/>
              <a:gd name="T66" fmla="*/ 2147483647 w 124"/>
              <a:gd name="T67" fmla="*/ 2147483647 h 158"/>
              <a:gd name="T68" fmla="*/ 2147483647 w 124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8"/>
              <a:gd name="T107" fmla="*/ 124 w 124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7" y="128"/>
                </a:lnTo>
                <a:lnTo>
                  <a:pt x="83" y="131"/>
                </a:lnTo>
                <a:lnTo>
                  <a:pt x="77" y="133"/>
                </a:lnTo>
                <a:lnTo>
                  <a:pt x="71" y="135"/>
                </a:lnTo>
                <a:lnTo>
                  <a:pt x="64" y="135"/>
                </a:lnTo>
                <a:lnTo>
                  <a:pt x="55" y="134"/>
                </a:lnTo>
                <a:lnTo>
                  <a:pt x="48" y="132"/>
                </a:lnTo>
                <a:lnTo>
                  <a:pt x="41" y="128"/>
                </a:lnTo>
                <a:lnTo>
                  <a:pt x="35" y="122"/>
                </a:lnTo>
                <a:lnTo>
                  <a:pt x="31" y="117"/>
                </a:lnTo>
                <a:lnTo>
                  <a:pt x="28" y="108"/>
                </a:lnTo>
                <a:lnTo>
                  <a:pt x="26" y="98"/>
                </a:lnTo>
                <a:lnTo>
                  <a:pt x="25" y="87"/>
                </a:lnTo>
                <a:lnTo>
                  <a:pt x="124" y="87"/>
                </a:lnTo>
                <a:lnTo>
                  <a:pt x="124" y="76"/>
                </a:lnTo>
                <a:lnTo>
                  <a:pt x="123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6"/>
                </a:lnTo>
                <a:lnTo>
                  <a:pt x="26" y="12"/>
                </a:lnTo>
                <a:lnTo>
                  <a:pt x="17" y="21"/>
                </a:lnTo>
                <a:lnTo>
                  <a:pt x="10" y="33"/>
                </a:lnTo>
                <a:lnTo>
                  <a:pt x="5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5" y="113"/>
                </a:lnTo>
                <a:lnTo>
                  <a:pt x="10" y="127"/>
                </a:lnTo>
                <a:lnTo>
                  <a:pt x="17" y="137"/>
                </a:lnTo>
                <a:lnTo>
                  <a:pt x="26" y="147"/>
                </a:lnTo>
                <a:lnTo>
                  <a:pt x="36" y="153"/>
                </a:lnTo>
                <a:lnTo>
                  <a:pt x="49" y="157"/>
                </a:lnTo>
                <a:lnTo>
                  <a:pt x="61" y="158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3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9"/>
                </a:lnTo>
                <a:lnTo>
                  <a:pt x="122" y="107"/>
                </a:lnTo>
                <a:lnTo>
                  <a:pt x="99" y="107"/>
                </a:lnTo>
                <a:close/>
                <a:moveTo>
                  <a:pt x="25" y="66"/>
                </a:moveTo>
                <a:lnTo>
                  <a:pt x="26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5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5"/>
                </a:lnTo>
                <a:lnTo>
                  <a:pt x="85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5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6" name="Freeform 304"/>
          <p:cNvSpPr>
            <a:spLocks/>
          </p:cNvSpPr>
          <p:nvPr/>
        </p:nvSpPr>
        <p:spPr bwMode="auto">
          <a:xfrm>
            <a:off x="2428875" y="5619750"/>
            <a:ext cx="55563" cy="109538"/>
          </a:xfrm>
          <a:custGeom>
            <a:avLst/>
            <a:gdLst>
              <a:gd name="T0" fmla="*/ 0 w 119"/>
              <a:gd name="T1" fmla="*/ 2147483647 h 207"/>
              <a:gd name="T2" fmla="*/ 2147483647 w 119"/>
              <a:gd name="T3" fmla="*/ 2147483647 h 207"/>
              <a:gd name="T4" fmla="*/ 2147483647 w 119"/>
              <a:gd name="T5" fmla="*/ 2147483647 h 207"/>
              <a:gd name="T6" fmla="*/ 2147483647 w 119"/>
              <a:gd name="T7" fmla="*/ 2147483647 h 207"/>
              <a:gd name="T8" fmla="*/ 2147483647 w 119"/>
              <a:gd name="T9" fmla="*/ 0 h 207"/>
              <a:gd name="T10" fmla="*/ 0 w 119"/>
              <a:gd name="T11" fmla="*/ 0 h 207"/>
              <a:gd name="T12" fmla="*/ 0 w 119"/>
              <a:gd name="T13" fmla="*/ 2147483647 h 20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9"/>
              <a:gd name="T22" fmla="*/ 0 h 207"/>
              <a:gd name="T23" fmla="*/ 119 w 119"/>
              <a:gd name="T24" fmla="*/ 207 h 20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9" h="207">
                <a:moveTo>
                  <a:pt x="0" y="207"/>
                </a:moveTo>
                <a:lnTo>
                  <a:pt x="119" y="207"/>
                </a:lnTo>
                <a:lnTo>
                  <a:pt x="119" y="180"/>
                </a:lnTo>
                <a:lnTo>
                  <a:pt x="26" y="180"/>
                </a:lnTo>
                <a:lnTo>
                  <a:pt x="26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7" name="Rectangle 305"/>
          <p:cNvSpPr>
            <a:spLocks noChangeArrowheads="1"/>
          </p:cNvSpPr>
          <p:nvPr/>
        </p:nvSpPr>
        <p:spPr bwMode="auto">
          <a:xfrm>
            <a:off x="2498725" y="5711825"/>
            <a:ext cx="12700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8" name="Freeform 306"/>
          <p:cNvSpPr>
            <a:spLocks/>
          </p:cNvSpPr>
          <p:nvPr/>
        </p:nvSpPr>
        <p:spPr bwMode="auto">
          <a:xfrm>
            <a:off x="4851400" y="1173163"/>
            <a:ext cx="58738" cy="104775"/>
          </a:xfrm>
          <a:custGeom>
            <a:avLst/>
            <a:gdLst>
              <a:gd name="T0" fmla="*/ 2147483647 w 124"/>
              <a:gd name="T1" fmla="*/ 2147483647 h 199"/>
              <a:gd name="T2" fmla="*/ 2147483647 w 124"/>
              <a:gd name="T3" fmla="*/ 2147483647 h 199"/>
              <a:gd name="T4" fmla="*/ 2147483647 w 124"/>
              <a:gd name="T5" fmla="*/ 2147483647 h 199"/>
              <a:gd name="T6" fmla="*/ 2147483647 w 124"/>
              <a:gd name="T7" fmla="*/ 2147483647 h 199"/>
              <a:gd name="T8" fmla="*/ 2147483647 w 124"/>
              <a:gd name="T9" fmla="*/ 2147483647 h 199"/>
              <a:gd name="T10" fmla="*/ 2147483647 w 124"/>
              <a:gd name="T11" fmla="*/ 2147483647 h 199"/>
              <a:gd name="T12" fmla="*/ 2147483647 w 124"/>
              <a:gd name="T13" fmla="*/ 2147483647 h 199"/>
              <a:gd name="T14" fmla="*/ 2147483647 w 124"/>
              <a:gd name="T15" fmla="*/ 2147483647 h 199"/>
              <a:gd name="T16" fmla="*/ 2147483647 w 124"/>
              <a:gd name="T17" fmla="*/ 2147483647 h 199"/>
              <a:gd name="T18" fmla="*/ 2147483647 w 124"/>
              <a:gd name="T19" fmla="*/ 2147483647 h 199"/>
              <a:gd name="T20" fmla="*/ 2147483647 w 124"/>
              <a:gd name="T21" fmla="*/ 2147483647 h 199"/>
              <a:gd name="T22" fmla="*/ 2147483647 w 124"/>
              <a:gd name="T23" fmla="*/ 2147483647 h 199"/>
              <a:gd name="T24" fmla="*/ 2147483647 w 124"/>
              <a:gd name="T25" fmla="*/ 1459511617 h 199"/>
              <a:gd name="T26" fmla="*/ 2147483647 w 124"/>
              <a:gd name="T27" fmla="*/ 146090067 h 199"/>
              <a:gd name="T28" fmla="*/ 2147483647 w 124"/>
              <a:gd name="T29" fmla="*/ 146090067 h 199"/>
              <a:gd name="T30" fmla="*/ 2147483647 w 124"/>
              <a:gd name="T31" fmla="*/ 1605601618 h 199"/>
              <a:gd name="T32" fmla="*/ 1488125443 w 124"/>
              <a:gd name="T33" fmla="*/ 2147483647 h 199"/>
              <a:gd name="T34" fmla="*/ 531345475 w 124"/>
              <a:gd name="T35" fmla="*/ 2147483647 h 199"/>
              <a:gd name="T36" fmla="*/ 425210554 w 124"/>
              <a:gd name="T37" fmla="*/ 2147483647 h 199"/>
              <a:gd name="T38" fmla="*/ 2147483647 w 124"/>
              <a:gd name="T39" fmla="*/ 2147483647 h 199"/>
              <a:gd name="T40" fmla="*/ 2147483647 w 124"/>
              <a:gd name="T41" fmla="*/ 2147483647 h 199"/>
              <a:gd name="T42" fmla="*/ 2147483647 w 124"/>
              <a:gd name="T43" fmla="*/ 2147483647 h 199"/>
              <a:gd name="T44" fmla="*/ 2147483647 w 124"/>
              <a:gd name="T45" fmla="*/ 2147483647 h 199"/>
              <a:gd name="T46" fmla="*/ 2147483647 w 124"/>
              <a:gd name="T47" fmla="*/ 2147483647 h 199"/>
              <a:gd name="T48" fmla="*/ 2147483647 w 124"/>
              <a:gd name="T49" fmla="*/ 2147483647 h 199"/>
              <a:gd name="T50" fmla="*/ 2147483647 w 124"/>
              <a:gd name="T51" fmla="*/ 2147483647 h 199"/>
              <a:gd name="T52" fmla="*/ 2147483647 w 124"/>
              <a:gd name="T53" fmla="*/ 2147483647 h 199"/>
              <a:gd name="T54" fmla="*/ 2147483647 w 124"/>
              <a:gd name="T55" fmla="*/ 2147483647 h 199"/>
              <a:gd name="T56" fmla="*/ 2147483647 w 124"/>
              <a:gd name="T57" fmla="*/ 2147483647 h 199"/>
              <a:gd name="T58" fmla="*/ 2147483647 w 124"/>
              <a:gd name="T59" fmla="*/ 2147483647 h 199"/>
              <a:gd name="T60" fmla="*/ 2147483647 w 124"/>
              <a:gd name="T61" fmla="*/ 2147483647 h 199"/>
              <a:gd name="T62" fmla="*/ 2147483647 w 124"/>
              <a:gd name="T63" fmla="*/ 2147483647 h 199"/>
              <a:gd name="T64" fmla="*/ 2147483647 w 124"/>
              <a:gd name="T65" fmla="*/ 2147483647 h 199"/>
              <a:gd name="T66" fmla="*/ 2147483647 w 124"/>
              <a:gd name="T67" fmla="*/ 2147483647 h 199"/>
              <a:gd name="T68" fmla="*/ 850421581 w 124"/>
              <a:gd name="T69" fmla="*/ 2147483647 h 199"/>
              <a:gd name="T70" fmla="*/ 106358890 w 124"/>
              <a:gd name="T71" fmla="*/ 2147483647 h 199"/>
              <a:gd name="T72" fmla="*/ 0 w 124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4"/>
              <a:gd name="T112" fmla="*/ 0 h 199"/>
              <a:gd name="T113" fmla="*/ 124 w 124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4" h="199">
                <a:moveTo>
                  <a:pt x="0" y="199"/>
                </a:moveTo>
                <a:lnTo>
                  <a:pt x="124" y="199"/>
                </a:lnTo>
                <a:lnTo>
                  <a:pt x="124" y="175"/>
                </a:lnTo>
                <a:lnTo>
                  <a:pt x="26" y="175"/>
                </a:lnTo>
                <a:lnTo>
                  <a:pt x="30" y="168"/>
                </a:lnTo>
                <a:lnTo>
                  <a:pt x="33" y="162"/>
                </a:lnTo>
                <a:lnTo>
                  <a:pt x="36" y="156"/>
                </a:lnTo>
                <a:lnTo>
                  <a:pt x="41" y="151"/>
                </a:lnTo>
                <a:lnTo>
                  <a:pt x="47" y="146"/>
                </a:lnTo>
                <a:lnTo>
                  <a:pt x="54" y="140"/>
                </a:lnTo>
                <a:lnTo>
                  <a:pt x="61" y="135"/>
                </a:lnTo>
                <a:lnTo>
                  <a:pt x="70" y="131"/>
                </a:lnTo>
                <a:lnTo>
                  <a:pt x="85" y="123"/>
                </a:lnTo>
                <a:lnTo>
                  <a:pt x="95" y="116"/>
                </a:lnTo>
                <a:lnTo>
                  <a:pt x="102" y="110"/>
                </a:lnTo>
                <a:lnTo>
                  <a:pt x="110" y="103"/>
                </a:lnTo>
                <a:lnTo>
                  <a:pt x="115" y="96"/>
                </a:lnTo>
                <a:lnTo>
                  <a:pt x="119" y="88"/>
                </a:lnTo>
                <a:lnTo>
                  <a:pt x="122" y="78"/>
                </a:lnTo>
                <a:lnTo>
                  <a:pt x="123" y="69"/>
                </a:lnTo>
                <a:lnTo>
                  <a:pt x="124" y="60"/>
                </a:lnTo>
                <a:lnTo>
                  <a:pt x="123" y="47"/>
                </a:lnTo>
                <a:lnTo>
                  <a:pt x="120" y="35"/>
                </a:lnTo>
                <a:lnTo>
                  <a:pt x="115" y="25"/>
                </a:lnTo>
                <a:lnTo>
                  <a:pt x="108" y="17"/>
                </a:lnTo>
                <a:lnTo>
                  <a:pt x="99" y="10"/>
                </a:lnTo>
                <a:lnTo>
                  <a:pt x="90" y="5"/>
                </a:lnTo>
                <a:lnTo>
                  <a:pt x="78" y="1"/>
                </a:lnTo>
                <a:lnTo>
                  <a:pt x="64" y="0"/>
                </a:lnTo>
                <a:lnTo>
                  <a:pt x="52" y="1"/>
                </a:lnTo>
                <a:lnTo>
                  <a:pt x="40" y="5"/>
                </a:lnTo>
                <a:lnTo>
                  <a:pt x="30" y="11"/>
                </a:lnTo>
                <a:lnTo>
                  <a:pt x="21" y="19"/>
                </a:lnTo>
                <a:lnTo>
                  <a:pt x="14" y="28"/>
                </a:lnTo>
                <a:lnTo>
                  <a:pt x="8" y="40"/>
                </a:lnTo>
                <a:lnTo>
                  <a:pt x="5" y="54"/>
                </a:lnTo>
                <a:lnTo>
                  <a:pt x="4" y="69"/>
                </a:lnTo>
                <a:lnTo>
                  <a:pt x="4" y="73"/>
                </a:lnTo>
                <a:lnTo>
                  <a:pt x="28" y="73"/>
                </a:lnTo>
                <a:lnTo>
                  <a:pt x="28" y="70"/>
                </a:lnTo>
                <a:lnTo>
                  <a:pt x="30" y="60"/>
                </a:lnTo>
                <a:lnTo>
                  <a:pt x="31" y="52"/>
                </a:lnTo>
                <a:lnTo>
                  <a:pt x="34" y="43"/>
                </a:lnTo>
                <a:lnTo>
                  <a:pt x="38" y="36"/>
                </a:lnTo>
                <a:lnTo>
                  <a:pt x="43" y="32"/>
                </a:lnTo>
                <a:lnTo>
                  <a:pt x="50" y="28"/>
                </a:lnTo>
                <a:lnTo>
                  <a:pt x="56" y="26"/>
                </a:lnTo>
                <a:lnTo>
                  <a:pt x="63" y="25"/>
                </a:lnTo>
                <a:lnTo>
                  <a:pt x="72" y="26"/>
                </a:lnTo>
                <a:lnTo>
                  <a:pt x="78" y="27"/>
                </a:lnTo>
                <a:lnTo>
                  <a:pt x="84" y="31"/>
                </a:lnTo>
                <a:lnTo>
                  <a:pt x="90" y="34"/>
                </a:lnTo>
                <a:lnTo>
                  <a:pt x="94" y="40"/>
                </a:lnTo>
                <a:lnTo>
                  <a:pt x="97" y="46"/>
                </a:lnTo>
                <a:lnTo>
                  <a:pt x="98" y="53"/>
                </a:lnTo>
                <a:lnTo>
                  <a:pt x="99" y="60"/>
                </a:lnTo>
                <a:lnTo>
                  <a:pt x="99" y="67"/>
                </a:lnTo>
                <a:lnTo>
                  <a:pt x="97" y="73"/>
                </a:lnTo>
                <a:lnTo>
                  <a:pt x="96" y="78"/>
                </a:lnTo>
                <a:lnTo>
                  <a:pt x="93" y="83"/>
                </a:lnTo>
                <a:lnTo>
                  <a:pt x="89" y="89"/>
                </a:lnTo>
                <a:lnTo>
                  <a:pt x="84" y="93"/>
                </a:lnTo>
                <a:lnTo>
                  <a:pt x="79" y="98"/>
                </a:lnTo>
                <a:lnTo>
                  <a:pt x="73" y="102"/>
                </a:lnTo>
                <a:lnTo>
                  <a:pt x="58" y="111"/>
                </a:lnTo>
                <a:lnTo>
                  <a:pt x="44" y="119"/>
                </a:lnTo>
                <a:lnTo>
                  <a:pt x="33" y="128"/>
                </a:lnTo>
                <a:lnTo>
                  <a:pt x="22" y="138"/>
                </a:lnTo>
                <a:lnTo>
                  <a:pt x="15" y="148"/>
                </a:lnTo>
                <a:lnTo>
                  <a:pt x="8" y="159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9" name="Freeform 307"/>
          <p:cNvSpPr>
            <a:spLocks/>
          </p:cNvSpPr>
          <p:nvPr/>
        </p:nvSpPr>
        <p:spPr bwMode="auto">
          <a:xfrm>
            <a:off x="4919663" y="1174750"/>
            <a:ext cx="58737" cy="106363"/>
          </a:xfrm>
          <a:custGeom>
            <a:avLst/>
            <a:gdLst>
              <a:gd name="T0" fmla="*/ 197859988 w 127"/>
              <a:gd name="T1" fmla="*/ 2147483647 h 200"/>
              <a:gd name="T2" fmla="*/ 1187159122 w 127"/>
              <a:gd name="T3" fmla="*/ 2147483647 h 200"/>
              <a:gd name="T4" fmla="*/ 2147483647 w 127"/>
              <a:gd name="T5" fmla="*/ 2147483647 h 200"/>
              <a:gd name="T6" fmla="*/ 2147483647 w 127"/>
              <a:gd name="T7" fmla="*/ 2147483647 h 200"/>
              <a:gd name="T8" fmla="*/ 2147483647 w 127"/>
              <a:gd name="T9" fmla="*/ 2147483647 h 200"/>
              <a:gd name="T10" fmla="*/ 2147483647 w 127"/>
              <a:gd name="T11" fmla="*/ 2147483647 h 200"/>
              <a:gd name="T12" fmla="*/ 2147483647 w 127"/>
              <a:gd name="T13" fmla="*/ 2147483647 h 200"/>
              <a:gd name="T14" fmla="*/ 2147483647 w 127"/>
              <a:gd name="T15" fmla="*/ 2147483647 h 200"/>
              <a:gd name="T16" fmla="*/ 2147483647 w 127"/>
              <a:gd name="T17" fmla="*/ 2147483647 h 200"/>
              <a:gd name="T18" fmla="*/ 2147483647 w 127"/>
              <a:gd name="T19" fmla="*/ 2147483647 h 200"/>
              <a:gd name="T20" fmla="*/ 2147483647 w 127"/>
              <a:gd name="T21" fmla="*/ 2147483647 h 200"/>
              <a:gd name="T22" fmla="*/ 2147483647 w 127"/>
              <a:gd name="T23" fmla="*/ 2147483647 h 200"/>
              <a:gd name="T24" fmla="*/ 2147483647 w 127"/>
              <a:gd name="T25" fmla="*/ 2147483647 h 200"/>
              <a:gd name="T26" fmla="*/ 2147483647 w 127"/>
              <a:gd name="T27" fmla="*/ 2147483647 h 200"/>
              <a:gd name="T28" fmla="*/ 2147483647 w 127"/>
              <a:gd name="T29" fmla="*/ 2147483647 h 200"/>
              <a:gd name="T30" fmla="*/ 2147483647 w 127"/>
              <a:gd name="T31" fmla="*/ 0 h 200"/>
              <a:gd name="T32" fmla="*/ 593580023 w 127"/>
              <a:gd name="T33" fmla="*/ 2147483647 h 200"/>
              <a:gd name="T34" fmla="*/ 2147483647 w 127"/>
              <a:gd name="T35" fmla="*/ 2147483647 h 200"/>
              <a:gd name="T36" fmla="*/ 2147483647 w 127"/>
              <a:gd name="T37" fmla="*/ 2147483647 h 200"/>
              <a:gd name="T38" fmla="*/ 2147483647 w 127"/>
              <a:gd name="T39" fmla="*/ 2147483647 h 200"/>
              <a:gd name="T40" fmla="*/ 2147483647 w 127"/>
              <a:gd name="T41" fmla="*/ 2147483647 h 200"/>
              <a:gd name="T42" fmla="*/ 2147483647 w 127"/>
              <a:gd name="T43" fmla="*/ 2147483647 h 200"/>
              <a:gd name="T44" fmla="*/ 2147483647 w 127"/>
              <a:gd name="T45" fmla="*/ 2147483647 h 200"/>
              <a:gd name="T46" fmla="*/ 2147483647 w 127"/>
              <a:gd name="T47" fmla="*/ 2147483647 h 200"/>
              <a:gd name="T48" fmla="*/ 2147483647 w 127"/>
              <a:gd name="T49" fmla="*/ 2147483647 h 200"/>
              <a:gd name="T50" fmla="*/ 2147483647 w 127"/>
              <a:gd name="T51" fmla="*/ 2147483647 h 200"/>
              <a:gd name="T52" fmla="*/ 2147483647 w 127"/>
              <a:gd name="T53" fmla="*/ 2147483647 h 200"/>
              <a:gd name="T54" fmla="*/ 2147483647 w 127"/>
              <a:gd name="T55" fmla="*/ 2147483647 h 200"/>
              <a:gd name="T56" fmla="*/ 2147483647 w 127"/>
              <a:gd name="T57" fmla="*/ 2147483647 h 200"/>
              <a:gd name="T58" fmla="*/ 2147483647 w 127"/>
              <a:gd name="T59" fmla="*/ 2147483647 h 200"/>
              <a:gd name="T60" fmla="*/ 2147483647 w 127"/>
              <a:gd name="T61" fmla="*/ 2147483647 h 200"/>
              <a:gd name="T62" fmla="*/ 0 w 127"/>
              <a:gd name="T63" fmla="*/ 2147483647 h 2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27"/>
              <a:gd name="T97" fmla="*/ 0 h 200"/>
              <a:gd name="T98" fmla="*/ 127 w 127"/>
              <a:gd name="T99" fmla="*/ 200 h 2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27" h="200">
                <a:moveTo>
                  <a:pt x="0" y="143"/>
                </a:moveTo>
                <a:lnTo>
                  <a:pt x="2" y="155"/>
                </a:lnTo>
                <a:lnTo>
                  <a:pt x="7" y="166"/>
                </a:lnTo>
                <a:lnTo>
                  <a:pt x="12" y="176"/>
                </a:lnTo>
                <a:lnTo>
                  <a:pt x="19" y="185"/>
                </a:lnTo>
                <a:lnTo>
                  <a:pt x="28" y="191"/>
                </a:lnTo>
                <a:lnTo>
                  <a:pt x="38" y="195"/>
                </a:lnTo>
                <a:lnTo>
                  <a:pt x="50" y="199"/>
                </a:lnTo>
                <a:lnTo>
                  <a:pt x="62" y="200"/>
                </a:lnTo>
                <a:lnTo>
                  <a:pt x="76" y="199"/>
                </a:lnTo>
                <a:lnTo>
                  <a:pt x="89" y="195"/>
                </a:lnTo>
                <a:lnTo>
                  <a:pt x="99" y="188"/>
                </a:lnTo>
                <a:lnTo>
                  <a:pt x="109" y="180"/>
                </a:lnTo>
                <a:lnTo>
                  <a:pt x="116" y="171"/>
                </a:lnTo>
                <a:lnTo>
                  <a:pt x="123" y="158"/>
                </a:lnTo>
                <a:lnTo>
                  <a:pt x="126" y="145"/>
                </a:lnTo>
                <a:lnTo>
                  <a:pt x="127" y="130"/>
                </a:lnTo>
                <a:lnTo>
                  <a:pt x="126" y="115"/>
                </a:lnTo>
                <a:lnTo>
                  <a:pt x="123" y="102"/>
                </a:lnTo>
                <a:lnTo>
                  <a:pt x="117" y="92"/>
                </a:lnTo>
                <a:lnTo>
                  <a:pt x="110" y="82"/>
                </a:lnTo>
                <a:lnTo>
                  <a:pt x="102" y="74"/>
                </a:lnTo>
                <a:lnTo>
                  <a:pt x="91" y="69"/>
                </a:lnTo>
                <a:lnTo>
                  <a:pt x="78" y="65"/>
                </a:lnTo>
                <a:lnTo>
                  <a:pt x="66" y="64"/>
                </a:lnTo>
                <a:lnTo>
                  <a:pt x="55" y="65"/>
                </a:lnTo>
                <a:lnTo>
                  <a:pt x="46" y="67"/>
                </a:lnTo>
                <a:lnTo>
                  <a:pt x="37" y="71"/>
                </a:lnTo>
                <a:lnTo>
                  <a:pt x="30" y="77"/>
                </a:lnTo>
                <a:lnTo>
                  <a:pt x="37" y="23"/>
                </a:lnTo>
                <a:lnTo>
                  <a:pt x="117" y="23"/>
                </a:lnTo>
                <a:lnTo>
                  <a:pt x="117" y="0"/>
                </a:lnTo>
                <a:lnTo>
                  <a:pt x="20" y="0"/>
                </a:lnTo>
                <a:lnTo>
                  <a:pt x="6" y="106"/>
                </a:lnTo>
                <a:lnTo>
                  <a:pt x="27" y="106"/>
                </a:lnTo>
                <a:lnTo>
                  <a:pt x="34" y="98"/>
                </a:lnTo>
                <a:lnTo>
                  <a:pt x="41" y="92"/>
                </a:lnTo>
                <a:lnTo>
                  <a:pt x="51" y="88"/>
                </a:lnTo>
                <a:lnTo>
                  <a:pt x="62" y="87"/>
                </a:lnTo>
                <a:lnTo>
                  <a:pt x="70" y="88"/>
                </a:lnTo>
                <a:lnTo>
                  <a:pt x="78" y="91"/>
                </a:lnTo>
                <a:lnTo>
                  <a:pt x="85" y="94"/>
                </a:lnTo>
                <a:lnTo>
                  <a:pt x="91" y="99"/>
                </a:lnTo>
                <a:lnTo>
                  <a:pt x="95" y="106"/>
                </a:lnTo>
                <a:lnTo>
                  <a:pt x="98" y="113"/>
                </a:lnTo>
                <a:lnTo>
                  <a:pt x="101" y="122"/>
                </a:lnTo>
                <a:lnTo>
                  <a:pt x="102" y="131"/>
                </a:lnTo>
                <a:lnTo>
                  <a:pt x="101" y="141"/>
                </a:lnTo>
                <a:lnTo>
                  <a:pt x="98" y="150"/>
                </a:lnTo>
                <a:lnTo>
                  <a:pt x="95" y="157"/>
                </a:lnTo>
                <a:lnTo>
                  <a:pt x="90" y="164"/>
                </a:lnTo>
                <a:lnTo>
                  <a:pt x="85" y="169"/>
                </a:lnTo>
                <a:lnTo>
                  <a:pt x="77" y="172"/>
                </a:lnTo>
                <a:lnTo>
                  <a:pt x="70" y="174"/>
                </a:lnTo>
                <a:lnTo>
                  <a:pt x="62" y="176"/>
                </a:lnTo>
                <a:lnTo>
                  <a:pt x="54" y="176"/>
                </a:lnTo>
                <a:lnTo>
                  <a:pt x="48" y="173"/>
                </a:lnTo>
                <a:lnTo>
                  <a:pt x="41" y="171"/>
                </a:lnTo>
                <a:lnTo>
                  <a:pt x="36" y="167"/>
                </a:lnTo>
                <a:lnTo>
                  <a:pt x="32" y="162"/>
                </a:lnTo>
                <a:lnTo>
                  <a:pt x="29" y="157"/>
                </a:lnTo>
                <a:lnTo>
                  <a:pt x="26" y="150"/>
                </a:lnTo>
                <a:lnTo>
                  <a:pt x="25" y="143"/>
                </a:lnTo>
                <a:lnTo>
                  <a:pt x="0" y="14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60" name="Freeform 308"/>
          <p:cNvSpPr>
            <a:spLocks/>
          </p:cNvSpPr>
          <p:nvPr/>
        </p:nvSpPr>
        <p:spPr bwMode="auto">
          <a:xfrm>
            <a:off x="5537200" y="1168400"/>
            <a:ext cx="84138" cy="109538"/>
          </a:xfrm>
          <a:custGeom>
            <a:avLst/>
            <a:gdLst>
              <a:gd name="T0" fmla="*/ 2147483647 w 178"/>
              <a:gd name="T1" fmla="*/ 2147483647 h 207"/>
              <a:gd name="T2" fmla="*/ 2147483647 w 178"/>
              <a:gd name="T3" fmla="*/ 2147483647 h 207"/>
              <a:gd name="T4" fmla="*/ 2147483647 w 178"/>
              <a:gd name="T5" fmla="*/ 2147483647 h 207"/>
              <a:gd name="T6" fmla="*/ 2147483647 w 178"/>
              <a:gd name="T7" fmla="*/ 2147483647 h 207"/>
              <a:gd name="T8" fmla="*/ 2147483647 w 178"/>
              <a:gd name="T9" fmla="*/ 2147483647 h 207"/>
              <a:gd name="T10" fmla="*/ 2147483647 w 178"/>
              <a:gd name="T11" fmla="*/ 2147483647 h 207"/>
              <a:gd name="T12" fmla="*/ 2147483647 w 178"/>
              <a:gd name="T13" fmla="*/ 2147483647 h 207"/>
              <a:gd name="T14" fmla="*/ 2147483647 w 178"/>
              <a:gd name="T15" fmla="*/ 2147483647 h 207"/>
              <a:gd name="T16" fmla="*/ 2147483647 w 178"/>
              <a:gd name="T17" fmla="*/ 2147483647 h 207"/>
              <a:gd name="T18" fmla="*/ 2147483647 w 178"/>
              <a:gd name="T19" fmla="*/ 0 h 207"/>
              <a:gd name="T20" fmla="*/ 2147483647 w 178"/>
              <a:gd name="T21" fmla="*/ 0 h 207"/>
              <a:gd name="T22" fmla="*/ 2147483647 w 178"/>
              <a:gd name="T23" fmla="*/ 2147483647 h 207"/>
              <a:gd name="T24" fmla="*/ 2147483647 w 178"/>
              <a:gd name="T25" fmla="*/ 2147483647 h 207"/>
              <a:gd name="T26" fmla="*/ 2147483647 w 178"/>
              <a:gd name="T27" fmla="*/ 2147483647 h 207"/>
              <a:gd name="T28" fmla="*/ 2147483647 w 178"/>
              <a:gd name="T29" fmla="*/ 0 h 207"/>
              <a:gd name="T30" fmla="*/ 0 w 178"/>
              <a:gd name="T31" fmla="*/ 0 h 207"/>
              <a:gd name="T32" fmla="*/ 0 w 178"/>
              <a:gd name="T33" fmla="*/ 2147483647 h 207"/>
              <a:gd name="T34" fmla="*/ 2147483647 w 178"/>
              <a:gd name="T35" fmla="*/ 2147483647 h 207"/>
              <a:gd name="T36" fmla="*/ 2147483647 w 178"/>
              <a:gd name="T37" fmla="*/ 2147483647 h 2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8"/>
              <a:gd name="T58" fmla="*/ 0 h 207"/>
              <a:gd name="T59" fmla="*/ 178 w 178"/>
              <a:gd name="T60" fmla="*/ 207 h 20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8" h="207">
                <a:moveTo>
                  <a:pt x="24" y="30"/>
                </a:moveTo>
                <a:lnTo>
                  <a:pt x="26" y="40"/>
                </a:lnTo>
                <a:lnTo>
                  <a:pt x="28" y="49"/>
                </a:lnTo>
                <a:lnTo>
                  <a:pt x="75" y="207"/>
                </a:lnTo>
                <a:lnTo>
                  <a:pt x="100" y="207"/>
                </a:lnTo>
                <a:lnTo>
                  <a:pt x="148" y="49"/>
                </a:lnTo>
                <a:lnTo>
                  <a:pt x="152" y="30"/>
                </a:lnTo>
                <a:lnTo>
                  <a:pt x="152" y="207"/>
                </a:lnTo>
                <a:lnTo>
                  <a:pt x="178" y="207"/>
                </a:lnTo>
                <a:lnTo>
                  <a:pt x="178" y="0"/>
                </a:lnTo>
                <a:lnTo>
                  <a:pt x="141" y="0"/>
                </a:lnTo>
                <a:lnTo>
                  <a:pt x="92" y="159"/>
                </a:lnTo>
                <a:lnTo>
                  <a:pt x="88" y="176"/>
                </a:lnTo>
                <a:lnTo>
                  <a:pt x="84" y="159"/>
                </a:lnTo>
                <a:lnTo>
                  <a:pt x="36" y="0"/>
                </a:lnTo>
                <a:lnTo>
                  <a:pt x="0" y="0"/>
                </a:lnTo>
                <a:lnTo>
                  <a:pt x="0" y="207"/>
                </a:lnTo>
                <a:lnTo>
                  <a:pt x="24" y="207"/>
                </a:lnTo>
                <a:lnTo>
                  <a:pt x="24" y="3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61" name="Freeform 309"/>
          <p:cNvSpPr>
            <a:spLocks noEditPoints="1"/>
          </p:cNvSpPr>
          <p:nvPr/>
        </p:nvSpPr>
        <p:spPr bwMode="auto">
          <a:xfrm>
            <a:off x="5634038" y="1196975"/>
            <a:ext cx="61912" cy="82550"/>
          </a:xfrm>
          <a:custGeom>
            <a:avLst/>
            <a:gdLst>
              <a:gd name="T0" fmla="*/ 105649736 w 131"/>
              <a:gd name="T1" fmla="*/ 2147483647 h 158"/>
              <a:gd name="T2" fmla="*/ 1055603362 w 131"/>
              <a:gd name="T3" fmla="*/ 2147483647 h 158"/>
              <a:gd name="T4" fmla="*/ 2147483647 w 131"/>
              <a:gd name="T5" fmla="*/ 2147483647 h 158"/>
              <a:gd name="T6" fmla="*/ 2147483647 w 131"/>
              <a:gd name="T7" fmla="*/ 2147483647 h 158"/>
              <a:gd name="T8" fmla="*/ 2147483647 w 131"/>
              <a:gd name="T9" fmla="*/ 2147483647 h 158"/>
              <a:gd name="T10" fmla="*/ 2147483647 w 131"/>
              <a:gd name="T11" fmla="*/ 2147483647 h 158"/>
              <a:gd name="T12" fmla="*/ 2147483647 w 131"/>
              <a:gd name="T13" fmla="*/ 2147483647 h 158"/>
              <a:gd name="T14" fmla="*/ 2147483647 w 131"/>
              <a:gd name="T15" fmla="*/ 2147483647 h 158"/>
              <a:gd name="T16" fmla="*/ 2147483647 w 131"/>
              <a:gd name="T17" fmla="*/ 2147483647 h 158"/>
              <a:gd name="T18" fmla="*/ 2147483647 w 131"/>
              <a:gd name="T19" fmla="*/ 2147483647 h 158"/>
              <a:gd name="T20" fmla="*/ 2147483647 w 131"/>
              <a:gd name="T21" fmla="*/ 1568775937 h 158"/>
              <a:gd name="T22" fmla="*/ 2147483647 w 131"/>
              <a:gd name="T23" fmla="*/ 142492282 h 158"/>
              <a:gd name="T24" fmla="*/ 2147483647 w 131"/>
              <a:gd name="T25" fmla="*/ 142492282 h 158"/>
              <a:gd name="T26" fmla="*/ 2147483647 w 131"/>
              <a:gd name="T27" fmla="*/ 1568775937 h 158"/>
              <a:gd name="T28" fmla="*/ 1055603362 w 131"/>
              <a:gd name="T29" fmla="*/ 2147483647 h 158"/>
              <a:gd name="T30" fmla="*/ 105649736 w 131"/>
              <a:gd name="T31" fmla="*/ 2147483647 h 158"/>
              <a:gd name="T32" fmla="*/ 2147483647 w 131"/>
              <a:gd name="T33" fmla="*/ 2147483647 h 158"/>
              <a:gd name="T34" fmla="*/ 2147483647 w 131"/>
              <a:gd name="T35" fmla="*/ 2147483647 h 158"/>
              <a:gd name="T36" fmla="*/ 2147483647 w 131"/>
              <a:gd name="T37" fmla="*/ 2147483647 h 158"/>
              <a:gd name="T38" fmla="*/ 2147483647 w 131"/>
              <a:gd name="T39" fmla="*/ 2147483647 h 158"/>
              <a:gd name="T40" fmla="*/ 2147483647 w 131"/>
              <a:gd name="T41" fmla="*/ 2147483647 h 158"/>
              <a:gd name="T42" fmla="*/ 2147483647 w 131"/>
              <a:gd name="T43" fmla="*/ 2147483647 h 158"/>
              <a:gd name="T44" fmla="*/ 2147483647 w 131"/>
              <a:gd name="T45" fmla="*/ 2147483647 h 158"/>
              <a:gd name="T46" fmla="*/ 2147483647 w 131"/>
              <a:gd name="T47" fmla="*/ 2147483647 h 158"/>
              <a:gd name="T48" fmla="*/ 2147483647 w 131"/>
              <a:gd name="T49" fmla="*/ 2147483647 h 158"/>
              <a:gd name="T50" fmla="*/ 2147483647 w 131"/>
              <a:gd name="T51" fmla="*/ 2147483647 h 158"/>
              <a:gd name="T52" fmla="*/ 2147483647 w 131"/>
              <a:gd name="T53" fmla="*/ 2147483647 h 158"/>
              <a:gd name="T54" fmla="*/ 2147483647 w 131"/>
              <a:gd name="T55" fmla="*/ 2147483647 h 158"/>
              <a:gd name="T56" fmla="*/ 2147483647 w 131"/>
              <a:gd name="T57" fmla="*/ 2147483647 h 158"/>
              <a:gd name="T58" fmla="*/ 2147483647 w 131"/>
              <a:gd name="T59" fmla="*/ 2147483647 h 158"/>
              <a:gd name="T60" fmla="*/ 2147483647 w 131"/>
              <a:gd name="T61" fmla="*/ 2147483647 h 158"/>
              <a:gd name="T62" fmla="*/ 2147483647 w 131"/>
              <a:gd name="T63" fmla="*/ 2147483647 h 158"/>
              <a:gd name="T64" fmla="*/ 2147483647 w 131"/>
              <a:gd name="T65" fmla="*/ 2147483647 h 1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1"/>
              <a:gd name="T100" fmla="*/ 0 h 158"/>
              <a:gd name="T101" fmla="*/ 131 w 131"/>
              <a:gd name="T102" fmla="*/ 158 h 15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1" h="158">
                <a:moveTo>
                  <a:pt x="0" y="79"/>
                </a:moveTo>
                <a:lnTo>
                  <a:pt x="1" y="96"/>
                </a:lnTo>
                <a:lnTo>
                  <a:pt x="4" y="113"/>
                </a:lnTo>
                <a:lnTo>
                  <a:pt x="10" y="126"/>
                </a:lnTo>
                <a:lnTo>
                  <a:pt x="17" y="137"/>
                </a:lnTo>
                <a:lnTo>
                  <a:pt x="26" y="146"/>
                </a:lnTo>
                <a:lnTo>
                  <a:pt x="38" y="152"/>
                </a:lnTo>
                <a:lnTo>
                  <a:pt x="51" y="157"/>
                </a:lnTo>
                <a:lnTo>
                  <a:pt x="65" y="158"/>
                </a:lnTo>
                <a:lnTo>
                  <a:pt x="80" y="157"/>
                </a:lnTo>
                <a:lnTo>
                  <a:pt x="93" y="152"/>
                </a:lnTo>
                <a:lnTo>
                  <a:pt x="104" y="146"/>
                </a:lnTo>
                <a:lnTo>
                  <a:pt x="114" y="137"/>
                </a:lnTo>
                <a:lnTo>
                  <a:pt x="121" y="126"/>
                </a:lnTo>
                <a:lnTo>
                  <a:pt x="127" y="113"/>
                </a:lnTo>
                <a:lnTo>
                  <a:pt x="130" y="96"/>
                </a:lnTo>
                <a:lnTo>
                  <a:pt x="131" y="79"/>
                </a:lnTo>
                <a:lnTo>
                  <a:pt x="130" y="61"/>
                </a:lnTo>
                <a:lnTo>
                  <a:pt x="127" y="45"/>
                </a:lnTo>
                <a:lnTo>
                  <a:pt x="121" y="31"/>
                </a:lnTo>
                <a:lnTo>
                  <a:pt x="114" y="21"/>
                </a:lnTo>
                <a:lnTo>
                  <a:pt x="104" y="11"/>
                </a:lnTo>
                <a:lnTo>
                  <a:pt x="93" y="5"/>
                </a:lnTo>
                <a:lnTo>
                  <a:pt x="80" y="1"/>
                </a:lnTo>
                <a:lnTo>
                  <a:pt x="65" y="0"/>
                </a:lnTo>
                <a:lnTo>
                  <a:pt x="51" y="1"/>
                </a:lnTo>
                <a:lnTo>
                  <a:pt x="38" y="5"/>
                </a:lnTo>
                <a:lnTo>
                  <a:pt x="26" y="11"/>
                </a:lnTo>
                <a:lnTo>
                  <a:pt x="17" y="21"/>
                </a:lnTo>
                <a:lnTo>
                  <a:pt x="10" y="31"/>
                </a:lnTo>
                <a:lnTo>
                  <a:pt x="4" y="45"/>
                </a:lnTo>
                <a:lnTo>
                  <a:pt x="1" y="61"/>
                </a:lnTo>
                <a:lnTo>
                  <a:pt x="0" y="79"/>
                </a:lnTo>
                <a:close/>
                <a:moveTo>
                  <a:pt x="23" y="79"/>
                </a:moveTo>
                <a:lnTo>
                  <a:pt x="24" y="66"/>
                </a:lnTo>
                <a:lnTo>
                  <a:pt x="26" y="54"/>
                </a:lnTo>
                <a:lnTo>
                  <a:pt x="30" y="45"/>
                </a:lnTo>
                <a:lnTo>
                  <a:pt x="34" y="37"/>
                </a:lnTo>
                <a:lnTo>
                  <a:pt x="40" y="30"/>
                </a:lnTo>
                <a:lnTo>
                  <a:pt x="48" y="25"/>
                </a:lnTo>
                <a:lnTo>
                  <a:pt x="56" y="23"/>
                </a:lnTo>
                <a:lnTo>
                  <a:pt x="65" y="22"/>
                </a:lnTo>
                <a:lnTo>
                  <a:pt x="75" y="23"/>
                </a:lnTo>
                <a:lnTo>
                  <a:pt x="83" y="25"/>
                </a:lnTo>
                <a:lnTo>
                  <a:pt x="90" y="30"/>
                </a:lnTo>
                <a:lnTo>
                  <a:pt x="96" y="37"/>
                </a:lnTo>
                <a:lnTo>
                  <a:pt x="100" y="45"/>
                </a:lnTo>
                <a:lnTo>
                  <a:pt x="103" y="54"/>
                </a:lnTo>
                <a:lnTo>
                  <a:pt x="106" y="66"/>
                </a:lnTo>
                <a:lnTo>
                  <a:pt x="107" y="79"/>
                </a:lnTo>
                <a:lnTo>
                  <a:pt x="106" y="92"/>
                </a:lnTo>
                <a:lnTo>
                  <a:pt x="103" y="103"/>
                </a:lnTo>
                <a:lnTo>
                  <a:pt x="100" y="114"/>
                </a:lnTo>
                <a:lnTo>
                  <a:pt x="96" y="121"/>
                </a:lnTo>
                <a:lnTo>
                  <a:pt x="90" y="128"/>
                </a:lnTo>
                <a:lnTo>
                  <a:pt x="83" y="132"/>
                </a:lnTo>
                <a:lnTo>
                  <a:pt x="75" y="135"/>
                </a:lnTo>
                <a:lnTo>
                  <a:pt x="65" y="136"/>
                </a:lnTo>
                <a:lnTo>
                  <a:pt x="56" y="135"/>
                </a:lnTo>
                <a:lnTo>
                  <a:pt x="48" y="132"/>
                </a:lnTo>
                <a:lnTo>
                  <a:pt x="40" y="128"/>
                </a:lnTo>
                <a:lnTo>
                  <a:pt x="34" y="121"/>
                </a:lnTo>
                <a:lnTo>
                  <a:pt x="30" y="114"/>
                </a:lnTo>
                <a:lnTo>
                  <a:pt x="26" y="103"/>
                </a:lnTo>
                <a:lnTo>
                  <a:pt x="24" y="92"/>
                </a:lnTo>
                <a:lnTo>
                  <a:pt x="23" y="7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62" name="Freeform 310"/>
          <p:cNvSpPr>
            <a:spLocks/>
          </p:cNvSpPr>
          <p:nvPr/>
        </p:nvSpPr>
        <p:spPr bwMode="auto">
          <a:xfrm>
            <a:off x="5708650" y="1196975"/>
            <a:ext cx="53975" cy="80963"/>
          </a:xfrm>
          <a:custGeom>
            <a:avLst/>
            <a:gdLst>
              <a:gd name="T0" fmla="*/ 2147483647 w 114"/>
              <a:gd name="T1" fmla="*/ 2147483647 h 154"/>
              <a:gd name="T2" fmla="*/ 2147483647 w 114"/>
              <a:gd name="T3" fmla="*/ 2147483647 h 154"/>
              <a:gd name="T4" fmla="*/ 2147483647 w 114"/>
              <a:gd name="T5" fmla="*/ 2147483647 h 154"/>
              <a:gd name="T6" fmla="*/ 2147483647 w 114"/>
              <a:gd name="T7" fmla="*/ 2147483647 h 154"/>
              <a:gd name="T8" fmla="*/ 2147483647 w 114"/>
              <a:gd name="T9" fmla="*/ 2147483647 h 154"/>
              <a:gd name="T10" fmla="*/ 2147483647 w 114"/>
              <a:gd name="T11" fmla="*/ 2147483647 h 154"/>
              <a:gd name="T12" fmla="*/ 2147483647 w 114"/>
              <a:gd name="T13" fmla="*/ 2147483647 h 154"/>
              <a:gd name="T14" fmla="*/ 2147483647 w 114"/>
              <a:gd name="T15" fmla="*/ 2147483647 h 154"/>
              <a:gd name="T16" fmla="*/ 2147483647 w 114"/>
              <a:gd name="T17" fmla="*/ 2147483647 h 154"/>
              <a:gd name="T18" fmla="*/ 2147483647 w 114"/>
              <a:gd name="T19" fmla="*/ 1598397725 h 154"/>
              <a:gd name="T20" fmla="*/ 2147483647 w 114"/>
              <a:gd name="T21" fmla="*/ 1162521495 h 154"/>
              <a:gd name="T22" fmla="*/ 2147483647 w 114"/>
              <a:gd name="T23" fmla="*/ 581260748 h 154"/>
              <a:gd name="T24" fmla="*/ 2147483647 w 114"/>
              <a:gd name="T25" fmla="*/ 290492106 h 154"/>
              <a:gd name="T26" fmla="*/ 2147483647 w 114"/>
              <a:gd name="T27" fmla="*/ 145384321 h 154"/>
              <a:gd name="T28" fmla="*/ 2147483647 w 114"/>
              <a:gd name="T29" fmla="*/ 0 h 154"/>
              <a:gd name="T30" fmla="*/ 2147483647 w 114"/>
              <a:gd name="T31" fmla="*/ 0 h 154"/>
              <a:gd name="T32" fmla="*/ 2147483647 w 114"/>
              <a:gd name="T33" fmla="*/ 0 h 154"/>
              <a:gd name="T34" fmla="*/ 2147483647 w 114"/>
              <a:gd name="T35" fmla="*/ 145384321 h 154"/>
              <a:gd name="T36" fmla="*/ 2147483647 w 114"/>
              <a:gd name="T37" fmla="*/ 435876361 h 154"/>
              <a:gd name="T38" fmla="*/ 2147483647 w 114"/>
              <a:gd name="T39" fmla="*/ 726645003 h 154"/>
              <a:gd name="T40" fmla="*/ 2147483647 w 114"/>
              <a:gd name="T41" fmla="*/ 1307905750 h 154"/>
              <a:gd name="T42" fmla="*/ 2147483647 w 114"/>
              <a:gd name="T43" fmla="*/ 2034273955 h 154"/>
              <a:gd name="T44" fmla="*/ 2147483647 w 114"/>
              <a:gd name="T45" fmla="*/ 2147483647 h 154"/>
              <a:gd name="T46" fmla="*/ 2147483647 w 114"/>
              <a:gd name="T47" fmla="*/ 2147483647 h 154"/>
              <a:gd name="T48" fmla="*/ 2147483647 w 114"/>
              <a:gd name="T49" fmla="*/ 435876361 h 154"/>
              <a:gd name="T50" fmla="*/ 0 w 114"/>
              <a:gd name="T51" fmla="*/ 435876361 h 154"/>
              <a:gd name="T52" fmla="*/ 0 w 114"/>
              <a:gd name="T53" fmla="*/ 2147483647 h 154"/>
              <a:gd name="T54" fmla="*/ 2147483647 w 114"/>
              <a:gd name="T55" fmla="*/ 2147483647 h 154"/>
              <a:gd name="T56" fmla="*/ 2147483647 w 114"/>
              <a:gd name="T57" fmla="*/ 2147483647 h 154"/>
              <a:gd name="T58" fmla="*/ 2147483647 w 114"/>
              <a:gd name="T59" fmla="*/ 2147483647 h 154"/>
              <a:gd name="T60" fmla="*/ 2147483647 w 114"/>
              <a:gd name="T61" fmla="*/ 2147483647 h 154"/>
              <a:gd name="T62" fmla="*/ 2147483647 w 114"/>
              <a:gd name="T63" fmla="*/ 2147483647 h 154"/>
              <a:gd name="T64" fmla="*/ 2147483647 w 114"/>
              <a:gd name="T65" fmla="*/ 2147483647 h 154"/>
              <a:gd name="T66" fmla="*/ 2147483647 w 114"/>
              <a:gd name="T67" fmla="*/ 2147483647 h 154"/>
              <a:gd name="T68" fmla="*/ 2147483647 w 114"/>
              <a:gd name="T69" fmla="*/ 2147483647 h 154"/>
              <a:gd name="T70" fmla="*/ 2147483647 w 114"/>
              <a:gd name="T71" fmla="*/ 2147483647 h 154"/>
              <a:gd name="T72" fmla="*/ 2147483647 w 114"/>
              <a:gd name="T73" fmla="*/ 2147483647 h 154"/>
              <a:gd name="T74" fmla="*/ 2147483647 w 114"/>
              <a:gd name="T75" fmla="*/ 2147483647 h 154"/>
              <a:gd name="T76" fmla="*/ 2147483647 w 114"/>
              <a:gd name="T77" fmla="*/ 2147483647 h 154"/>
              <a:gd name="T78" fmla="*/ 2147483647 w 114"/>
              <a:gd name="T79" fmla="*/ 2147483647 h 154"/>
              <a:gd name="T80" fmla="*/ 2147483647 w 114"/>
              <a:gd name="T81" fmla="*/ 2147483647 h 154"/>
              <a:gd name="T82" fmla="*/ 2147483647 w 114"/>
              <a:gd name="T83" fmla="*/ 2147483647 h 154"/>
              <a:gd name="T84" fmla="*/ 2147483647 w 114"/>
              <a:gd name="T85" fmla="*/ 2147483647 h 154"/>
              <a:gd name="T86" fmla="*/ 2147483647 w 114"/>
              <a:gd name="T87" fmla="*/ 2147483647 h 154"/>
              <a:gd name="T88" fmla="*/ 2147483647 w 114"/>
              <a:gd name="T89" fmla="*/ 2147483647 h 154"/>
              <a:gd name="T90" fmla="*/ 2147483647 w 114"/>
              <a:gd name="T91" fmla="*/ 2147483647 h 15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4"/>
              <a:gd name="T140" fmla="*/ 114 w 114"/>
              <a:gd name="T141" fmla="*/ 154 h 15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4">
                <a:moveTo>
                  <a:pt x="91" y="154"/>
                </a:moveTo>
                <a:lnTo>
                  <a:pt x="114" y="154"/>
                </a:lnTo>
                <a:lnTo>
                  <a:pt x="114" y="64"/>
                </a:lnTo>
                <a:lnTo>
                  <a:pt x="114" y="57"/>
                </a:lnTo>
                <a:lnTo>
                  <a:pt x="114" y="46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5" y="15"/>
                </a:lnTo>
                <a:lnTo>
                  <a:pt x="102" y="11"/>
                </a:lnTo>
                <a:lnTo>
                  <a:pt x="97" y="8"/>
                </a:lnTo>
                <a:lnTo>
                  <a:pt x="92" y="4"/>
                </a:lnTo>
                <a:lnTo>
                  <a:pt x="87" y="2"/>
                </a:lnTo>
                <a:lnTo>
                  <a:pt x="80" y="1"/>
                </a:lnTo>
                <a:lnTo>
                  <a:pt x="73" y="0"/>
                </a:lnTo>
                <a:lnTo>
                  <a:pt x="66" y="0"/>
                </a:lnTo>
                <a:lnTo>
                  <a:pt x="59" y="0"/>
                </a:lnTo>
                <a:lnTo>
                  <a:pt x="53" y="1"/>
                </a:lnTo>
                <a:lnTo>
                  <a:pt x="47" y="3"/>
                </a:lnTo>
                <a:lnTo>
                  <a:pt x="41" y="5"/>
                </a:lnTo>
                <a:lnTo>
                  <a:pt x="36" y="9"/>
                </a:lnTo>
                <a:lnTo>
                  <a:pt x="31" y="14"/>
                </a:lnTo>
                <a:lnTo>
                  <a:pt x="27" y="19"/>
                </a:lnTo>
                <a:lnTo>
                  <a:pt x="22" y="25"/>
                </a:lnTo>
                <a:lnTo>
                  <a:pt x="22" y="3"/>
                </a:lnTo>
                <a:lnTo>
                  <a:pt x="0" y="3"/>
                </a:lnTo>
                <a:lnTo>
                  <a:pt x="0" y="154"/>
                </a:lnTo>
                <a:lnTo>
                  <a:pt x="23" y="154"/>
                </a:lnTo>
                <a:lnTo>
                  <a:pt x="23" y="68"/>
                </a:lnTo>
                <a:lnTo>
                  <a:pt x="25" y="58"/>
                </a:lnTo>
                <a:lnTo>
                  <a:pt x="27" y="48"/>
                </a:lnTo>
                <a:lnTo>
                  <a:pt x="30" y="40"/>
                </a:lnTo>
                <a:lnTo>
                  <a:pt x="34" y="33"/>
                </a:lnTo>
                <a:lnTo>
                  <a:pt x="40" y="29"/>
                </a:lnTo>
                <a:lnTo>
                  <a:pt x="47" y="25"/>
                </a:lnTo>
                <a:lnTo>
                  <a:pt x="55" y="23"/>
                </a:lnTo>
                <a:lnTo>
                  <a:pt x="64" y="22"/>
                </a:lnTo>
                <a:lnTo>
                  <a:pt x="71" y="23"/>
                </a:lnTo>
                <a:lnTo>
                  <a:pt x="77" y="24"/>
                </a:lnTo>
                <a:lnTo>
                  <a:pt x="81" y="28"/>
                </a:lnTo>
                <a:lnTo>
                  <a:pt x="86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1"/>
                </a:lnTo>
                <a:lnTo>
                  <a:pt x="91" y="15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63" name="Freeform 311"/>
          <p:cNvSpPr>
            <a:spLocks noEditPoints="1"/>
          </p:cNvSpPr>
          <p:nvPr/>
        </p:nvSpPr>
        <p:spPr bwMode="auto">
          <a:xfrm>
            <a:off x="5780088" y="1168400"/>
            <a:ext cx="11112" cy="109538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64" name="Freeform 312"/>
          <p:cNvSpPr>
            <a:spLocks noEditPoints="1"/>
          </p:cNvSpPr>
          <p:nvPr/>
        </p:nvSpPr>
        <p:spPr bwMode="auto">
          <a:xfrm>
            <a:off x="5803900" y="1196975"/>
            <a:ext cx="58738" cy="112713"/>
          </a:xfrm>
          <a:custGeom>
            <a:avLst/>
            <a:gdLst>
              <a:gd name="T0" fmla="*/ 2147483647 w 126"/>
              <a:gd name="T1" fmla="*/ 2147483647 h 215"/>
              <a:gd name="T2" fmla="*/ 2147483647 w 126"/>
              <a:gd name="T3" fmla="*/ 432314652 h 215"/>
              <a:gd name="T4" fmla="*/ 2147483647 w 126"/>
              <a:gd name="T5" fmla="*/ 2147483647 h 215"/>
              <a:gd name="T6" fmla="*/ 2147483647 w 126"/>
              <a:gd name="T7" fmla="*/ 2017009047 h 215"/>
              <a:gd name="T8" fmla="*/ 2147483647 w 126"/>
              <a:gd name="T9" fmla="*/ 720340977 h 215"/>
              <a:gd name="T10" fmla="*/ 2147483647 w 126"/>
              <a:gd name="T11" fmla="*/ 144013163 h 215"/>
              <a:gd name="T12" fmla="*/ 2147483647 w 126"/>
              <a:gd name="T13" fmla="*/ 0 h 215"/>
              <a:gd name="T14" fmla="*/ 2147483647 w 126"/>
              <a:gd name="T15" fmla="*/ 720340977 h 215"/>
              <a:gd name="T16" fmla="*/ 1620980539 w 126"/>
              <a:gd name="T17" fmla="*/ 2147483647 h 215"/>
              <a:gd name="T18" fmla="*/ 405299677 w 126"/>
              <a:gd name="T19" fmla="*/ 2147483647 h 215"/>
              <a:gd name="T20" fmla="*/ 0 w 126"/>
              <a:gd name="T21" fmla="*/ 2147483647 h 215"/>
              <a:gd name="T22" fmla="*/ 405299677 w 126"/>
              <a:gd name="T23" fmla="*/ 2147483647 h 215"/>
              <a:gd name="T24" fmla="*/ 1620980539 w 126"/>
              <a:gd name="T25" fmla="*/ 2147483647 h 215"/>
              <a:gd name="T26" fmla="*/ 2147483647 w 126"/>
              <a:gd name="T27" fmla="*/ 2147483647 h 215"/>
              <a:gd name="T28" fmla="*/ 2147483647 w 126"/>
              <a:gd name="T29" fmla="*/ 2147483647 h 215"/>
              <a:gd name="T30" fmla="*/ 2147483647 w 126"/>
              <a:gd name="T31" fmla="*/ 2147483647 h 215"/>
              <a:gd name="T32" fmla="*/ 2147483647 w 126"/>
              <a:gd name="T33" fmla="*/ 2147483647 h 215"/>
              <a:gd name="T34" fmla="*/ 2147483647 w 126"/>
              <a:gd name="T35" fmla="*/ 2147483647 h 215"/>
              <a:gd name="T36" fmla="*/ 2147483647 w 126"/>
              <a:gd name="T37" fmla="*/ 2147483647 h 215"/>
              <a:gd name="T38" fmla="*/ 2147483647 w 126"/>
              <a:gd name="T39" fmla="*/ 2147483647 h 215"/>
              <a:gd name="T40" fmla="*/ 2147483647 w 126"/>
              <a:gd name="T41" fmla="*/ 2147483647 h 215"/>
              <a:gd name="T42" fmla="*/ 2147483647 w 126"/>
              <a:gd name="T43" fmla="*/ 2147483647 h 215"/>
              <a:gd name="T44" fmla="*/ 2147483647 w 126"/>
              <a:gd name="T45" fmla="*/ 2147483647 h 215"/>
              <a:gd name="T46" fmla="*/ 2147483647 w 126"/>
              <a:gd name="T47" fmla="*/ 2147483647 h 215"/>
              <a:gd name="T48" fmla="*/ 2147483647 w 126"/>
              <a:gd name="T49" fmla="*/ 2147483647 h 215"/>
              <a:gd name="T50" fmla="*/ 2147483647 w 126"/>
              <a:gd name="T51" fmla="*/ 2147483647 h 215"/>
              <a:gd name="T52" fmla="*/ 2147483647 w 126"/>
              <a:gd name="T53" fmla="*/ 2147483647 h 215"/>
              <a:gd name="T54" fmla="*/ 2147483647 w 126"/>
              <a:gd name="T55" fmla="*/ 2147483647 h 215"/>
              <a:gd name="T56" fmla="*/ 2147483647 w 126"/>
              <a:gd name="T57" fmla="*/ 2147483647 h 215"/>
              <a:gd name="T58" fmla="*/ 2147483647 w 126"/>
              <a:gd name="T59" fmla="*/ 2147483647 h 215"/>
              <a:gd name="T60" fmla="*/ 2147483647 w 126"/>
              <a:gd name="T61" fmla="*/ 2147483647 h 215"/>
              <a:gd name="T62" fmla="*/ 2147483647 w 126"/>
              <a:gd name="T63" fmla="*/ 2147483647 h 215"/>
              <a:gd name="T64" fmla="*/ 2147483647 w 126"/>
              <a:gd name="T65" fmla="*/ 2147483647 h 215"/>
              <a:gd name="T66" fmla="*/ 2147483647 w 126"/>
              <a:gd name="T67" fmla="*/ 2147483647 h 215"/>
              <a:gd name="T68" fmla="*/ 2147483647 w 126"/>
              <a:gd name="T69" fmla="*/ 2147483647 h 21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6"/>
              <a:gd name="T106" fmla="*/ 0 h 215"/>
              <a:gd name="T107" fmla="*/ 126 w 126"/>
              <a:gd name="T108" fmla="*/ 215 h 21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6" h="215">
                <a:moveTo>
                  <a:pt x="104" y="133"/>
                </a:moveTo>
                <a:lnTo>
                  <a:pt x="104" y="215"/>
                </a:lnTo>
                <a:lnTo>
                  <a:pt x="126" y="215"/>
                </a:lnTo>
                <a:lnTo>
                  <a:pt x="126" y="3"/>
                </a:lnTo>
                <a:lnTo>
                  <a:pt x="104" y="3"/>
                </a:lnTo>
                <a:lnTo>
                  <a:pt x="104" y="25"/>
                </a:lnTo>
                <a:lnTo>
                  <a:pt x="100" y="19"/>
                </a:lnTo>
                <a:lnTo>
                  <a:pt x="96" y="14"/>
                </a:lnTo>
                <a:lnTo>
                  <a:pt x="90" y="10"/>
                </a:lnTo>
                <a:lnTo>
                  <a:pt x="85" y="5"/>
                </a:lnTo>
                <a:lnTo>
                  <a:pt x="80" y="3"/>
                </a:lnTo>
                <a:lnTo>
                  <a:pt x="73" y="1"/>
                </a:lnTo>
                <a:lnTo>
                  <a:pt x="67" y="0"/>
                </a:lnTo>
                <a:lnTo>
                  <a:pt x="60" y="0"/>
                </a:lnTo>
                <a:lnTo>
                  <a:pt x="47" y="1"/>
                </a:lnTo>
                <a:lnTo>
                  <a:pt x="35" y="5"/>
                </a:lnTo>
                <a:lnTo>
                  <a:pt x="25" y="11"/>
                </a:lnTo>
                <a:lnTo>
                  <a:pt x="16" y="21"/>
                </a:lnTo>
                <a:lnTo>
                  <a:pt x="9" y="32"/>
                </a:lnTo>
                <a:lnTo>
                  <a:pt x="4" y="45"/>
                </a:lnTo>
                <a:lnTo>
                  <a:pt x="1" y="61"/>
                </a:lnTo>
                <a:lnTo>
                  <a:pt x="0" y="79"/>
                </a:lnTo>
                <a:lnTo>
                  <a:pt x="1" y="96"/>
                </a:lnTo>
                <a:lnTo>
                  <a:pt x="4" y="111"/>
                </a:lnTo>
                <a:lnTo>
                  <a:pt x="9" y="125"/>
                </a:lnTo>
                <a:lnTo>
                  <a:pt x="16" y="137"/>
                </a:lnTo>
                <a:lnTo>
                  <a:pt x="25" y="146"/>
                </a:lnTo>
                <a:lnTo>
                  <a:pt x="35" y="152"/>
                </a:lnTo>
                <a:lnTo>
                  <a:pt x="47" y="157"/>
                </a:lnTo>
                <a:lnTo>
                  <a:pt x="60" y="158"/>
                </a:lnTo>
                <a:lnTo>
                  <a:pt x="67" y="158"/>
                </a:lnTo>
                <a:lnTo>
                  <a:pt x="73" y="157"/>
                </a:lnTo>
                <a:lnTo>
                  <a:pt x="80" y="154"/>
                </a:lnTo>
                <a:lnTo>
                  <a:pt x="86" y="152"/>
                </a:lnTo>
                <a:lnTo>
                  <a:pt x="91" y="149"/>
                </a:lnTo>
                <a:lnTo>
                  <a:pt x="97" y="144"/>
                </a:lnTo>
                <a:lnTo>
                  <a:pt x="101" y="139"/>
                </a:lnTo>
                <a:lnTo>
                  <a:pt x="104" y="133"/>
                </a:lnTo>
                <a:close/>
                <a:moveTo>
                  <a:pt x="24" y="78"/>
                </a:moveTo>
                <a:lnTo>
                  <a:pt x="25" y="65"/>
                </a:lnTo>
                <a:lnTo>
                  <a:pt x="27" y="54"/>
                </a:lnTo>
                <a:lnTo>
                  <a:pt x="30" y="45"/>
                </a:lnTo>
                <a:lnTo>
                  <a:pt x="35" y="37"/>
                </a:lnTo>
                <a:lnTo>
                  <a:pt x="41" y="31"/>
                </a:lnTo>
                <a:lnTo>
                  <a:pt x="48" y="26"/>
                </a:lnTo>
                <a:lnTo>
                  <a:pt x="55" y="24"/>
                </a:lnTo>
                <a:lnTo>
                  <a:pt x="65" y="23"/>
                </a:lnTo>
                <a:lnTo>
                  <a:pt x="73" y="24"/>
                </a:lnTo>
                <a:lnTo>
                  <a:pt x="82" y="26"/>
                </a:lnTo>
                <a:lnTo>
                  <a:pt x="88" y="31"/>
                </a:lnTo>
                <a:lnTo>
                  <a:pt x="95" y="38"/>
                </a:lnTo>
                <a:lnTo>
                  <a:pt x="99" y="45"/>
                </a:lnTo>
                <a:lnTo>
                  <a:pt x="102" y="55"/>
                </a:lnTo>
                <a:lnTo>
                  <a:pt x="104" y="66"/>
                </a:lnTo>
                <a:lnTo>
                  <a:pt x="105" y="79"/>
                </a:lnTo>
                <a:lnTo>
                  <a:pt x="104" y="92"/>
                </a:lnTo>
                <a:lnTo>
                  <a:pt x="102" y="103"/>
                </a:lnTo>
                <a:lnTo>
                  <a:pt x="99" y="114"/>
                </a:lnTo>
                <a:lnTo>
                  <a:pt x="95" y="121"/>
                </a:lnTo>
                <a:lnTo>
                  <a:pt x="89" y="128"/>
                </a:lnTo>
                <a:lnTo>
                  <a:pt x="82" y="132"/>
                </a:lnTo>
                <a:lnTo>
                  <a:pt x="74" y="135"/>
                </a:lnTo>
                <a:lnTo>
                  <a:pt x="66" y="136"/>
                </a:lnTo>
                <a:lnTo>
                  <a:pt x="57" y="135"/>
                </a:lnTo>
                <a:lnTo>
                  <a:pt x="48" y="132"/>
                </a:lnTo>
                <a:lnTo>
                  <a:pt x="41" y="128"/>
                </a:lnTo>
                <a:lnTo>
                  <a:pt x="35" y="121"/>
                </a:lnTo>
                <a:lnTo>
                  <a:pt x="30" y="113"/>
                </a:lnTo>
                <a:lnTo>
                  <a:pt x="27" y="102"/>
                </a:lnTo>
                <a:lnTo>
                  <a:pt x="25" y="90"/>
                </a:lnTo>
                <a:lnTo>
                  <a:pt x="24" y="7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65" name="Freeform 313"/>
          <p:cNvSpPr>
            <a:spLocks/>
          </p:cNvSpPr>
          <p:nvPr/>
        </p:nvSpPr>
        <p:spPr bwMode="auto">
          <a:xfrm>
            <a:off x="5878513" y="1198563"/>
            <a:ext cx="53975" cy="80962"/>
          </a:xfrm>
          <a:custGeom>
            <a:avLst/>
            <a:gdLst>
              <a:gd name="T0" fmla="*/ 2147483647 w 114"/>
              <a:gd name="T1" fmla="*/ 0 h 155"/>
              <a:gd name="T2" fmla="*/ 0 w 114"/>
              <a:gd name="T3" fmla="*/ 0 h 155"/>
              <a:gd name="T4" fmla="*/ 0 w 114"/>
              <a:gd name="T5" fmla="*/ 2147483647 h 155"/>
              <a:gd name="T6" fmla="*/ 0 w 114"/>
              <a:gd name="T7" fmla="*/ 2147483647 h 155"/>
              <a:gd name="T8" fmla="*/ 0 w 114"/>
              <a:gd name="T9" fmla="*/ 2147483647 h 155"/>
              <a:gd name="T10" fmla="*/ 106031995 w 114"/>
              <a:gd name="T11" fmla="*/ 2147483647 h 155"/>
              <a:gd name="T12" fmla="*/ 318319963 w 114"/>
              <a:gd name="T13" fmla="*/ 2147483647 h 155"/>
              <a:gd name="T14" fmla="*/ 636864348 w 114"/>
              <a:gd name="T15" fmla="*/ 2147483647 h 155"/>
              <a:gd name="T16" fmla="*/ 955184193 w 114"/>
              <a:gd name="T17" fmla="*/ 2147483647 h 155"/>
              <a:gd name="T18" fmla="*/ 1379760188 w 114"/>
              <a:gd name="T19" fmla="*/ 2147483647 h 155"/>
              <a:gd name="T20" fmla="*/ 1804335947 w 114"/>
              <a:gd name="T21" fmla="*/ 2147483647 h 155"/>
              <a:gd name="T22" fmla="*/ 2147483647 w 114"/>
              <a:gd name="T23" fmla="*/ 2147483647 h 155"/>
              <a:gd name="T24" fmla="*/ 2147483647 w 114"/>
              <a:gd name="T25" fmla="*/ 2147483647 h 155"/>
              <a:gd name="T26" fmla="*/ 2147483647 w 114"/>
              <a:gd name="T27" fmla="*/ 2147483647 h 155"/>
              <a:gd name="T28" fmla="*/ 2147483647 w 114"/>
              <a:gd name="T29" fmla="*/ 2147483647 h 155"/>
              <a:gd name="T30" fmla="*/ 2147483647 w 114"/>
              <a:gd name="T31" fmla="*/ 2147483647 h 155"/>
              <a:gd name="T32" fmla="*/ 2147483647 w 114"/>
              <a:gd name="T33" fmla="*/ 2147483647 h 155"/>
              <a:gd name="T34" fmla="*/ 2147483647 w 114"/>
              <a:gd name="T35" fmla="*/ 2147483647 h 155"/>
              <a:gd name="T36" fmla="*/ 2147483647 w 114"/>
              <a:gd name="T37" fmla="*/ 2147483647 h 155"/>
              <a:gd name="T38" fmla="*/ 2147483647 w 114"/>
              <a:gd name="T39" fmla="*/ 2147483647 h 155"/>
              <a:gd name="T40" fmla="*/ 2147483647 w 114"/>
              <a:gd name="T41" fmla="*/ 2147483647 h 155"/>
              <a:gd name="T42" fmla="*/ 2147483647 w 114"/>
              <a:gd name="T43" fmla="*/ 2147483647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2147483647 h 155"/>
              <a:gd name="T50" fmla="*/ 2147483647 w 114"/>
              <a:gd name="T51" fmla="*/ 2147483647 h 155"/>
              <a:gd name="T52" fmla="*/ 2147483647 w 114"/>
              <a:gd name="T53" fmla="*/ 0 h 155"/>
              <a:gd name="T54" fmla="*/ 2147483647 w 114"/>
              <a:gd name="T55" fmla="*/ 0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0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23" y="0"/>
                </a:moveTo>
                <a:lnTo>
                  <a:pt x="0" y="0"/>
                </a:lnTo>
                <a:lnTo>
                  <a:pt x="0" y="91"/>
                </a:lnTo>
                <a:lnTo>
                  <a:pt x="0" y="98"/>
                </a:lnTo>
                <a:lnTo>
                  <a:pt x="0" y="108"/>
                </a:lnTo>
                <a:lnTo>
                  <a:pt x="1" y="118"/>
                </a:lnTo>
                <a:lnTo>
                  <a:pt x="3" y="127"/>
                </a:lnTo>
                <a:lnTo>
                  <a:pt x="6" y="134"/>
                </a:lnTo>
                <a:lnTo>
                  <a:pt x="9" y="139"/>
                </a:lnTo>
                <a:lnTo>
                  <a:pt x="13" y="143"/>
                </a:lnTo>
                <a:lnTo>
                  <a:pt x="17" y="147"/>
                </a:lnTo>
                <a:lnTo>
                  <a:pt x="22" y="149"/>
                </a:lnTo>
                <a:lnTo>
                  <a:pt x="27" y="151"/>
                </a:lnTo>
                <a:lnTo>
                  <a:pt x="34" y="154"/>
                </a:lnTo>
                <a:lnTo>
                  <a:pt x="40" y="155"/>
                </a:lnTo>
                <a:lnTo>
                  <a:pt x="46" y="155"/>
                </a:lnTo>
                <a:lnTo>
                  <a:pt x="54" y="155"/>
                </a:lnTo>
                <a:lnTo>
                  <a:pt x="61" y="154"/>
                </a:lnTo>
                <a:lnTo>
                  <a:pt x="67" y="151"/>
                </a:lnTo>
                <a:lnTo>
                  <a:pt x="74" y="148"/>
                </a:lnTo>
                <a:lnTo>
                  <a:pt x="79" y="144"/>
                </a:lnTo>
                <a:lnTo>
                  <a:pt x="83" y="140"/>
                </a:lnTo>
                <a:lnTo>
                  <a:pt x="87" y="135"/>
                </a:lnTo>
                <a:lnTo>
                  <a:pt x="92" y="129"/>
                </a:lnTo>
                <a:lnTo>
                  <a:pt x="92" y="151"/>
                </a:lnTo>
                <a:lnTo>
                  <a:pt x="114" y="151"/>
                </a:lnTo>
                <a:lnTo>
                  <a:pt x="114" y="0"/>
                </a:lnTo>
                <a:lnTo>
                  <a:pt x="91" y="0"/>
                </a:lnTo>
                <a:lnTo>
                  <a:pt x="91" y="82"/>
                </a:lnTo>
                <a:lnTo>
                  <a:pt x="90" y="93"/>
                </a:lnTo>
                <a:lnTo>
                  <a:pt x="88" y="104"/>
                </a:lnTo>
                <a:lnTo>
                  <a:pt x="85" y="113"/>
                </a:lnTo>
                <a:lnTo>
                  <a:pt x="80" y="120"/>
                </a:lnTo>
                <a:lnTo>
                  <a:pt x="75" y="126"/>
                </a:lnTo>
                <a:lnTo>
                  <a:pt x="68" y="129"/>
                </a:lnTo>
                <a:lnTo>
                  <a:pt x="60" y="132"/>
                </a:lnTo>
                <a:lnTo>
                  <a:pt x="50" y="133"/>
                </a:lnTo>
                <a:lnTo>
                  <a:pt x="43" y="133"/>
                </a:lnTo>
                <a:lnTo>
                  <a:pt x="37" y="130"/>
                </a:lnTo>
                <a:lnTo>
                  <a:pt x="33" y="127"/>
                </a:lnTo>
                <a:lnTo>
                  <a:pt x="28" y="123"/>
                </a:lnTo>
                <a:lnTo>
                  <a:pt x="26" y="118"/>
                </a:lnTo>
                <a:lnTo>
                  <a:pt x="24" y="111"/>
                </a:lnTo>
                <a:lnTo>
                  <a:pt x="23" y="103"/>
                </a:lnTo>
                <a:lnTo>
                  <a:pt x="23" y="93"/>
                </a:lnTo>
                <a:lnTo>
                  <a:pt x="23" y="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66" name="Freeform 314"/>
          <p:cNvSpPr>
            <a:spLocks noEditPoints="1"/>
          </p:cNvSpPr>
          <p:nvPr/>
        </p:nvSpPr>
        <p:spPr bwMode="auto">
          <a:xfrm>
            <a:off x="5946775" y="1196975"/>
            <a:ext cx="57150" cy="82550"/>
          </a:xfrm>
          <a:custGeom>
            <a:avLst/>
            <a:gdLst>
              <a:gd name="T0" fmla="*/ 2147483647 w 124"/>
              <a:gd name="T1" fmla="*/ 2147483647 h 158"/>
              <a:gd name="T2" fmla="*/ 2147483647 w 124"/>
              <a:gd name="T3" fmla="*/ 2147483647 h 158"/>
              <a:gd name="T4" fmla="*/ 2147483647 w 124"/>
              <a:gd name="T5" fmla="*/ 2147483647 h 158"/>
              <a:gd name="T6" fmla="*/ 2147483647 w 124"/>
              <a:gd name="T7" fmla="*/ 2147483647 h 158"/>
              <a:gd name="T8" fmla="*/ 2147483647 w 124"/>
              <a:gd name="T9" fmla="*/ 2147483647 h 158"/>
              <a:gd name="T10" fmla="*/ 2147483647 w 124"/>
              <a:gd name="T11" fmla="*/ 2147483647 h 158"/>
              <a:gd name="T12" fmla="*/ 2147483647 w 124"/>
              <a:gd name="T13" fmla="*/ 2147483647 h 158"/>
              <a:gd name="T14" fmla="*/ 2147483647 w 124"/>
              <a:gd name="T15" fmla="*/ 2147483647 h 158"/>
              <a:gd name="T16" fmla="*/ 2147483647 w 124"/>
              <a:gd name="T17" fmla="*/ 2147483647 h 158"/>
              <a:gd name="T18" fmla="*/ 2147483647 w 124"/>
              <a:gd name="T19" fmla="*/ 2147483647 h 158"/>
              <a:gd name="T20" fmla="*/ 2147483647 w 124"/>
              <a:gd name="T21" fmla="*/ 2147483647 h 158"/>
              <a:gd name="T22" fmla="*/ 2147483647 w 124"/>
              <a:gd name="T23" fmla="*/ 1568775937 h 158"/>
              <a:gd name="T24" fmla="*/ 2147483647 w 124"/>
              <a:gd name="T25" fmla="*/ 142492282 h 158"/>
              <a:gd name="T26" fmla="*/ 2147483647 w 124"/>
              <a:gd name="T27" fmla="*/ 142492282 h 158"/>
              <a:gd name="T28" fmla="*/ 2147483647 w 124"/>
              <a:gd name="T29" fmla="*/ 1568775937 h 158"/>
              <a:gd name="T30" fmla="*/ 979029496 w 124"/>
              <a:gd name="T31" fmla="*/ 2147483647 h 158"/>
              <a:gd name="T32" fmla="*/ 97924225 w 124"/>
              <a:gd name="T33" fmla="*/ 2147483647 h 158"/>
              <a:gd name="T34" fmla="*/ 97924225 w 124"/>
              <a:gd name="T35" fmla="*/ 2147483647 h 158"/>
              <a:gd name="T36" fmla="*/ 979029496 w 124"/>
              <a:gd name="T37" fmla="*/ 2147483647 h 158"/>
              <a:gd name="T38" fmla="*/ 2147483647 w 124"/>
              <a:gd name="T39" fmla="*/ 2147483647 h 158"/>
              <a:gd name="T40" fmla="*/ 2147483647 w 124"/>
              <a:gd name="T41" fmla="*/ 2147483647 h 158"/>
              <a:gd name="T42" fmla="*/ 2147483647 w 124"/>
              <a:gd name="T43" fmla="*/ 2147483647 h 158"/>
              <a:gd name="T44" fmla="*/ 2147483647 w 124"/>
              <a:gd name="T45" fmla="*/ 2147483647 h 158"/>
              <a:gd name="T46" fmla="*/ 2147483647 w 124"/>
              <a:gd name="T47" fmla="*/ 2147483647 h 158"/>
              <a:gd name="T48" fmla="*/ 2147483647 w 124"/>
              <a:gd name="T49" fmla="*/ 2147483647 h 158"/>
              <a:gd name="T50" fmla="*/ 2147483647 w 124"/>
              <a:gd name="T51" fmla="*/ 2147483647 h 158"/>
              <a:gd name="T52" fmla="*/ 2147483647 w 124"/>
              <a:gd name="T53" fmla="*/ 2147483647 h 158"/>
              <a:gd name="T54" fmla="*/ 2147483647 w 124"/>
              <a:gd name="T55" fmla="*/ 2147483647 h 158"/>
              <a:gd name="T56" fmla="*/ 2147483647 w 124"/>
              <a:gd name="T57" fmla="*/ 2147483647 h 158"/>
              <a:gd name="T58" fmla="*/ 2147483647 w 124"/>
              <a:gd name="T59" fmla="*/ 2147483647 h 158"/>
              <a:gd name="T60" fmla="*/ 2147483647 w 124"/>
              <a:gd name="T61" fmla="*/ 2147483647 h 158"/>
              <a:gd name="T62" fmla="*/ 2147483647 w 124"/>
              <a:gd name="T63" fmla="*/ 2147483647 h 158"/>
              <a:gd name="T64" fmla="*/ 2147483647 w 124"/>
              <a:gd name="T65" fmla="*/ 2147483647 h 158"/>
              <a:gd name="T66" fmla="*/ 2147483647 w 124"/>
              <a:gd name="T67" fmla="*/ 2147483647 h 158"/>
              <a:gd name="T68" fmla="*/ 2147483647 w 124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8"/>
              <a:gd name="T107" fmla="*/ 124 w 124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8">
                <a:moveTo>
                  <a:pt x="99" y="107"/>
                </a:moveTo>
                <a:lnTo>
                  <a:pt x="97" y="113"/>
                </a:lnTo>
                <a:lnTo>
                  <a:pt x="94" y="118"/>
                </a:lnTo>
                <a:lnTo>
                  <a:pt x="91" y="123"/>
                </a:lnTo>
                <a:lnTo>
                  <a:pt x="87" y="128"/>
                </a:lnTo>
                <a:lnTo>
                  <a:pt x="82" y="130"/>
                </a:lnTo>
                <a:lnTo>
                  <a:pt x="77" y="132"/>
                </a:lnTo>
                <a:lnTo>
                  <a:pt x="71" y="135"/>
                </a:lnTo>
                <a:lnTo>
                  <a:pt x="64" y="135"/>
                </a:lnTo>
                <a:lnTo>
                  <a:pt x="55" y="133"/>
                </a:lnTo>
                <a:lnTo>
                  <a:pt x="48" y="131"/>
                </a:lnTo>
                <a:lnTo>
                  <a:pt x="41" y="128"/>
                </a:lnTo>
                <a:lnTo>
                  <a:pt x="35" y="122"/>
                </a:lnTo>
                <a:lnTo>
                  <a:pt x="31" y="116"/>
                </a:lnTo>
                <a:lnTo>
                  <a:pt x="28" y="108"/>
                </a:lnTo>
                <a:lnTo>
                  <a:pt x="26" y="97"/>
                </a:lnTo>
                <a:lnTo>
                  <a:pt x="24" y="87"/>
                </a:lnTo>
                <a:lnTo>
                  <a:pt x="124" y="87"/>
                </a:lnTo>
                <a:lnTo>
                  <a:pt x="124" y="75"/>
                </a:lnTo>
                <a:lnTo>
                  <a:pt x="123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19"/>
                </a:lnTo>
                <a:lnTo>
                  <a:pt x="98" y="11"/>
                </a:lnTo>
                <a:lnTo>
                  <a:pt x="88" y="4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5"/>
                </a:lnTo>
                <a:lnTo>
                  <a:pt x="26" y="11"/>
                </a:lnTo>
                <a:lnTo>
                  <a:pt x="17" y="21"/>
                </a:lnTo>
                <a:lnTo>
                  <a:pt x="10" y="32"/>
                </a:lnTo>
                <a:lnTo>
                  <a:pt x="4" y="46"/>
                </a:lnTo>
                <a:lnTo>
                  <a:pt x="1" y="62"/>
                </a:lnTo>
                <a:lnTo>
                  <a:pt x="0" y="80"/>
                </a:lnTo>
                <a:lnTo>
                  <a:pt x="1" y="97"/>
                </a:lnTo>
                <a:lnTo>
                  <a:pt x="4" y="113"/>
                </a:lnTo>
                <a:lnTo>
                  <a:pt x="10" y="126"/>
                </a:lnTo>
                <a:lnTo>
                  <a:pt x="17" y="137"/>
                </a:lnTo>
                <a:lnTo>
                  <a:pt x="26" y="146"/>
                </a:lnTo>
                <a:lnTo>
                  <a:pt x="36" y="152"/>
                </a:lnTo>
                <a:lnTo>
                  <a:pt x="49" y="157"/>
                </a:lnTo>
                <a:lnTo>
                  <a:pt x="61" y="158"/>
                </a:lnTo>
                <a:lnTo>
                  <a:pt x="73" y="157"/>
                </a:lnTo>
                <a:lnTo>
                  <a:pt x="85" y="154"/>
                </a:lnTo>
                <a:lnTo>
                  <a:pt x="94" y="150"/>
                </a:lnTo>
                <a:lnTo>
                  <a:pt x="103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8"/>
                </a:lnTo>
                <a:lnTo>
                  <a:pt x="122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6" y="55"/>
                </a:lnTo>
                <a:lnTo>
                  <a:pt x="28" y="47"/>
                </a:lnTo>
                <a:lnTo>
                  <a:pt x="32" y="39"/>
                </a:lnTo>
                <a:lnTo>
                  <a:pt x="36" y="33"/>
                </a:lnTo>
                <a:lnTo>
                  <a:pt x="41" y="28"/>
                </a:lnTo>
                <a:lnTo>
                  <a:pt x="48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5" y="29"/>
                </a:lnTo>
                <a:lnTo>
                  <a:pt x="90" y="33"/>
                </a:lnTo>
                <a:lnTo>
                  <a:pt x="94" y="39"/>
                </a:lnTo>
                <a:lnTo>
                  <a:pt x="97" y="47"/>
                </a:lnTo>
                <a:lnTo>
                  <a:pt x="98" y="55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67" name="Freeform 315"/>
          <p:cNvSpPr>
            <a:spLocks noEditPoints="1"/>
          </p:cNvSpPr>
          <p:nvPr/>
        </p:nvSpPr>
        <p:spPr bwMode="auto">
          <a:xfrm>
            <a:off x="6046788" y="1166813"/>
            <a:ext cx="82550" cy="119062"/>
          </a:xfrm>
          <a:custGeom>
            <a:avLst/>
            <a:gdLst>
              <a:gd name="T0" fmla="*/ 2147483647 w 178"/>
              <a:gd name="T1" fmla="*/ 2147483647 h 226"/>
              <a:gd name="T2" fmla="*/ 2147483647 w 178"/>
              <a:gd name="T3" fmla="*/ 2147483647 h 226"/>
              <a:gd name="T4" fmla="*/ 2147483647 w 178"/>
              <a:gd name="T5" fmla="*/ 2147483647 h 226"/>
              <a:gd name="T6" fmla="*/ 2147483647 w 178"/>
              <a:gd name="T7" fmla="*/ 2147483647 h 226"/>
              <a:gd name="T8" fmla="*/ 2147483647 w 178"/>
              <a:gd name="T9" fmla="*/ 2147483647 h 226"/>
              <a:gd name="T10" fmla="*/ 2147483647 w 178"/>
              <a:gd name="T11" fmla="*/ 2147483647 h 226"/>
              <a:gd name="T12" fmla="*/ 2147483647 w 178"/>
              <a:gd name="T13" fmla="*/ 2147483647 h 226"/>
              <a:gd name="T14" fmla="*/ 2147483647 w 178"/>
              <a:gd name="T15" fmla="*/ 2147483647 h 226"/>
              <a:gd name="T16" fmla="*/ 2147483647 w 178"/>
              <a:gd name="T17" fmla="*/ 2147483647 h 226"/>
              <a:gd name="T18" fmla="*/ 2147483647 w 178"/>
              <a:gd name="T19" fmla="*/ 2147483647 h 226"/>
              <a:gd name="T20" fmla="*/ 2147483647 w 178"/>
              <a:gd name="T21" fmla="*/ 2147483647 h 226"/>
              <a:gd name="T22" fmla="*/ 2147483647 w 178"/>
              <a:gd name="T23" fmla="*/ 1023576528 h 226"/>
              <a:gd name="T24" fmla="*/ 2147483647 w 178"/>
              <a:gd name="T25" fmla="*/ 292530118 h 226"/>
              <a:gd name="T26" fmla="*/ 2147483647 w 178"/>
              <a:gd name="T27" fmla="*/ 0 h 226"/>
              <a:gd name="T28" fmla="*/ 2147483647 w 178"/>
              <a:gd name="T29" fmla="*/ 292530118 h 226"/>
              <a:gd name="T30" fmla="*/ 2147483647 w 178"/>
              <a:gd name="T31" fmla="*/ 1023576528 h 226"/>
              <a:gd name="T32" fmla="*/ 2147483647 w 178"/>
              <a:gd name="T33" fmla="*/ 2147483647 h 226"/>
              <a:gd name="T34" fmla="*/ 2147483647 w 178"/>
              <a:gd name="T35" fmla="*/ 2147483647 h 226"/>
              <a:gd name="T36" fmla="*/ 1396495552 w 178"/>
              <a:gd name="T37" fmla="*/ 2147483647 h 226"/>
              <a:gd name="T38" fmla="*/ 698140183 w 178"/>
              <a:gd name="T39" fmla="*/ 2147483647 h 226"/>
              <a:gd name="T40" fmla="*/ 99795525 w 178"/>
              <a:gd name="T41" fmla="*/ 2147483647 h 226"/>
              <a:gd name="T42" fmla="*/ 0 w 178"/>
              <a:gd name="T43" fmla="*/ 2147483647 h 226"/>
              <a:gd name="T44" fmla="*/ 99795525 w 178"/>
              <a:gd name="T45" fmla="*/ 2147483647 h 226"/>
              <a:gd name="T46" fmla="*/ 698140183 w 178"/>
              <a:gd name="T47" fmla="*/ 2147483647 h 226"/>
              <a:gd name="T48" fmla="*/ 1396495552 w 178"/>
              <a:gd name="T49" fmla="*/ 2147483647 h 226"/>
              <a:gd name="T50" fmla="*/ 2147483647 w 178"/>
              <a:gd name="T51" fmla="*/ 2147483647 h 226"/>
              <a:gd name="T52" fmla="*/ 2147483647 w 178"/>
              <a:gd name="T53" fmla="*/ 2147483647 h 226"/>
              <a:gd name="T54" fmla="*/ 2147483647 w 178"/>
              <a:gd name="T55" fmla="*/ 2147483647 h 226"/>
              <a:gd name="T56" fmla="*/ 2147483647 w 178"/>
              <a:gd name="T57" fmla="*/ 2147483647 h 226"/>
              <a:gd name="T58" fmla="*/ 2147483647 w 178"/>
              <a:gd name="T59" fmla="*/ 2147483647 h 226"/>
              <a:gd name="T60" fmla="*/ 2147483647 w 178"/>
              <a:gd name="T61" fmla="*/ 2147483647 h 226"/>
              <a:gd name="T62" fmla="*/ 2147483647 w 178"/>
              <a:gd name="T63" fmla="*/ 2147483647 h 226"/>
              <a:gd name="T64" fmla="*/ 2147483647 w 178"/>
              <a:gd name="T65" fmla="*/ 2147483647 h 226"/>
              <a:gd name="T66" fmla="*/ 2147483647 w 178"/>
              <a:gd name="T67" fmla="*/ 2147483647 h 226"/>
              <a:gd name="T68" fmla="*/ 2147483647 w 178"/>
              <a:gd name="T69" fmla="*/ 2147483647 h 226"/>
              <a:gd name="T70" fmla="*/ 2147483647 w 178"/>
              <a:gd name="T71" fmla="*/ 2147483647 h 226"/>
              <a:gd name="T72" fmla="*/ 2147483647 w 178"/>
              <a:gd name="T73" fmla="*/ 2147483647 h 226"/>
              <a:gd name="T74" fmla="*/ 2147483647 w 178"/>
              <a:gd name="T75" fmla="*/ 2147483647 h 226"/>
              <a:gd name="T76" fmla="*/ 2147483647 w 178"/>
              <a:gd name="T77" fmla="*/ 2147483647 h 226"/>
              <a:gd name="T78" fmla="*/ 2147483647 w 178"/>
              <a:gd name="T79" fmla="*/ 2147483647 h 226"/>
              <a:gd name="T80" fmla="*/ 2147483647 w 178"/>
              <a:gd name="T81" fmla="*/ 2147483647 h 226"/>
              <a:gd name="T82" fmla="*/ 2147483647 w 178"/>
              <a:gd name="T83" fmla="*/ 2147483647 h 226"/>
              <a:gd name="T84" fmla="*/ 2147483647 w 178"/>
              <a:gd name="T85" fmla="*/ 2147483647 h 226"/>
              <a:gd name="T86" fmla="*/ 2147483647 w 178"/>
              <a:gd name="T87" fmla="*/ 2147483647 h 226"/>
              <a:gd name="T88" fmla="*/ 2147483647 w 178"/>
              <a:gd name="T89" fmla="*/ 2147483647 h 226"/>
              <a:gd name="T90" fmla="*/ 2147483647 w 178"/>
              <a:gd name="T91" fmla="*/ 2147483647 h 226"/>
              <a:gd name="T92" fmla="*/ 2147483647 w 178"/>
              <a:gd name="T93" fmla="*/ 2147483647 h 226"/>
              <a:gd name="T94" fmla="*/ 2147483647 w 178"/>
              <a:gd name="T95" fmla="*/ 2147483647 h 226"/>
              <a:gd name="T96" fmla="*/ 2147483647 w 178"/>
              <a:gd name="T97" fmla="*/ 2147483647 h 226"/>
              <a:gd name="T98" fmla="*/ 2147483647 w 178"/>
              <a:gd name="T99" fmla="*/ 2147483647 h 226"/>
              <a:gd name="T100" fmla="*/ 2147483647 w 178"/>
              <a:gd name="T101" fmla="*/ 2147483647 h 226"/>
              <a:gd name="T102" fmla="*/ 2147483647 w 178"/>
              <a:gd name="T103" fmla="*/ 2147483647 h 22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78"/>
              <a:gd name="T157" fmla="*/ 0 h 226"/>
              <a:gd name="T158" fmla="*/ 178 w 178"/>
              <a:gd name="T159" fmla="*/ 226 h 22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78" h="226">
                <a:moveTo>
                  <a:pt x="137" y="202"/>
                </a:moveTo>
                <a:lnTo>
                  <a:pt x="164" y="226"/>
                </a:lnTo>
                <a:lnTo>
                  <a:pt x="176" y="209"/>
                </a:lnTo>
                <a:lnTo>
                  <a:pt x="154" y="187"/>
                </a:lnTo>
                <a:lnTo>
                  <a:pt x="161" y="179"/>
                </a:lnTo>
                <a:lnTo>
                  <a:pt x="165" y="171"/>
                </a:lnTo>
                <a:lnTo>
                  <a:pt x="169" y="162"/>
                </a:lnTo>
                <a:lnTo>
                  <a:pt x="172" y="151"/>
                </a:lnTo>
                <a:lnTo>
                  <a:pt x="175" y="142"/>
                </a:lnTo>
                <a:lnTo>
                  <a:pt x="177" y="130"/>
                </a:lnTo>
                <a:lnTo>
                  <a:pt x="178" y="120"/>
                </a:lnTo>
                <a:lnTo>
                  <a:pt x="178" y="107"/>
                </a:lnTo>
                <a:lnTo>
                  <a:pt x="178" y="95"/>
                </a:lnTo>
                <a:lnTo>
                  <a:pt x="177" y="84"/>
                </a:lnTo>
                <a:lnTo>
                  <a:pt x="175" y="72"/>
                </a:lnTo>
                <a:lnTo>
                  <a:pt x="172" y="61"/>
                </a:lnTo>
                <a:lnTo>
                  <a:pt x="169" y="52"/>
                </a:lnTo>
                <a:lnTo>
                  <a:pt x="165" y="44"/>
                </a:lnTo>
                <a:lnTo>
                  <a:pt x="161" y="36"/>
                </a:lnTo>
                <a:lnTo>
                  <a:pt x="154" y="28"/>
                </a:lnTo>
                <a:lnTo>
                  <a:pt x="149" y="22"/>
                </a:lnTo>
                <a:lnTo>
                  <a:pt x="142" y="16"/>
                </a:lnTo>
                <a:lnTo>
                  <a:pt x="134" y="11"/>
                </a:lnTo>
                <a:lnTo>
                  <a:pt x="127" y="7"/>
                </a:lnTo>
                <a:lnTo>
                  <a:pt x="118" y="4"/>
                </a:lnTo>
                <a:lnTo>
                  <a:pt x="109" y="2"/>
                </a:lnTo>
                <a:lnTo>
                  <a:pt x="99" y="0"/>
                </a:lnTo>
                <a:lnTo>
                  <a:pt x="90" y="0"/>
                </a:lnTo>
                <a:lnTo>
                  <a:pt x="79" y="0"/>
                </a:lnTo>
                <a:lnTo>
                  <a:pt x="70" y="2"/>
                </a:lnTo>
                <a:lnTo>
                  <a:pt x="60" y="4"/>
                </a:lnTo>
                <a:lnTo>
                  <a:pt x="52" y="7"/>
                </a:lnTo>
                <a:lnTo>
                  <a:pt x="45" y="11"/>
                </a:lnTo>
                <a:lnTo>
                  <a:pt x="37" y="16"/>
                </a:lnTo>
                <a:lnTo>
                  <a:pt x="30" y="22"/>
                </a:lnTo>
                <a:lnTo>
                  <a:pt x="24" y="28"/>
                </a:lnTo>
                <a:lnTo>
                  <a:pt x="19" y="36"/>
                </a:lnTo>
                <a:lnTo>
                  <a:pt x="14" y="44"/>
                </a:lnTo>
                <a:lnTo>
                  <a:pt x="10" y="52"/>
                </a:lnTo>
                <a:lnTo>
                  <a:pt x="7" y="61"/>
                </a:lnTo>
                <a:lnTo>
                  <a:pt x="3" y="72"/>
                </a:lnTo>
                <a:lnTo>
                  <a:pt x="1" y="84"/>
                </a:lnTo>
                <a:lnTo>
                  <a:pt x="0" y="95"/>
                </a:lnTo>
                <a:lnTo>
                  <a:pt x="0" y="108"/>
                </a:lnTo>
                <a:lnTo>
                  <a:pt x="0" y="120"/>
                </a:lnTo>
                <a:lnTo>
                  <a:pt x="1" y="131"/>
                </a:lnTo>
                <a:lnTo>
                  <a:pt x="3" y="143"/>
                </a:lnTo>
                <a:lnTo>
                  <a:pt x="7" y="153"/>
                </a:lnTo>
                <a:lnTo>
                  <a:pt x="10" y="163"/>
                </a:lnTo>
                <a:lnTo>
                  <a:pt x="14" y="172"/>
                </a:lnTo>
                <a:lnTo>
                  <a:pt x="19" y="179"/>
                </a:lnTo>
                <a:lnTo>
                  <a:pt x="24" y="187"/>
                </a:lnTo>
                <a:lnTo>
                  <a:pt x="30" y="193"/>
                </a:lnTo>
                <a:lnTo>
                  <a:pt x="37" y="199"/>
                </a:lnTo>
                <a:lnTo>
                  <a:pt x="45" y="203"/>
                </a:lnTo>
                <a:lnTo>
                  <a:pt x="52" y="208"/>
                </a:lnTo>
                <a:lnTo>
                  <a:pt x="60" y="210"/>
                </a:lnTo>
                <a:lnTo>
                  <a:pt x="70" y="213"/>
                </a:lnTo>
                <a:lnTo>
                  <a:pt x="79" y="215"/>
                </a:lnTo>
                <a:lnTo>
                  <a:pt x="90" y="215"/>
                </a:lnTo>
                <a:lnTo>
                  <a:pt x="103" y="214"/>
                </a:lnTo>
                <a:lnTo>
                  <a:pt x="115" y="212"/>
                </a:lnTo>
                <a:lnTo>
                  <a:pt x="127" y="208"/>
                </a:lnTo>
                <a:lnTo>
                  <a:pt x="137" y="202"/>
                </a:lnTo>
                <a:close/>
                <a:moveTo>
                  <a:pt x="117" y="184"/>
                </a:moveTo>
                <a:lnTo>
                  <a:pt x="111" y="187"/>
                </a:lnTo>
                <a:lnTo>
                  <a:pt x="104" y="189"/>
                </a:lnTo>
                <a:lnTo>
                  <a:pt x="97" y="191"/>
                </a:lnTo>
                <a:lnTo>
                  <a:pt x="90" y="191"/>
                </a:lnTo>
                <a:lnTo>
                  <a:pt x="76" y="189"/>
                </a:lnTo>
                <a:lnTo>
                  <a:pt x="64" y="185"/>
                </a:lnTo>
                <a:lnTo>
                  <a:pt x="53" y="178"/>
                </a:lnTo>
                <a:lnTo>
                  <a:pt x="43" y="169"/>
                </a:lnTo>
                <a:lnTo>
                  <a:pt x="36" y="157"/>
                </a:lnTo>
                <a:lnTo>
                  <a:pt x="31" y="143"/>
                </a:lnTo>
                <a:lnTo>
                  <a:pt x="28" y="127"/>
                </a:lnTo>
                <a:lnTo>
                  <a:pt x="27" y="108"/>
                </a:lnTo>
                <a:lnTo>
                  <a:pt x="28" y="88"/>
                </a:lnTo>
                <a:lnTo>
                  <a:pt x="31" y="72"/>
                </a:lnTo>
                <a:lnTo>
                  <a:pt x="36" y="58"/>
                </a:lnTo>
                <a:lnTo>
                  <a:pt x="43" y="46"/>
                </a:lnTo>
                <a:lnTo>
                  <a:pt x="53" y="37"/>
                </a:lnTo>
                <a:lnTo>
                  <a:pt x="64" y="30"/>
                </a:lnTo>
                <a:lnTo>
                  <a:pt x="76" y="25"/>
                </a:lnTo>
                <a:lnTo>
                  <a:pt x="90" y="24"/>
                </a:lnTo>
                <a:lnTo>
                  <a:pt x="104" y="25"/>
                </a:lnTo>
                <a:lnTo>
                  <a:pt x="115" y="30"/>
                </a:lnTo>
                <a:lnTo>
                  <a:pt x="127" y="37"/>
                </a:lnTo>
                <a:lnTo>
                  <a:pt x="135" y="46"/>
                </a:lnTo>
                <a:lnTo>
                  <a:pt x="143" y="58"/>
                </a:lnTo>
                <a:lnTo>
                  <a:pt x="148" y="72"/>
                </a:lnTo>
                <a:lnTo>
                  <a:pt x="151" y="88"/>
                </a:lnTo>
                <a:lnTo>
                  <a:pt x="152" y="108"/>
                </a:lnTo>
                <a:lnTo>
                  <a:pt x="152" y="117"/>
                </a:lnTo>
                <a:lnTo>
                  <a:pt x="151" y="127"/>
                </a:lnTo>
                <a:lnTo>
                  <a:pt x="149" y="136"/>
                </a:lnTo>
                <a:lnTo>
                  <a:pt x="148" y="144"/>
                </a:lnTo>
                <a:lnTo>
                  <a:pt x="145" y="152"/>
                </a:lnTo>
                <a:lnTo>
                  <a:pt x="142" y="159"/>
                </a:lnTo>
                <a:lnTo>
                  <a:pt x="138" y="165"/>
                </a:lnTo>
                <a:lnTo>
                  <a:pt x="134" y="171"/>
                </a:lnTo>
                <a:lnTo>
                  <a:pt x="109" y="149"/>
                </a:lnTo>
                <a:lnTo>
                  <a:pt x="96" y="165"/>
                </a:lnTo>
                <a:lnTo>
                  <a:pt x="117" y="18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68" name="Rectangle 316"/>
          <p:cNvSpPr>
            <a:spLocks noChangeArrowheads="1"/>
          </p:cNvSpPr>
          <p:nvPr/>
        </p:nvSpPr>
        <p:spPr bwMode="auto">
          <a:xfrm>
            <a:off x="6145213" y="1262063"/>
            <a:ext cx="11112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69" name="Freeform 317"/>
          <p:cNvSpPr>
            <a:spLocks/>
          </p:cNvSpPr>
          <p:nvPr/>
        </p:nvSpPr>
        <p:spPr bwMode="auto">
          <a:xfrm>
            <a:off x="4851400" y="1365250"/>
            <a:ext cx="58738" cy="106363"/>
          </a:xfrm>
          <a:custGeom>
            <a:avLst/>
            <a:gdLst>
              <a:gd name="T0" fmla="*/ 2147483647 w 124"/>
              <a:gd name="T1" fmla="*/ 2147483647 h 199"/>
              <a:gd name="T2" fmla="*/ 2147483647 w 124"/>
              <a:gd name="T3" fmla="*/ 2147483647 h 199"/>
              <a:gd name="T4" fmla="*/ 2147483647 w 124"/>
              <a:gd name="T5" fmla="*/ 2147483647 h 199"/>
              <a:gd name="T6" fmla="*/ 2147483647 w 124"/>
              <a:gd name="T7" fmla="*/ 2147483647 h 199"/>
              <a:gd name="T8" fmla="*/ 2147483647 w 124"/>
              <a:gd name="T9" fmla="*/ 2147483647 h 199"/>
              <a:gd name="T10" fmla="*/ 2147483647 w 124"/>
              <a:gd name="T11" fmla="*/ 2147483647 h 199"/>
              <a:gd name="T12" fmla="*/ 2147483647 w 124"/>
              <a:gd name="T13" fmla="*/ 2147483647 h 199"/>
              <a:gd name="T14" fmla="*/ 2147483647 w 124"/>
              <a:gd name="T15" fmla="*/ 2147483647 h 199"/>
              <a:gd name="T16" fmla="*/ 2147483647 w 124"/>
              <a:gd name="T17" fmla="*/ 2147483647 h 199"/>
              <a:gd name="T18" fmla="*/ 2147483647 w 124"/>
              <a:gd name="T19" fmla="*/ 2147483647 h 199"/>
              <a:gd name="T20" fmla="*/ 2147483647 w 124"/>
              <a:gd name="T21" fmla="*/ 2147483647 h 199"/>
              <a:gd name="T22" fmla="*/ 2147483647 w 124"/>
              <a:gd name="T23" fmla="*/ 2147483647 h 199"/>
              <a:gd name="T24" fmla="*/ 2147483647 w 124"/>
              <a:gd name="T25" fmla="*/ 1374105313 h 199"/>
              <a:gd name="T26" fmla="*/ 2147483647 w 124"/>
              <a:gd name="T27" fmla="*/ 152551286 h 199"/>
              <a:gd name="T28" fmla="*/ 2147483647 w 124"/>
              <a:gd name="T29" fmla="*/ 152551286 h 199"/>
              <a:gd name="T30" fmla="*/ 2147483647 w 124"/>
              <a:gd name="T31" fmla="*/ 1526943018 h 199"/>
              <a:gd name="T32" fmla="*/ 1488125443 w 124"/>
              <a:gd name="T33" fmla="*/ 2147483647 h 199"/>
              <a:gd name="T34" fmla="*/ 531345475 w 124"/>
              <a:gd name="T35" fmla="*/ 2147483647 h 199"/>
              <a:gd name="T36" fmla="*/ 425210554 w 124"/>
              <a:gd name="T37" fmla="*/ 2147483647 h 199"/>
              <a:gd name="T38" fmla="*/ 2147483647 w 124"/>
              <a:gd name="T39" fmla="*/ 2147483647 h 199"/>
              <a:gd name="T40" fmla="*/ 2147483647 w 124"/>
              <a:gd name="T41" fmla="*/ 2147483647 h 199"/>
              <a:gd name="T42" fmla="*/ 2147483647 w 124"/>
              <a:gd name="T43" fmla="*/ 2147483647 h 199"/>
              <a:gd name="T44" fmla="*/ 2147483647 w 124"/>
              <a:gd name="T45" fmla="*/ 2147483647 h 199"/>
              <a:gd name="T46" fmla="*/ 2147483647 w 124"/>
              <a:gd name="T47" fmla="*/ 2147483647 h 199"/>
              <a:gd name="T48" fmla="*/ 2147483647 w 124"/>
              <a:gd name="T49" fmla="*/ 2147483647 h 199"/>
              <a:gd name="T50" fmla="*/ 2147483647 w 124"/>
              <a:gd name="T51" fmla="*/ 2147483647 h 199"/>
              <a:gd name="T52" fmla="*/ 2147483647 w 124"/>
              <a:gd name="T53" fmla="*/ 2147483647 h 199"/>
              <a:gd name="T54" fmla="*/ 2147483647 w 124"/>
              <a:gd name="T55" fmla="*/ 2147483647 h 199"/>
              <a:gd name="T56" fmla="*/ 2147483647 w 124"/>
              <a:gd name="T57" fmla="*/ 2147483647 h 199"/>
              <a:gd name="T58" fmla="*/ 2147483647 w 124"/>
              <a:gd name="T59" fmla="*/ 2147483647 h 199"/>
              <a:gd name="T60" fmla="*/ 2147483647 w 124"/>
              <a:gd name="T61" fmla="*/ 2147483647 h 199"/>
              <a:gd name="T62" fmla="*/ 2147483647 w 124"/>
              <a:gd name="T63" fmla="*/ 2147483647 h 199"/>
              <a:gd name="T64" fmla="*/ 2147483647 w 124"/>
              <a:gd name="T65" fmla="*/ 2147483647 h 199"/>
              <a:gd name="T66" fmla="*/ 2147483647 w 124"/>
              <a:gd name="T67" fmla="*/ 2147483647 h 199"/>
              <a:gd name="T68" fmla="*/ 850421581 w 124"/>
              <a:gd name="T69" fmla="*/ 2147483647 h 199"/>
              <a:gd name="T70" fmla="*/ 106358890 w 124"/>
              <a:gd name="T71" fmla="*/ 2147483647 h 199"/>
              <a:gd name="T72" fmla="*/ 0 w 124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4"/>
              <a:gd name="T112" fmla="*/ 0 h 199"/>
              <a:gd name="T113" fmla="*/ 124 w 124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4" h="199">
                <a:moveTo>
                  <a:pt x="0" y="199"/>
                </a:moveTo>
                <a:lnTo>
                  <a:pt x="124" y="199"/>
                </a:lnTo>
                <a:lnTo>
                  <a:pt x="124" y="175"/>
                </a:lnTo>
                <a:lnTo>
                  <a:pt x="26" y="175"/>
                </a:lnTo>
                <a:lnTo>
                  <a:pt x="30" y="168"/>
                </a:lnTo>
                <a:lnTo>
                  <a:pt x="33" y="162"/>
                </a:lnTo>
                <a:lnTo>
                  <a:pt x="36" y="156"/>
                </a:lnTo>
                <a:lnTo>
                  <a:pt x="41" y="150"/>
                </a:lnTo>
                <a:lnTo>
                  <a:pt x="47" y="145"/>
                </a:lnTo>
                <a:lnTo>
                  <a:pt x="54" y="140"/>
                </a:lnTo>
                <a:lnTo>
                  <a:pt x="61" y="135"/>
                </a:lnTo>
                <a:lnTo>
                  <a:pt x="70" y="130"/>
                </a:lnTo>
                <a:lnTo>
                  <a:pt x="85" y="122"/>
                </a:lnTo>
                <a:lnTo>
                  <a:pt x="95" y="115"/>
                </a:lnTo>
                <a:lnTo>
                  <a:pt x="102" y="109"/>
                </a:lnTo>
                <a:lnTo>
                  <a:pt x="110" y="102"/>
                </a:lnTo>
                <a:lnTo>
                  <a:pt x="115" y="95"/>
                </a:lnTo>
                <a:lnTo>
                  <a:pt x="119" y="87"/>
                </a:lnTo>
                <a:lnTo>
                  <a:pt x="122" y="78"/>
                </a:lnTo>
                <a:lnTo>
                  <a:pt x="123" y="69"/>
                </a:lnTo>
                <a:lnTo>
                  <a:pt x="124" y="59"/>
                </a:lnTo>
                <a:lnTo>
                  <a:pt x="123" y="46"/>
                </a:lnTo>
                <a:lnTo>
                  <a:pt x="120" y="35"/>
                </a:lnTo>
                <a:lnTo>
                  <a:pt x="115" y="24"/>
                </a:lnTo>
                <a:lnTo>
                  <a:pt x="108" y="16"/>
                </a:lnTo>
                <a:lnTo>
                  <a:pt x="99" y="9"/>
                </a:lnTo>
                <a:lnTo>
                  <a:pt x="90" y="4"/>
                </a:lnTo>
                <a:lnTo>
                  <a:pt x="78" y="1"/>
                </a:lnTo>
                <a:lnTo>
                  <a:pt x="64" y="0"/>
                </a:lnTo>
                <a:lnTo>
                  <a:pt x="52" y="1"/>
                </a:lnTo>
                <a:lnTo>
                  <a:pt x="40" y="4"/>
                </a:lnTo>
                <a:lnTo>
                  <a:pt x="30" y="10"/>
                </a:lnTo>
                <a:lnTo>
                  <a:pt x="21" y="18"/>
                </a:lnTo>
                <a:lnTo>
                  <a:pt x="14" y="28"/>
                </a:lnTo>
                <a:lnTo>
                  <a:pt x="8" y="39"/>
                </a:lnTo>
                <a:lnTo>
                  <a:pt x="5" y="53"/>
                </a:lnTo>
                <a:lnTo>
                  <a:pt x="4" y="69"/>
                </a:lnTo>
                <a:lnTo>
                  <a:pt x="4" y="72"/>
                </a:lnTo>
                <a:lnTo>
                  <a:pt x="28" y="72"/>
                </a:lnTo>
                <a:lnTo>
                  <a:pt x="28" y="70"/>
                </a:lnTo>
                <a:lnTo>
                  <a:pt x="30" y="59"/>
                </a:lnTo>
                <a:lnTo>
                  <a:pt x="31" y="51"/>
                </a:lnTo>
                <a:lnTo>
                  <a:pt x="34" y="43"/>
                </a:lnTo>
                <a:lnTo>
                  <a:pt x="38" y="36"/>
                </a:lnTo>
                <a:lnTo>
                  <a:pt x="43" y="31"/>
                </a:lnTo>
                <a:lnTo>
                  <a:pt x="50" y="28"/>
                </a:lnTo>
                <a:lnTo>
                  <a:pt x="56" y="25"/>
                </a:lnTo>
                <a:lnTo>
                  <a:pt x="63" y="24"/>
                </a:lnTo>
                <a:lnTo>
                  <a:pt x="72" y="25"/>
                </a:lnTo>
                <a:lnTo>
                  <a:pt x="78" y="27"/>
                </a:lnTo>
                <a:lnTo>
                  <a:pt x="84" y="30"/>
                </a:lnTo>
                <a:lnTo>
                  <a:pt x="90" y="34"/>
                </a:lnTo>
                <a:lnTo>
                  <a:pt x="94" y="39"/>
                </a:lnTo>
                <a:lnTo>
                  <a:pt x="97" y="45"/>
                </a:lnTo>
                <a:lnTo>
                  <a:pt x="98" y="52"/>
                </a:lnTo>
                <a:lnTo>
                  <a:pt x="99" y="59"/>
                </a:lnTo>
                <a:lnTo>
                  <a:pt x="99" y="66"/>
                </a:lnTo>
                <a:lnTo>
                  <a:pt x="97" y="72"/>
                </a:lnTo>
                <a:lnTo>
                  <a:pt x="96" y="78"/>
                </a:lnTo>
                <a:lnTo>
                  <a:pt x="93" y="83"/>
                </a:lnTo>
                <a:lnTo>
                  <a:pt x="89" y="88"/>
                </a:lnTo>
                <a:lnTo>
                  <a:pt x="84" y="93"/>
                </a:lnTo>
                <a:lnTo>
                  <a:pt x="79" y="98"/>
                </a:lnTo>
                <a:lnTo>
                  <a:pt x="73" y="101"/>
                </a:lnTo>
                <a:lnTo>
                  <a:pt x="58" y="110"/>
                </a:lnTo>
                <a:lnTo>
                  <a:pt x="44" y="119"/>
                </a:lnTo>
                <a:lnTo>
                  <a:pt x="33" y="128"/>
                </a:lnTo>
                <a:lnTo>
                  <a:pt x="22" y="137"/>
                </a:lnTo>
                <a:lnTo>
                  <a:pt x="15" y="148"/>
                </a:lnTo>
                <a:lnTo>
                  <a:pt x="8" y="158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70" name="Freeform 318"/>
          <p:cNvSpPr>
            <a:spLocks noEditPoints="1"/>
          </p:cNvSpPr>
          <p:nvPr/>
        </p:nvSpPr>
        <p:spPr bwMode="auto">
          <a:xfrm>
            <a:off x="4919663" y="1365250"/>
            <a:ext cx="60325" cy="107950"/>
          </a:xfrm>
          <a:custGeom>
            <a:avLst/>
            <a:gdLst>
              <a:gd name="T0" fmla="*/ 2147483647 w 128"/>
              <a:gd name="T1" fmla="*/ 2147483647 h 204"/>
              <a:gd name="T2" fmla="*/ 2147483647 w 128"/>
              <a:gd name="T3" fmla="*/ 2147483647 h 204"/>
              <a:gd name="T4" fmla="*/ 2147483647 w 128"/>
              <a:gd name="T5" fmla="*/ 1185313400 h 204"/>
              <a:gd name="T6" fmla="*/ 2147483647 w 128"/>
              <a:gd name="T7" fmla="*/ 148129118 h 204"/>
              <a:gd name="T8" fmla="*/ 2147483647 w 128"/>
              <a:gd name="T9" fmla="*/ 0 h 204"/>
              <a:gd name="T10" fmla="*/ 2147483647 w 128"/>
              <a:gd name="T11" fmla="*/ 592796929 h 204"/>
              <a:gd name="T12" fmla="*/ 2147483647 w 128"/>
              <a:gd name="T13" fmla="*/ 1629980483 h 204"/>
              <a:gd name="T14" fmla="*/ 2147483647 w 128"/>
              <a:gd name="T15" fmla="*/ 2147483647 h 204"/>
              <a:gd name="T16" fmla="*/ 1465503275 w 128"/>
              <a:gd name="T17" fmla="*/ 2147483647 h 204"/>
              <a:gd name="T18" fmla="*/ 837366920 w 128"/>
              <a:gd name="T19" fmla="*/ 2147483647 h 204"/>
              <a:gd name="T20" fmla="*/ 418683696 w 128"/>
              <a:gd name="T21" fmla="*/ 2147483647 h 204"/>
              <a:gd name="T22" fmla="*/ 0 w 128"/>
              <a:gd name="T23" fmla="*/ 2147483647 h 204"/>
              <a:gd name="T24" fmla="*/ 0 w 128"/>
              <a:gd name="T25" fmla="*/ 2147483647 h 204"/>
              <a:gd name="T26" fmla="*/ 314068413 w 128"/>
              <a:gd name="T27" fmla="*/ 2147483647 h 204"/>
              <a:gd name="T28" fmla="*/ 732751637 w 128"/>
              <a:gd name="T29" fmla="*/ 2147483647 h 204"/>
              <a:gd name="T30" fmla="*/ 1360888464 w 128"/>
              <a:gd name="T31" fmla="*/ 2147483647 h 204"/>
              <a:gd name="T32" fmla="*/ 2147483647 w 128"/>
              <a:gd name="T33" fmla="*/ 2147483647 h 204"/>
              <a:gd name="T34" fmla="*/ 2147483647 w 128"/>
              <a:gd name="T35" fmla="*/ 2147483647 h 204"/>
              <a:gd name="T36" fmla="*/ 2147483647 w 128"/>
              <a:gd name="T37" fmla="*/ 2147483647 h 204"/>
              <a:gd name="T38" fmla="*/ 2147483647 w 128"/>
              <a:gd name="T39" fmla="*/ 2147483647 h 204"/>
              <a:gd name="T40" fmla="*/ 2147483647 w 128"/>
              <a:gd name="T41" fmla="*/ 2147483647 h 204"/>
              <a:gd name="T42" fmla="*/ 2147483647 w 128"/>
              <a:gd name="T43" fmla="*/ 2147483647 h 204"/>
              <a:gd name="T44" fmla="*/ 2147483647 w 128"/>
              <a:gd name="T45" fmla="*/ 2147483647 h 204"/>
              <a:gd name="T46" fmla="*/ 2147483647 w 128"/>
              <a:gd name="T47" fmla="*/ 2147483647 h 204"/>
              <a:gd name="T48" fmla="*/ 2147483647 w 128"/>
              <a:gd name="T49" fmla="*/ 2147483647 h 204"/>
              <a:gd name="T50" fmla="*/ 2147483647 w 128"/>
              <a:gd name="T51" fmla="*/ 2147483647 h 204"/>
              <a:gd name="T52" fmla="*/ 2147483647 w 128"/>
              <a:gd name="T53" fmla="*/ 2147483647 h 204"/>
              <a:gd name="T54" fmla="*/ 2147483647 w 128"/>
              <a:gd name="T55" fmla="*/ 2147483647 h 204"/>
              <a:gd name="T56" fmla="*/ 2147483647 w 128"/>
              <a:gd name="T57" fmla="*/ 2147483647 h 204"/>
              <a:gd name="T58" fmla="*/ 2147483647 w 128"/>
              <a:gd name="T59" fmla="*/ 2147483647 h 204"/>
              <a:gd name="T60" fmla="*/ 2147483647 w 128"/>
              <a:gd name="T61" fmla="*/ 2147483647 h 204"/>
              <a:gd name="T62" fmla="*/ 2147483647 w 128"/>
              <a:gd name="T63" fmla="*/ 2147483647 h 204"/>
              <a:gd name="T64" fmla="*/ 2147483647 w 128"/>
              <a:gd name="T65" fmla="*/ 2147483647 h 204"/>
              <a:gd name="T66" fmla="*/ 2147483647 w 128"/>
              <a:gd name="T67" fmla="*/ 2147483647 h 204"/>
              <a:gd name="T68" fmla="*/ 2147483647 w 128"/>
              <a:gd name="T69" fmla="*/ 2147483647 h 204"/>
              <a:gd name="T70" fmla="*/ 2147483647 w 128"/>
              <a:gd name="T71" fmla="*/ 2147483647 h 204"/>
              <a:gd name="T72" fmla="*/ 2147483647 w 128"/>
              <a:gd name="T73" fmla="*/ 2147483647 h 204"/>
              <a:gd name="T74" fmla="*/ 2147483647 w 128"/>
              <a:gd name="T75" fmla="*/ 2147483647 h 204"/>
              <a:gd name="T76" fmla="*/ 2147483647 w 128"/>
              <a:gd name="T77" fmla="*/ 2147483647 h 204"/>
              <a:gd name="T78" fmla="*/ 2147483647 w 128"/>
              <a:gd name="T79" fmla="*/ 2147483647 h 204"/>
              <a:gd name="T80" fmla="*/ 2147483647 w 128"/>
              <a:gd name="T81" fmla="*/ 2147483647 h 204"/>
              <a:gd name="T82" fmla="*/ 2147483647 w 128"/>
              <a:gd name="T83" fmla="*/ 2147483647 h 204"/>
              <a:gd name="T84" fmla="*/ 2147483647 w 128"/>
              <a:gd name="T85" fmla="*/ 2147483647 h 204"/>
              <a:gd name="T86" fmla="*/ 2147483647 w 128"/>
              <a:gd name="T87" fmla="*/ 2147483647 h 204"/>
              <a:gd name="T88" fmla="*/ 2147483647 w 128"/>
              <a:gd name="T89" fmla="*/ 2147483647 h 204"/>
              <a:gd name="T90" fmla="*/ 2147483647 w 128"/>
              <a:gd name="T91" fmla="*/ 2147483647 h 204"/>
              <a:gd name="T92" fmla="*/ 2147483647 w 128"/>
              <a:gd name="T93" fmla="*/ 2147483647 h 204"/>
              <a:gd name="T94" fmla="*/ 2147483647 w 128"/>
              <a:gd name="T95" fmla="*/ 2147483647 h 204"/>
              <a:gd name="T96" fmla="*/ 2147483647 w 128"/>
              <a:gd name="T97" fmla="*/ 2147483647 h 204"/>
              <a:gd name="T98" fmla="*/ 2147483647 w 128"/>
              <a:gd name="T99" fmla="*/ 2147483647 h 204"/>
              <a:gd name="T100" fmla="*/ 2147483647 w 128"/>
              <a:gd name="T101" fmla="*/ 2147483647 h 204"/>
              <a:gd name="T102" fmla="*/ 2147483647 w 128"/>
              <a:gd name="T103" fmla="*/ 2147483647 h 204"/>
              <a:gd name="T104" fmla="*/ 2147483647 w 128"/>
              <a:gd name="T105" fmla="*/ 2147483647 h 204"/>
              <a:gd name="T106" fmla="*/ 2147483647 w 128"/>
              <a:gd name="T107" fmla="*/ 2147483647 h 204"/>
              <a:gd name="T108" fmla="*/ 2147483647 w 128"/>
              <a:gd name="T109" fmla="*/ 2147483647 h 2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204"/>
              <a:gd name="T167" fmla="*/ 128 w 128"/>
              <a:gd name="T168" fmla="*/ 204 h 20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204">
                <a:moveTo>
                  <a:pt x="127" y="52"/>
                </a:moveTo>
                <a:lnTo>
                  <a:pt x="125" y="41"/>
                </a:lnTo>
                <a:lnTo>
                  <a:pt x="122" y="30"/>
                </a:lnTo>
                <a:lnTo>
                  <a:pt x="116" y="21"/>
                </a:lnTo>
                <a:lnTo>
                  <a:pt x="110" y="14"/>
                </a:lnTo>
                <a:lnTo>
                  <a:pt x="102" y="8"/>
                </a:lnTo>
                <a:lnTo>
                  <a:pt x="92" y="3"/>
                </a:lnTo>
                <a:lnTo>
                  <a:pt x="82" y="1"/>
                </a:lnTo>
                <a:lnTo>
                  <a:pt x="69" y="0"/>
                </a:lnTo>
                <a:lnTo>
                  <a:pt x="62" y="0"/>
                </a:lnTo>
                <a:lnTo>
                  <a:pt x="54" y="2"/>
                </a:lnTo>
                <a:lnTo>
                  <a:pt x="47" y="4"/>
                </a:lnTo>
                <a:lnTo>
                  <a:pt x="40" y="7"/>
                </a:lnTo>
                <a:lnTo>
                  <a:pt x="34" y="11"/>
                </a:lnTo>
                <a:lnTo>
                  <a:pt x="29" y="16"/>
                </a:lnTo>
                <a:lnTo>
                  <a:pt x="24" y="22"/>
                </a:lnTo>
                <a:lnTo>
                  <a:pt x="18" y="28"/>
                </a:lnTo>
                <a:lnTo>
                  <a:pt x="14" y="36"/>
                </a:lnTo>
                <a:lnTo>
                  <a:pt x="11" y="44"/>
                </a:lnTo>
                <a:lnTo>
                  <a:pt x="8" y="53"/>
                </a:lnTo>
                <a:lnTo>
                  <a:pt x="5" y="63"/>
                </a:lnTo>
                <a:lnTo>
                  <a:pt x="4" y="73"/>
                </a:lnTo>
                <a:lnTo>
                  <a:pt x="1" y="85"/>
                </a:lnTo>
                <a:lnTo>
                  <a:pt x="0" y="98"/>
                </a:lnTo>
                <a:lnTo>
                  <a:pt x="0" y="110"/>
                </a:lnTo>
                <a:lnTo>
                  <a:pt x="0" y="122"/>
                </a:lnTo>
                <a:lnTo>
                  <a:pt x="1" y="133"/>
                </a:lnTo>
                <a:lnTo>
                  <a:pt x="3" y="142"/>
                </a:lnTo>
                <a:lnTo>
                  <a:pt x="5" y="151"/>
                </a:lnTo>
                <a:lnTo>
                  <a:pt x="7" y="159"/>
                </a:lnTo>
                <a:lnTo>
                  <a:pt x="10" y="166"/>
                </a:lnTo>
                <a:lnTo>
                  <a:pt x="13" y="173"/>
                </a:lnTo>
                <a:lnTo>
                  <a:pt x="17" y="180"/>
                </a:lnTo>
                <a:lnTo>
                  <a:pt x="22" y="185"/>
                </a:lnTo>
                <a:lnTo>
                  <a:pt x="27" y="190"/>
                </a:lnTo>
                <a:lnTo>
                  <a:pt x="32" y="194"/>
                </a:lnTo>
                <a:lnTo>
                  <a:pt x="38" y="198"/>
                </a:lnTo>
                <a:lnTo>
                  <a:pt x="45" y="200"/>
                </a:lnTo>
                <a:lnTo>
                  <a:pt x="51" y="202"/>
                </a:lnTo>
                <a:lnTo>
                  <a:pt x="58" y="204"/>
                </a:lnTo>
                <a:lnTo>
                  <a:pt x="66" y="204"/>
                </a:lnTo>
                <a:lnTo>
                  <a:pt x="80" y="202"/>
                </a:lnTo>
                <a:lnTo>
                  <a:pt x="91" y="199"/>
                </a:lnTo>
                <a:lnTo>
                  <a:pt x="102" y="193"/>
                </a:lnTo>
                <a:lnTo>
                  <a:pt x="111" y="185"/>
                </a:lnTo>
                <a:lnTo>
                  <a:pt x="119" y="176"/>
                </a:lnTo>
                <a:lnTo>
                  <a:pt x="124" y="164"/>
                </a:lnTo>
                <a:lnTo>
                  <a:pt x="127" y="150"/>
                </a:lnTo>
                <a:lnTo>
                  <a:pt x="128" y="136"/>
                </a:lnTo>
                <a:lnTo>
                  <a:pt x="127" y="122"/>
                </a:lnTo>
                <a:lnTo>
                  <a:pt x="124" y="109"/>
                </a:lnTo>
                <a:lnTo>
                  <a:pt x="119" y="98"/>
                </a:lnTo>
                <a:lnTo>
                  <a:pt x="112" y="88"/>
                </a:lnTo>
                <a:lnTo>
                  <a:pt x="104" y="80"/>
                </a:lnTo>
                <a:lnTo>
                  <a:pt x="93" y="74"/>
                </a:lnTo>
                <a:lnTo>
                  <a:pt x="83" y="71"/>
                </a:lnTo>
                <a:lnTo>
                  <a:pt x="70" y="70"/>
                </a:lnTo>
                <a:lnTo>
                  <a:pt x="57" y="71"/>
                </a:lnTo>
                <a:lnTo>
                  <a:pt x="46" y="76"/>
                </a:lnTo>
                <a:lnTo>
                  <a:pt x="35" y="83"/>
                </a:lnTo>
                <a:lnTo>
                  <a:pt x="27" y="92"/>
                </a:lnTo>
                <a:lnTo>
                  <a:pt x="28" y="76"/>
                </a:lnTo>
                <a:lnTo>
                  <a:pt x="31" y="62"/>
                </a:lnTo>
                <a:lnTo>
                  <a:pt x="34" y="50"/>
                </a:lnTo>
                <a:lnTo>
                  <a:pt x="39" y="41"/>
                </a:lnTo>
                <a:lnTo>
                  <a:pt x="45" y="32"/>
                </a:lnTo>
                <a:lnTo>
                  <a:pt x="52" y="28"/>
                </a:lnTo>
                <a:lnTo>
                  <a:pt x="61" y="24"/>
                </a:lnTo>
                <a:lnTo>
                  <a:pt x="70" y="23"/>
                </a:lnTo>
                <a:lnTo>
                  <a:pt x="76" y="23"/>
                </a:lnTo>
                <a:lnTo>
                  <a:pt x="83" y="25"/>
                </a:lnTo>
                <a:lnTo>
                  <a:pt x="88" y="28"/>
                </a:lnTo>
                <a:lnTo>
                  <a:pt x="93" y="30"/>
                </a:lnTo>
                <a:lnTo>
                  <a:pt x="96" y="35"/>
                </a:lnTo>
                <a:lnTo>
                  <a:pt x="100" y="39"/>
                </a:lnTo>
                <a:lnTo>
                  <a:pt x="102" y="46"/>
                </a:lnTo>
                <a:lnTo>
                  <a:pt x="103" y="52"/>
                </a:lnTo>
                <a:lnTo>
                  <a:pt x="127" y="52"/>
                </a:lnTo>
                <a:close/>
                <a:moveTo>
                  <a:pt x="103" y="136"/>
                </a:moveTo>
                <a:lnTo>
                  <a:pt x="102" y="145"/>
                </a:lnTo>
                <a:lnTo>
                  <a:pt x="101" y="155"/>
                </a:lnTo>
                <a:lnTo>
                  <a:pt x="97" y="162"/>
                </a:lnTo>
                <a:lnTo>
                  <a:pt x="92" y="169"/>
                </a:lnTo>
                <a:lnTo>
                  <a:pt x="87" y="173"/>
                </a:lnTo>
                <a:lnTo>
                  <a:pt x="82" y="177"/>
                </a:lnTo>
                <a:lnTo>
                  <a:pt x="74" y="179"/>
                </a:lnTo>
                <a:lnTo>
                  <a:pt x="66" y="180"/>
                </a:lnTo>
                <a:lnTo>
                  <a:pt x="58" y="179"/>
                </a:lnTo>
                <a:lnTo>
                  <a:pt x="51" y="177"/>
                </a:lnTo>
                <a:lnTo>
                  <a:pt x="45" y="173"/>
                </a:lnTo>
                <a:lnTo>
                  <a:pt x="39" y="169"/>
                </a:lnTo>
                <a:lnTo>
                  <a:pt x="35" y="162"/>
                </a:lnTo>
                <a:lnTo>
                  <a:pt x="32" y="155"/>
                </a:lnTo>
                <a:lnTo>
                  <a:pt x="30" y="147"/>
                </a:lnTo>
                <a:lnTo>
                  <a:pt x="29" y="136"/>
                </a:lnTo>
                <a:lnTo>
                  <a:pt x="30" y="127"/>
                </a:lnTo>
                <a:lnTo>
                  <a:pt x="31" y="119"/>
                </a:lnTo>
                <a:lnTo>
                  <a:pt x="35" y="110"/>
                </a:lnTo>
                <a:lnTo>
                  <a:pt x="39" y="105"/>
                </a:lnTo>
                <a:lnTo>
                  <a:pt x="45" y="100"/>
                </a:lnTo>
                <a:lnTo>
                  <a:pt x="51" y="96"/>
                </a:lnTo>
                <a:lnTo>
                  <a:pt x="58" y="94"/>
                </a:lnTo>
                <a:lnTo>
                  <a:pt x="67" y="93"/>
                </a:lnTo>
                <a:lnTo>
                  <a:pt x="74" y="94"/>
                </a:lnTo>
                <a:lnTo>
                  <a:pt x="82" y="96"/>
                </a:lnTo>
                <a:lnTo>
                  <a:pt x="88" y="100"/>
                </a:lnTo>
                <a:lnTo>
                  <a:pt x="93" y="105"/>
                </a:lnTo>
                <a:lnTo>
                  <a:pt x="97" y="110"/>
                </a:lnTo>
                <a:lnTo>
                  <a:pt x="101" y="119"/>
                </a:lnTo>
                <a:lnTo>
                  <a:pt x="102" y="127"/>
                </a:lnTo>
                <a:lnTo>
                  <a:pt x="103" y="13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71" name="Freeform 319"/>
          <p:cNvSpPr>
            <a:spLocks noEditPoints="1"/>
          </p:cNvSpPr>
          <p:nvPr/>
        </p:nvSpPr>
        <p:spPr bwMode="auto">
          <a:xfrm>
            <a:off x="5537200" y="1362075"/>
            <a:ext cx="69850" cy="109538"/>
          </a:xfrm>
          <a:custGeom>
            <a:avLst/>
            <a:gdLst>
              <a:gd name="T0" fmla="*/ 0 w 145"/>
              <a:gd name="T1" fmla="*/ 2147483647 h 207"/>
              <a:gd name="T2" fmla="*/ 2147483647 w 145"/>
              <a:gd name="T3" fmla="*/ 2147483647 h 207"/>
              <a:gd name="T4" fmla="*/ 2147483647 w 145"/>
              <a:gd name="T5" fmla="*/ 2147483647 h 207"/>
              <a:gd name="T6" fmla="*/ 2147483647 w 145"/>
              <a:gd name="T7" fmla="*/ 2147483647 h 207"/>
              <a:gd name="T8" fmla="*/ 2147483647 w 145"/>
              <a:gd name="T9" fmla="*/ 2147483647 h 207"/>
              <a:gd name="T10" fmla="*/ 2147483647 w 145"/>
              <a:gd name="T11" fmla="*/ 2147483647 h 207"/>
              <a:gd name="T12" fmla="*/ 2147483647 w 145"/>
              <a:gd name="T13" fmla="*/ 2147483647 h 207"/>
              <a:gd name="T14" fmla="*/ 2147483647 w 145"/>
              <a:gd name="T15" fmla="*/ 2147483647 h 207"/>
              <a:gd name="T16" fmla="*/ 2147483647 w 145"/>
              <a:gd name="T17" fmla="*/ 2147483647 h 207"/>
              <a:gd name="T18" fmla="*/ 2147483647 w 145"/>
              <a:gd name="T19" fmla="*/ 2147483647 h 207"/>
              <a:gd name="T20" fmla="*/ 2147483647 w 145"/>
              <a:gd name="T21" fmla="*/ 2147483647 h 207"/>
              <a:gd name="T22" fmla="*/ 2147483647 w 145"/>
              <a:gd name="T23" fmla="*/ 2147483647 h 207"/>
              <a:gd name="T24" fmla="*/ 2147483647 w 145"/>
              <a:gd name="T25" fmla="*/ 2147483647 h 207"/>
              <a:gd name="T26" fmla="*/ 2147483647 w 145"/>
              <a:gd name="T27" fmla="*/ 2147483647 h 207"/>
              <a:gd name="T28" fmla="*/ 2147483647 w 145"/>
              <a:gd name="T29" fmla="*/ 2147483647 h 207"/>
              <a:gd name="T30" fmla="*/ 2147483647 w 145"/>
              <a:gd name="T31" fmla="*/ 2147483647 h 207"/>
              <a:gd name="T32" fmla="*/ 2147483647 w 145"/>
              <a:gd name="T33" fmla="*/ 2147483647 h 207"/>
              <a:gd name="T34" fmla="*/ 2147483647 w 145"/>
              <a:gd name="T35" fmla="*/ 2147483647 h 207"/>
              <a:gd name="T36" fmla="*/ 2147483647 w 145"/>
              <a:gd name="T37" fmla="*/ 2147483647 h 207"/>
              <a:gd name="T38" fmla="*/ 2147483647 w 145"/>
              <a:gd name="T39" fmla="*/ 2147483647 h 207"/>
              <a:gd name="T40" fmla="*/ 2147483647 w 145"/>
              <a:gd name="T41" fmla="*/ 2147483647 h 207"/>
              <a:gd name="T42" fmla="*/ 2147483647 w 145"/>
              <a:gd name="T43" fmla="*/ 2147483647 h 207"/>
              <a:gd name="T44" fmla="*/ 2147483647 w 145"/>
              <a:gd name="T45" fmla="*/ 2147483647 h 207"/>
              <a:gd name="T46" fmla="*/ 2147483647 w 145"/>
              <a:gd name="T47" fmla="*/ 1629995339 h 207"/>
              <a:gd name="T48" fmla="*/ 2147483647 w 145"/>
              <a:gd name="T49" fmla="*/ 444671893 h 207"/>
              <a:gd name="T50" fmla="*/ 2147483647 w 145"/>
              <a:gd name="T51" fmla="*/ 0 h 207"/>
              <a:gd name="T52" fmla="*/ 0 w 145"/>
              <a:gd name="T53" fmla="*/ 0 h 207"/>
              <a:gd name="T54" fmla="*/ 2147483647 w 145"/>
              <a:gd name="T55" fmla="*/ 2147483647 h 207"/>
              <a:gd name="T56" fmla="*/ 2147483647 w 145"/>
              <a:gd name="T57" fmla="*/ 2147483647 h 207"/>
              <a:gd name="T58" fmla="*/ 2147483647 w 145"/>
              <a:gd name="T59" fmla="*/ 2147483647 h 207"/>
              <a:gd name="T60" fmla="*/ 2147483647 w 145"/>
              <a:gd name="T61" fmla="*/ 2147483647 h 207"/>
              <a:gd name="T62" fmla="*/ 2147483647 w 145"/>
              <a:gd name="T63" fmla="*/ 2147483647 h 207"/>
              <a:gd name="T64" fmla="*/ 2147483647 w 145"/>
              <a:gd name="T65" fmla="*/ 2147483647 h 207"/>
              <a:gd name="T66" fmla="*/ 2147483647 w 145"/>
              <a:gd name="T67" fmla="*/ 2147483647 h 207"/>
              <a:gd name="T68" fmla="*/ 2147483647 w 145"/>
              <a:gd name="T69" fmla="*/ 2147483647 h 207"/>
              <a:gd name="T70" fmla="*/ 2147483647 w 145"/>
              <a:gd name="T71" fmla="*/ 2147483647 h 207"/>
              <a:gd name="T72" fmla="*/ 2147483647 w 145"/>
              <a:gd name="T73" fmla="*/ 2147483647 h 20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45"/>
              <a:gd name="T112" fmla="*/ 0 h 207"/>
              <a:gd name="T113" fmla="*/ 145 w 145"/>
              <a:gd name="T114" fmla="*/ 207 h 20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45" h="207">
                <a:moveTo>
                  <a:pt x="0" y="0"/>
                </a:moveTo>
                <a:lnTo>
                  <a:pt x="0" y="207"/>
                </a:lnTo>
                <a:lnTo>
                  <a:pt x="26" y="207"/>
                </a:lnTo>
                <a:lnTo>
                  <a:pt x="26" y="118"/>
                </a:lnTo>
                <a:lnTo>
                  <a:pt x="67" y="118"/>
                </a:lnTo>
                <a:lnTo>
                  <a:pt x="78" y="118"/>
                </a:lnTo>
                <a:lnTo>
                  <a:pt x="87" y="120"/>
                </a:lnTo>
                <a:lnTo>
                  <a:pt x="94" y="121"/>
                </a:lnTo>
                <a:lnTo>
                  <a:pt x="100" y="123"/>
                </a:lnTo>
                <a:lnTo>
                  <a:pt x="104" y="128"/>
                </a:lnTo>
                <a:lnTo>
                  <a:pt x="106" y="134"/>
                </a:lnTo>
                <a:lnTo>
                  <a:pt x="108" y="142"/>
                </a:lnTo>
                <a:lnTo>
                  <a:pt x="109" y="151"/>
                </a:lnTo>
                <a:lnTo>
                  <a:pt x="110" y="179"/>
                </a:lnTo>
                <a:lnTo>
                  <a:pt x="111" y="187"/>
                </a:lnTo>
                <a:lnTo>
                  <a:pt x="112" y="195"/>
                </a:lnTo>
                <a:lnTo>
                  <a:pt x="113" y="201"/>
                </a:lnTo>
                <a:lnTo>
                  <a:pt x="115" y="207"/>
                </a:lnTo>
                <a:lnTo>
                  <a:pt x="145" y="207"/>
                </a:lnTo>
                <a:lnTo>
                  <a:pt x="145" y="201"/>
                </a:lnTo>
                <a:lnTo>
                  <a:pt x="141" y="198"/>
                </a:lnTo>
                <a:lnTo>
                  <a:pt x="139" y="193"/>
                </a:lnTo>
                <a:lnTo>
                  <a:pt x="137" y="186"/>
                </a:lnTo>
                <a:lnTo>
                  <a:pt x="136" y="177"/>
                </a:lnTo>
                <a:lnTo>
                  <a:pt x="134" y="143"/>
                </a:lnTo>
                <a:lnTo>
                  <a:pt x="133" y="136"/>
                </a:lnTo>
                <a:lnTo>
                  <a:pt x="132" y="129"/>
                </a:lnTo>
                <a:lnTo>
                  <a:pt x="131" y="122"/>
                </a:lnTo>
                <a:lnTo>
                  <a:pt x="129" y="117"/>
                </a:lnTo>
                <a:lnTo>
                  <a:pt x="126" y="113"/>
                </a:lnTo>
                <a:lnTo>
                  <a:pt x="123" y="109"/>
                </a:lnTo>
                <a:lnTo>
                  <a:pt x="118" y="107"/>
                </a:lnTo>
                <a:lnTo>
                  <a:pt x="113" y="104"/>
                </a:lnTo>
                <a:lnTo>
                  <a:pt x="118" y="101"/>
                </a:lnTo>
                <a:lnTo>
                  <a:pt x="124" y="96"/>
                </a:lnTo>
                <a:lnTo>
                  <a:pt x="128" y="92"/>
                </a:lnTo>
                <a:lnTo>
                  <a:pt x="132" y="86"/>
                </a:lnTo>
                <a:lnTo>
                  <a:pt x="134" y="80"/>
                </a:lnTo>
                <a:lnTo>
                  <a:pt x="136" y="73"/>
                </a:lnTo>
                <a:lnTo>
                  <a:pt x="139" y="65"/>
                </a:lnTo>
                <a:lnTo>
                  <a:pt x="139" y="57"/>
                </a:lnTo>
                <a:lnTo>
                  <a:pt x="139" y="49"/>
                </a:lnTo>
                <a:lnTo>
                  <a:pt x="137" y="40"/>
                </a:lnTo>
                <a:lnTo>
                  <a:pt x="135" y="33"/>
                </a:lnTo>
                <a:lnTo>
                  <a:pt x="132" y="26"/>
                </a:lnTo>
                <a:lnTo>
                  <a:pt x="129" y="21"/>
                </a:lnTo>
                <a:lnTo>
                  <a:pt x="125" y="16"/>
                </a:lnTo>
                <a:lnTo>
                  <a:pt x="120" y="11"/>
                </a:lnTo>
                <a:lnTo>
                  <a:pt x="114" y="7"/>
                </a:lnTo>
                <a:lnTo>
                  <a:pt x="105" y="3"/>
                </a:lnTo>
                <a:lnTo>
                  <a:pt x="95" y="1"/>
                </a:lnTo>
                <a:lnTo>
                  <a:pt x="85" y="0"/>
                </a:lnTo>
                <a:lnTo>
                  <a:pt x="73" y="0"/>
                </a:lnTo>
                <a:lnTo>
                  <a:pt x="0" y="0"/>
                </a:lnTo>
                <a:close/>
                <a:moveTo>
                  <a:pt x="26" y="24"/>
                </a:moveTo>
                <a:lnTo>
                  <a:pt x="69" y="24"/>
                </a:lnTo>
                <a:lnTo>
                  <a:pt x="79" y="24"/>
                </a:lnTo>
                <a:lnTo>
                  <a:pt x="88" y="25"/>
                </a:lnTo>
                <a:lnTo>
                  <a:pt x="95" y="28"/>
                </a:lnTo>
                <a:lnTo>
                  <a:pt x="102" y="30"/>
                </a:lnTo>
                <a:lnTo>
                  <a:pt x="106" y="35"/>
                </a:lnTo>
                <a:lnTo>
                  <a:pt x="109" y="40"/>
                </a:lnTo>
                <a:lnTo>
                  <a:pt x="111" y="49"/>
                </a:lnTo>
                <a:lnTo>
                  <a:pt x="112" y="58"/>
                </a:lnTo>
                <a:lnTo>
                  <a:pt x="111" y="67"/>
                </a:lnTo>
                <a:lnTo>
                  <a:pt x="110" y="75"/>
                </a:lnTo>
                <a:lnTo>
                  <a:pt x="106" y="81"/>
                </a:lnTo>
                <a:lnTo>
                  <a:pt x="102" y="86"/>
                </a:lnTo>
                <a:lnTo>
                  <a:pt x="95" y="89"/>
                </a:lnTo>
                <a:lnTo>
                  <a:pt x="88" y="92"/>
                </a:lnTo>
                <a:lnTo>
                  <a:pt x="79" y="94"/>
                </a:lnTo>
                <a:lnTo>
                  <a:pt x="69" y="94"/>
                </a:lnTo>
                <a:lnTo>
                  <a:pt x="26" y="94"/>
                </a:lnTo>
                <a:lnTo>
                  <a:pt x="26" y="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72" name="Freeform 320"/>
          <p:cNvSpPr>
            <a:spLocks noEditPoints="1"/>
          </p:cNvSpPr>
          <p:nvPr/>
        </p:nvSpPr>
        <p:spPr bwMode="auto">
          <a:xfrm>
            <a:off x="5614988" y="1354138"/>
            <a:ext cx="57150" cy="119062"/>
          </a:xfrm>
          <a:custGeom>
            <a:avLst/>
            <a:gdLst>
              <a:gd name="T0" fmla="*/ 2147483647 w 123"/>
              <a:gd name="T1" fmla="*/ 2147483647 h 223"/>
              <a:gd name="T2" fmla="*/ 2147483647 w 123"/>
              <a:gd name="T3" fmla="*/ 2147483647 h 223"/>
              <a:gd name="T4" fmla="*/ 2147483647 w 123"/>
              <a:gd name="T5" fmla="*/ 2147483647 h 223"/>
              <a:gd name="T6" fmla="*/ 2147483647 w 123"/>
              <a:gd name="T7" fmla="*/ 2147483647 h 223"/>
              <a:gd name="T8" fmla="*/ 2147483647 w 123"/>
              <a:gd name="T9" fmla="*/ 2147483647 h 223"/>
              <a:gd name="T10" fmla="*/ 2147483647 w 123"/>
              <a:gd name="T11" fmla="*/ 2147483647 h 223"/>
              <a:gd name="T12" fmla="*/ 2147483647 w 123"/>
              <a:gd name="T13" fmla="*/ 2147483647 h 223"/>
              <a:gd name="T14" fmla="*/ 2147483647 w 123"/>
              <a:gd name="T15" fmla="*/ 2147483647 h 223"/>
              <a:gd name="T16" fmla="*/ 2147483647 w 123"/>
              <a:gd name="T17" fmla="*/ 2147483647 h 223"/>
              <a:gd name="T18" fmla="*/ 2147483647 w 123"/>
              <a:gd name="T19" fmla="*/ 2147483647 h 223"/>
              <a:gd name="T20" fmla="*/ 2147483647 w 123"/>
              <a:gd name="T21" fmla="*/ 2147483647 h 223"/>
              <a:gd name="T22" fmla="*/ 2147483647 w 123"/>
              <a:gd name="T23" fmla="*/ 2147483647 h 223"/>
              <a:gd name="T24" fmla="*/ 2147483647 w 123"/>
              <a:gd name="T25" fmla="*/ 2147483647 h 223"/>
              <a:gd name="T26" fmla="*/ 2147483647 w 123"/>
              <a:gd name="T27" fmla="*/ 2147483647 h 223"/>
              <a:gd name="T28" fmla="*/ 2147483647 w 123"/>
              <a:gd name="T29" fmla="*/ 2147483647 h 223"/>
              <a:gd name="T30" fmla="*/ 902830618 w 123"/>
              <a:gd name="T31" fmla="*/ 2147483647 h 223"/>
              <a:gd name="T32" fmla="*/ 100386535 w 123"/>
              <a:gd name="T33" fmla="*/ 2147483647 h 223"/>
              <a:gd name="T34" fmla="*/ 100386535 w 123"/>
              <a:gd name="T35" fmla="*/ 2147483647 h 223"/>
              <a:gd name="T36" fmla="*/ 902830618 w 123"/>
              <a:gd name="T37" fmla="*/ 2147483647 h 223"/>
              <a:gd name="T38" fmla="*/ 2147483647 w 123"/>
              <a:gd name="T39" fmla="*/ 2147483647 h 223"/>
              <a:gd name="T40" fmla="*/ 2147483647 w 123"/>
              <a:gd name="T41" fmla="*/ 2147483647 h 223"/>
              <a:gd name="T42" fmla="*/ 2147483647 w 123"/>
              <a:gd name="T43" fmla="*/ 2147483647 h 223"/>
              <a:gd name="T44" fmla="*/ 2147483647 w 123"/>
              <a:gd name="T45" fmla="*/ 2147483647 h 223"/>
              <a:gd name="T46" fmla="*/ 2147483647 w 123"/>
              <a:gd name="T47" fmla="*/ 2147483647 h 223"/>
              <a:gd name="T48" fmla="*/ 2147483647 w 123"/>
              <a:gd name="T49" fmla="*/ 2147483647 h 223"/>
              <a:gd name="T50" fmla="*/ 2147483647 w 123"/>
              <a:gd name="T51" fmla="*/ 2147483647 h 223"/>
              <a:gd name="T52" fmla="*/ 2147483647 w 123"/>
              <a:gd name="T53" fmla="*/ 2147483647 h 223"/>
              <a:gd name="T54" fmla="*/ 2147483647 w 123"/>
              <a:gd name="T55" fmla="*/ 2147483647 h 223"/>
              <a:gd name="T56" fmla="*/ 2147483647 w 123"/>
              <a:gd name="T57" fmla="*/ 2147483647 h 223"/>
              <a:gd name="T58" fmla="*/ 2147483647 w 123"/>
              <a:gd name="T59" fmla="*/ 2147483647 h 223"/>
              <a:gd name="T60" fmla="*/ 2147483647 w 123"/>
              <a:gd name="T61" fmla="*/ 2147483647 h 223"/>
              <a:gd name="T62" fmla="*/ 2147483647 w 123"/>
              <a:gd name="T63" fmla="*/ 2147483647 h 223"/>
              <a:gd name="T64" fmla="*/ 2147483647 w 123"/>
              <a:gd name="T65" fmla="*/ 2147483647 h 223"/>
              <a:gd name="T66" fmla="*/ 2147483647 w 123"/>
              <a:gd name="T67" fmla="*/ 2147483647 h 223"/>
              <a:gd name="T68" fmla="*/ 2147483647 w 123"/>
              <a:gd name="T69" fmla="*/ 2147483647 h 223"/>
              <a:gd name="T70" fmla="*/ 2147483647 w 123"/>
              <a:gd name="T71" fmla="*/ 2147483647 h 223"/>
              <a:gd name="T72" fmla="*/ 2147483647 w 123"/>
              <a:gd name="T73" fmla="*/ 0 h 2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"/>
              <a:gd name="T112" fmla="*/ 0 h 223"/>
              <a:gd name="T113" fmla="*/ 123 w 123"/>
              <a:gd name="T114" fmla="*/ 223 h 22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" h="223">
                <a:moveTo>
                  <a:pt x="99" y="172"/>
                </a:moveTo>
                <a:lnTo>
                  <a:pt x="97" y="178"/>
                </a:lnTo>
                <a:lnTo>
                  <a:pt x="94" y="184"/>
                </a:lnTo>
                <a:lnTo>
                  <a:pt x="91" y="189"/>
                </a:lnTo>
                <a:lnTo>
                  <a:pt x="86" y="193"/>
                </a:lnTo>
                <a:lnTo>
                  <a:pt x="82" y="196"/>
                </a:lnTo>
                <a:lnTo>
                  <a:pt x="77" y="198"/>
                </a:lnTo>
                <a:lnTo>
                  <a:pt x="70" y="200"/>
                </a:lnTo>
                <a:lnTo>
                  <a:pt x="63" y="200"/>
                </a:lnTo>
                <a:lnTo>
                  <a:pt x="55" y="199"/>
                </a:lnTo>
                <a:lnTo>
                  <a:pt x="47" y="197"/>
                </a:lnTo>
                <a:lnTo>
                  <a:pt x="41" y="193"/>
                </a:lnTo>
                <a:lnTo>
                  <a:pt x="35" y="187"/>
                </a:lnTo>
                <a:lnTo>
                  <a:pt x="30" y="182"/>
                </a:lnTo>
                <a:lnTo>
                  <a:pt x="27" y="173"/>
                </a:lnTo>
                <a:lnTo>
                  <a:pt x="25" y="163"/>
                </a:lnTo>
                <a:lnTo>
                  <a:pt x="24" y="152"/>
                </a:lnTo>
                <a:lnTo>
                  <a:pt x="123" y="152"/>
                </a:lnTo>
                <a:lnTo>
                  <a:pt x="123" y="141"/>
                </a:lnTo>
                <a:lnTo>
                  <a:pt x="122" y="124"/>
                </a:lnTo>
                <a:lnTo>
                  <a:pt x="119" y="108"/>
                </a:lnTo>
                <a:lnTo>
                  <a:pt x="114" y="95"/>
                </a:lnTo>
                <a:lnTo>
                  <a:pt x="107" y="85"/>
                </a:lnTo>
                <a:lnTo>
                  <a:pt x="98" y="77"/>
                </a:lnTo>
                <a:lnTo>
                  <a:pt x="87" y="70"/>
                </a:lnTo>
                <a:lnTo>
                  <a:pt x="76" y="66"/>
                </a:lnTo>
                <a:lnTo>
                  <a:pt x="61" y="65"/>
                </a:lnTo>
                <a:lnTo>
                  <a:pt x="48" y="66"/>
                </a:lnTo>
                <a:lnTo>
                  <a:pt x="36" y="71"/>
                </a:lnTo>
                <a:lnTo>
                  <a:pt x="25" y="77"/>
                </a:lnTo>
                <a:lnTo>
                  <a:pt x="17" y="86"/>
                </a:lnTo>
                <a:lnTo>
                  <a:pt x="9" y="98"/>
                </a:lnTo>
                <a:lnTo>
                  <a:pt x="4" y="112"/>
                </a:lnTo>
                <a:lnTo>
                  <a:pt x="1" y="128"/>
                </a:lnTo>
                <a:lnTo>
                  <a:pt x="0" y="145"/>
                </a:lnTo>
                <a:lnTo>
                  <a:pt x="1" y="163"/>
                </a:lnTo>
                <a:lnTo>
                  <a:pt x="4" y="178"/>
                </a:lnTo>
                <a:lnTo>
                  <a:pt x="9" y="192"/>
                </a:lnTo>
                <a:lnTo>
                  <a:pt x="17" y="202"/>
                </a:lnTo>
                <a:lnTo>
                  <a:pt x="25" y="212"/>
                </a:lnTo>
                <a:lnTo>
                  <a:pt x="36" y="218"/>
                </a:lnTo>
                <a:lnTo>
                  <a:pt x="48" y="222"/>
                </a:lnTo>
                <a:lnTo>
                  <a:pt x="61" y="223"/>
                </a:lnTo>
                <a:lnTo>
                  <a:pt x="73" y="222"/>
                </a:lnTo>
                <a:lnTo>
                  <a:pt x="84" y="220"/>
                </a:lnTo>
                <a:lnTo>
                  <a:pt x="94" y="215"/>
                </a:lnTo>
                <a:lnTo>
                  <a:pt x="102" y="209"/>
                </a:lnTo>
                <a:lnTo>
                  <a:pt x="108" y="202"/>
                </a:lnTo>
                <a:lnTo>
                  <a:pt x="115" y="193"/>
                </a:lnTo>
                <a:lnTo>
                  <a:pt x="119" y="184"/>
                </a:lnTo>
                <a:lnTo>
                  <a:pt x="121" y="172"/>
                </a:lnTo>
                <a:lnTo>
                  <a:pt x="99" y="172"/>
                </a:lnTo>
                <a:close/>
                <a:moveTo>
                  <a:pt x="24" y="131"/>
                </a:moveTo>
                <a:lnTo>
                  <a:pt x="25" y="121"/>
                </a:lnTo>
                <a:lnTo>
                  <a:pt x="27" y="113"/>
                </a:lnTo>
                <a:lnTo>
                  <a:pt x="31" y="105"/>
                </a:lnTo>
                <a:lnTo>
                  <a:pt x="36" y="99"/>
                </a:lnTo>
                <a:lnTo>
                  <a:pt x="41" y="93"/>
                </a:lnTo>
                <a:lnTo>
                  <a:pt x="47" y="90"/>
                </a:lnTo>
                <a:lnTo>
                  <a:pt x="54" y="88"/>
                </a:lnTo>
                <a:lnTo>
                  <a:pt x="62" y="87"/>
                </a:lnTo>
                <a:lnTo>
                  <a:pt x="70" y="88"/>
                </a:lnTo>
                <a:lnTo>
                  <a:pt x="78" y="90"/>
                </a:lnTo>
                <a:lnTo>
                  <a:pt x="84" y="94"/>
                </a:lnTo>
                <a:lnTo>
                  <a:pt x="89" y="99"/>
                </a:lnTo>
                <a:lnTo>
                  <a:pt x="94" y="105"/>
                </a:lnTo>
                <a:lnTo>
                  <a:pt x="97" y="113"/>
                </a:lnTo>
                <a:lnTo>
                  <a:pt x="98" y="121"/>
                </a:lnTo>
                <a:lnTo>
                  <a:pt x="99" y="131"/>
                </a:lnTo>
                <a:lnTo>
                  <a:pt x="24" y="131"/>
                </a:lnTo>
                <a:close/>
                <a:moveTo>
                  <a:pt x="44" y="49"/>
                </a:moveTo>
                <a:lnTo>
                  <a:pt x="60" y="49"/>
                </a:lnTo>
                <a:lnTo>
                  <a:pt x="96" y="0"/>
                </a:lnTo>
                <a:lnTo>
                  <a:pt x="70" y="0"/>
                </a:lnTo>
                <a:lnTo>
                  <a:pt x="44" y="4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73" name="Freeform 321"/>
          <p:cNvSpPr>
            <a:spLocks noEditPoints="1"/>
          </p:cNvSpPr>
          <p:nvPr/>
        </p:nvSpPr>
        <p:spPr bwMode="auto">
          <a:xfrm>
            <a:off x="5681663" y="1389063"/>
            <a:ext cx="60325" cy="115887"/>
          </a:xfrm>
          <a:custGeom>
            <a:avLst/>
            <a:gdLst>
              <a:gd name="T0" fmla="*/ 2147483647 w 127"/>
              <a:gd name="T1" fmla="*/ 2147483647 h 218"/>
              <a:gd name="T2" fmla="*/ 2147483647 w 127"/>
              <a:gd name="T3" fmla="*/ 2147483647 h 218"/>
              <a:gd name="T4" fmla="*/ 2147483647 w 127"/>
              <a:gd name="T5" fmla="*/ 2147483647 h 218"/>
              <a:gd name="T6" fmla="*/ 2147483647 w 127"/>
              <a:gd name="T7" fmla="*/ 2147483647 h 218"/>
              <a:gd name="T8" fmla="*/ 2147483647 w 127"/>
              <a:gd name="T9" fmla="*/ 2147483647 h 218"/>
              <a:gd name="T10" fmla="*/ 2147483647 w 127"/>
              <a:gd name="T11" fmla="*/ 2147483647 h 218"/>
              <a:gd name="T12" fmla="*/ 2147483647 w 127"/>
              <a:gd name="T13" fmla="*/ 2147483647 h 218"/>
              <a:gd name="T14" fmla="*/ 2147483647 w 127"/>
              <a:gd name="T15" fmla="*/ 2147483647 h 218"/>
              <a:gd name="T16" fmla="*/ 2147483647 w 127"/>
              <a:gd name="T17" fmla="*/ 2147483647 h 218"/>
              <a:gd name="T18" fmla="*/ 535859484 w 127"/>
              <a:gd name="T19" fmla="*/ 2147483647 h 218"/>
              <a:gd name="T20" fmla="*/ 750203182 w 127"/>
              <a:gd name="T21" fmla="*/ 2147483647 h 218"/>
              <a:gd name="T22" fmla="*/ 1500406364 w 127"/>
              <a:gd name="T23" fmla="*/ 2147483647 h 218"/>
              <a:gd name="T24" fmla="*/ 2147483647 w 127"/>
              <a:gd name="T25" fmla="*/ 2147483647 h 218"/>
              <a:gd name="T26" fmla="*/ 2147483647 w 127"/>
              <a:gd name="T27" fmla="*/ 2147483647 h 218"/>
              <a:gd name="T28" fmla="*/ 2147483647 w 127"/>
              <a:gd name="T29" fmla="*/ 2147483647 h 218"/>
              <a:gd name="T30" fmla="*/ 2147483647 w 127"/>
              <a:gd name="T31" fmla="*/ 2147483647 h 218"/>
              <a:gd name="T32" fmla="*/ 2147483647 w 127"/>
              <a:gd name="T33" fmla="*/ 2147483647 h 218"/>
              <a:gd name="T34" fmla="*/ 2147483647 w 127"/>
              <a:gd name="T35" fmla="*/ 2147483647 h 218"/>
              <a:gd name="T36" fmla="*/ 2147483647 w 127"/>
              <a:gd name="T37" fmla="*/ 600785948 h 218"/>
              <a:gd name="T38" fmla="*/ 2147483647 w 127"/>
              <a:gd name="T39" fmla="*/ 2147483647 h 218"/>
              <a:gd name="T40" fmla="*/ 2147483647 w 127"/>
              <a:gd name="T41" fmla="*/ 2103033227 h 218"/>
              <a:gd name="T42" fmla="*/ 2147483647 w 127"/>
              <a:gd name="T43" fmla="*/ 1051516614 h 218"/>
              <a:gd name="T44" fmla="*/ 2147483647 w 127"/>
              <a:gd name="T45" fmla="*/ 300392974 h 218"/>
              <a:gd name="T46" fmla="*/ 2147483647 w 127"/>
              <a:gd name="T47" fmla="*/ 0 h 218"/>
              <a:gd name="T48" fmla="*/ 2147483647 w 127"/>
              <a:gd name="T49" fmla="*/ 901461596 h 218"/>
              <a:gd name="T50" fmla="*/ 1821921437 w 127"/>
              <a:gd name="T51" fmla="*/ 2147483647 h 218"/>
              <a:gd name="T52" fmla="*/ 428687516 w 127"/>
              <a:gd name="T53" fmla="*/ 2147483647 h 218"/>
              <a:gd name="T54" fmla="*/ 0 w 127"/>
              <a:gd name="T55" fmla="*/ 2147483647 h 218"/>
              <a:gd name="T56" fmla="*/ 428687516 w 127"/>
              <a:gd name="T57" fmla="*/ 2147483647 h 218"/>
              <a:gd name="T58" fmla="*/ 1821921437 w 127"/>
              <a:gd name="T59" fmla="*/ 2147483647 h 218"/>
              <a:gd name="T60" fmla="*/ 2147483647 w 127"/>
              <a:gd name="T61" fmla="*/ 2147483647 h 218"/>
              <a:gd name="T62" fmla="*/ 2147483647 w 127"/>
              <a:gd name="T63" fmla="*/ 2147483647 h 218"/>
              <a:gd name="T64" fmla="*/ 2147483647 w 127"/>
              <a:gd name="T65" fmla="*/ 2147483647 h 218"/>
              <a:gd name="T66" fmla="*/ 2147483647 w 127"/>
              <a:gd name="T67" fmla="*/ 2147483647 h 218"/>
              <a:gd name="T68" fmla="*/ 2147483647 w 127"/>
              <a:gd name="T69" fmla="*/ 2147483647 h 218"/>
              <a:gd name="T70" fmla="*/ 2147483647 w 127"/>
              <a:gd name="T71" fmla="*/ 2147483647 h 218"/>
              <a:gd name="T72" fmla="*/ 2147483647 w 127"/>
              <a:gd name="T73" fmla="*/ 2147483647 h 218"/>
              <a:gd name="T74" fmla="*/ 2147483647 w 127"/>
              <a:gd name="T75" fmla="*/ 2147483647 h 218"/>
              <a:gd name="T76" fmla="*/ 2147483647 w 127"/>
              <a:gd name="T77" fmla="*/ 2147483647 h 218"/>
              <a:gd name="T78" fmla="*/ 2147483647 w 127"/>
              <a:gd name="T79" fmla="*/ 2147483647 h 218"/>
              <a:gd name="T80" fmla="*/ 2147483647 w 127"/>
              <a:gd name="T81" fmla="*/ 2147483647 h 218"/>
              <a:gd name="T82" fmla="*/ 2147483647 w 127"/>
              <a:gd name="T83" fmla="*/ 2147483647 h 218"/>
              <a:gd name="T84" fmla="*/ 2147483647 w 127"/>
              <a:gd name="T85" fmla="*/ 2147483647 h 218"/>
              <a:gd name="T86" fmla="*/ 2147483647 w 127"/>
              <a:gd name="T87" fmla="*/ 2147483647 h 218"/>
              <a:gd name="T88" fmla="*/ 2147483647 w 127"/>
              <a:gd name="T89" fmla="*/ 2147483647 h 218"/>
              <a:gd name="T90" fmla="*/ 2147483647 w 127"/>
              <a:gd name="T91" fmla="*/ 2147483647 h 218"/>
              <a:gd name="T92" fmla="*/ 2147483647 w 127"/>
              <a:gd name="T93" fmla="*/ 2147483647 h 218"/>
              <a:gd name="T94" fmla="*/ 2147483647 w 127"/>
              <a:gd name="T95" fmla="*/ 2147483647 h 218"/>
              <a:gd name="T96" fmla="*/ 2147483647 w 127"/>
              <a:gd name="T97" fmla="*/ 2147483647 h 218"/>
              <a:gd name="T98" fmla="*/ 2147483647 w 127"/>
              <a:gd name="T99" fmla="*/ 2147483647 h 21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27"/>
              <a:gd name="T151" fmla="*/ 0 h 218"/>
              <a:gd name="T152" fmla="*/ 127 w 127"/>
              <a:gd name="T153" fmla="*/ 218 h 21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27" h="218">
                <a:moveTo>
                  <a:pt x="105" y="135"/>
                </a:moveTo>
                <a:lnTo>
                  <a:pt x="105" y="156"/>
                </a:lnTo>
                <a:lnTo>
                  <a:pt x="105" y="167"/>
                </a:lnTo>
                <a:lnTo>
                  <a:pt x="102" y="175"/>
                </a:lnTo>
                <a:lnTo>
                  <a:pt x="99" y="182"/>
                </a:lnTo>
                <a:lnTo>
                  <a:pt x="95" y="188"/>
                </a:lnTo>
                <a:lnTo>
                  <a:pt x="90" y="191"/>
                </a:lnTo>
                <a:lnTo>
                  <a:pt x="83" y="195"/>
                </a:lnTo>
                <a:lnTo>
                  <a:pt x="74" y="197"/>
                </a:lnTo>
                <a:lnTo>
                  <a:pt x="65" y="197"/>
                </a:lnTo>
                <a:lnTo>
                  <a:pt x="56" y="197"/>
                </a:lnTo>
                <a:lnTo>
                  <a:pt x="49" y="196"/>
                </a:lnTo>
                <a:lnTo>
                  <a:pt x="42" y="193"/>
                </a:lnTo>
                <a:lnTo>
                  <a:pt x="37" y="191"/>
                </a:lnTo>
                <a:lnTo>
                  <a:pt x="34" y="188"/>
                </a:lnTo>
                <a:lnTo>
                  <a:pt x="31" y="183"/>
                </a:lnTo>
                <a:lnTo>
                  <a:pt x="29" y="178"/>
                </a:lnTo>
                <a:lnTo>
                  <a:pt x="29" y="172"/>
                </a:lnTo>
                <a:lnTo>
                  <a:pt x="29" y="171"/>
                </a:lnTo>
                <a:lnTo>
                  <a:pt x="5" y="171"/>
                </a:lnTo>
                <a:lnTo>
                  <a:pt x="5" y="172"/>
                </a:lnTo>
                <a:lnTo>
                  <a:pt x="7" y="183"/>
                </a:lnTo>
                <a:lnTo>
                  <a:pt x="10" y="191"/>
                </a:lnTo>
                <a:lnTo>
                  <a:pt x="14" y="199"/>
                </a:lnTo>
                <a:lnTo>
                  <a:pt x="20" y="205"/>
                </a:lnTo>
                <a:lnTo>
                  <a:pt x="29" y="211"/>
                </a:lnTo>
                <a:lnTo>
                  <a:pt x="39" y="214"/>
                </a:lnTo>
                <a:lnTo>
                  <a:pt x="50" y="217"/>
                </a:lnTo>
                <a:lnTo>
                  <a:pt x="63" y="218"/>
                </a:lnTo>
                <a:lnTo>
                  <a:pt x="79" y="217"/>
                </a:lnTo>
                <a:lnTo>
                  <a:pt x="92" y="214"/>
                </a:lnTo>
                <a:lnTo>
                  <a:pt x="104" y="209"/>
                </a:lnTo>
                <a:lnTo>
                  <a:pt x="112" y="202"/>
                </a:lnTo>
                <a:lnTo>
                  <a:pt x="118" y="192"/>
                </a:lnTo>
                <a:lnTo>
                  <a:pt x="124" y="182"/>
                </a:lnTo>
                <a:lnTo>
                  <a:pt x="126" y="168"/>
                </a:lnTo>
                <a:lnTo>
                  <a:pt x="127" y="151"/>
                </a:lnTo>
                <a:lnTo>
                  <a:pt x="127" y="4"/>
                </a:lnTo>
                <a:lnTo>
                  <a:pt x="105" y="4"/>
                </a:lnTo>
                <a:lnTo>
                  <a:pt x="105" y="25"/>
                </a:lnTo>
                <a:lnTo>
                  <a:pt x="100" y="19"/>
                </a:lnTo>
                <a:lnTo>
                  <a:pt x="97" y="14"/>
                </a:lnTo>
                <a:lnTo>
                  <a:pt x="92" y="11"/>
                </a:lnTo>
                <a:lnTo>
                  <a:pt x="88" y="7"/>
                </a:lnTo>
                <a:lnTo>
                  <a:pt x="81" y="4"/>
                </a:lnTo>
                <a:lnTo>
                  <a:pt x="76" y="2"/>
                </a:lnTo>
                <a:lnTo>
                  <a:pt x="69" y="0"/>
                </a:lnTo>
                <a:lnTo>
                  <a:pt x="61" y="0"/>
                </a:lnTo>
                <a:lnTo>
                  <a:pt x="49" y="1"/>
                </a:lnTo>
                <a:lnTo>
                  <a:pt x="37" y="6"/>
                </a:lnTo>
                <a:lnTo>
                  <a:pt x="27" y="13"/>
                </a:lnTo>
                <a:lnTo>
                  <a:pt x="17" y="22"/>
                </a:lnTo>
                <a:lnTo>
                  <a:pt x="10" y="33"/>
                </a:lnTo>
                <a:lnTo>
                  <a:pt x="4" y="47"/>
                </a:lnTo>
                <a:lnTo>
                  <a:pt x="1" y="62"/>
                </a:lnTo>
                <a:lnTo>
                  <a:pt x="0" y="79"/>
                </a:lnTo>
                <a:lnTo>
                  <a:pt x="1" y="97"/>
                </a:lnTo>
                <a:lnTo>
                  <a:pt x="4" y="112"/>
                </a:lnTo>
                <a:lnTo>
                  <a:pt x="10" y="126"/>
                </a:lnTo>
                <a:lnTo>
                  <a:pt x="17" y="136"/>
                </a:lnTo>
                <a:lnTo>
                  <a:pt x="27" y="146"/>
                </a:lnTo>
                <a:lnTo>
                  <a:pt x="36" y="153"/>
                </a:lnTo>
                <a:lnTo>
                  <a:pt x="49" y="157"/>
                </a:lnTo>
                <a:lnTo>
                  <a:pt x="61" y="158"/>
                </a:lnTo>
                <a:lnTo>
                  <a:pt x="74" y="157"/>
                </a:lnTo>
                <a:lnTo>
                  <a:pt x="86" y="153"/>
                </a:lnTo>
                <a:lnTo>
                  <a:pt x="96" y="146"/>
                </a:lnTo>
                <a:lnTo>
                  <a:pt x="105" y="135"/>
                </a:lnTo>
                <a:close/>
                <a:moveTo>
                  <a:pt x="65" y="23"/>
                </a:moveTo>
                <a:lnTo>
                  <a:pt x="74" y="25"/>
                </a:lnTo>
                <a:lnTo>
                  <a:pt x="82" y="27"/>
                </a:lnTo>
                <a:lnTo>
                  <a:pt x="90" y="32"/>
                </a:lnTo>
                <a:lnTo>
                  <a:pt x="95" y="37"/>
                </a:lnTo>
                <a:lnTo>
                  <a:pt x="99" y="45"/>
                </a:lnTo>
                <a:lnTo>
                  <a:pt x="104" y="56"/>
                </a:lnTo>
                <a:lnTo>
                  <a:pt x="105" y="68"/>
                </a:lnTo>
                <a:lnTo>
                  <a:pt x="106" y="80"/>
                </a:lnTo>
                <a:lnTo>
                  <a:pt x="105" y="93"/>
                </a:lnTo>
                <a:lnTo>
                  <a:pt x="104" y="105"/>
                </a:lnTo>
                <a:lnTo>
                  <a:pt x="100" y="114"/>
                </a:lnTo>
                <a:lnTo>
                  <a:pt x="96" y="121"/>
                </a:lnTo>
                <a:lnTo>
                  <a:pt x="90" y="128"/>
                </a:lnTo>
                <a:lnTo>
                  <a:pt x="82" y="132"/>
                </a:lnTo>
                <a:lnTo>
                  <a:pt x="75" y="134"/>
                </a:lnTo>
                <a:lnTo>
                  <a:pt x="65" y="135"/>
                </a:lnTo>
                <a:lnTo>
                  <a:pt x="56" y="134"/>
                </a:lnTo>
                <a:lnTo>
                  <a:pt x="48" y="132"/>
                </a:lnTo>
                <a:lnTo>
                  <a:pt x="41" y="127"/>
                </a:lnTo>
                <a:lnTo>
                  <a:pt x="35" y="121"/>
                </a:lnTo>
                <a:lnTo>
                  <a:pt x="31" y="113"/>
                </a:lnTo>
                <a:lnTo>
                  <a:pt x="28" y="104"/>
                </a:lnTo>
                <a:lnTo>
                  <a:pt x="25" y="92"/>
                </a:lnTo>
                <a:lnTo>
                  <a:pt x="24" y="79"/>
                </a:lnTo>
                <a:lnTo>
                  <a:pt x="25" y="66"/>
                </a:lnTo>
                <a:lnTo>
                  <a:pt x="28" y="55"/>
                </a:lnTo>
                <a:lnTo>
                  <a:pt x="31" y="45"/>
                </a:lnTo>
                <a:lnTo>
                  <a:pt x="35" y="37"/>
                </a:lnTo>
                <a:lnTo>
                  <a:pt x="40" y="32"/>
                </a:lnTo>
                <a:lnTo>
                  <a:pt x="48" y="27"/>
                </a:lnTo>
                <a:lnTo>
                  <a:pt x="55" y="25"/>
                </a:lnTo>
                <a:lnTo>
                  <a:pt x="65" y="2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74" name="Freeform 322"/>
          <p:cNvSpPr>
            <a:spLocks noEditPoints="1"/>
          </p:cNvSpPr>
          <p:nvPr/>
        </p:nvSpPr>
        <p:spPr bwMode="auto">
          <a:xfrm>
            <a:off x="5757863" y="1362075"/>
            <a:ext cx="11112" cy="109538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75" name="Freeform 323"/>
          <p:cNvSpPr>
            <a:spLocks/>
          </p:cNvSpPr>
          <p:nvPr/>
        </p:nvSpPr>
        <p:spPr bwMode="auto">
          <a:xfrm>
            <a:off x="5784850" y="1389063"/>
            <a:ext cx="52388" cy="82550"/>
          </a:xfrm>
          <a:custGeom>
            <a:avLst/>
            <a:gdLst>
              <a:gd name="T0" fmla="*/ 2147483647 w 113"/>
              <a:gd name="T1" fmla="*/ 2147483647 h 155"/>
              <a:gd name="T2" fmla="*/ 2147483647 w 113"/>
              <a:gd name="T3" fmla="*/ 2147483647 h 155"/>
              <a:gd name="T4" fmla="*/ 2147483647 w 113"/>
              <a:gd name="T5" fmla="*/ 2147483647 h 155"/>
              <a:gd name="T6" fmla="*/ 2147483647 w 113"/>
              <a:gd name="T7" fmla="*/ 2147483647 h 155"/>
              <a:gd name="T8" fmla="*/ 2147483647 w 113"/>
              <a:gd name="T9" fmla="*/ 2147483647 h 155"/>
              <a:gd name="T10" fmla="*/ 2147483647 w 113"/>
              <a:gd name="T11" fmla="*/ 2147483647 h 155"/>
              <a:gd name="T12" fmla="*/ 2147483647 w 113"/>
              <a:gd name="T13" fmla="*/ 2147483647 h 155"/>
              <a:gd name="T14" fmla="*/ 2147483647 w 113"/>
              <a:gd name="T15" fmla="*/ 2147483647 h 155"/>
              <a:gd name="T16" fmla="*/ 2147483647 w 113"/>
              <a:gd name="T17" fmla="*/ 2147483647 h 155"/>
              <a:gd name="T18" fmla="*/ 2147483647 w 113"/>
              <a:gd name="T19" fmla="*/ 1812756277 h 155"/>
              <a:gd name="T20" fmla="*/ 2147483647 w 113"/>
              <a:gd name="T21" fmla="*/ 1208599162 h 155"/>
              <a:gd name="T22" fmla="*/ 2147483647 w 113"/>
              <a:gd name="T23" fmla="*/ 755338860 h 155"/>
              <a:gd name="T24" fmla="*/ 2147483647 w 113"/>
              <a:gd name="T25" fmla="*/ 302078691 h 155"/>
              <a:gd name="T26" fmla="*/ 2147483647 w 113"/>
              <a:gd name="T27" fmla="*/ 151181544 h 155"/>
              <a:gd name="T28" fmla="*/ 2147483647 w 113"/>
              <a:gd name="T29" fmla="*/ 0 h 155"/>
              <a:gd name="T30" fmla="*/ 2147483647 w 113"/>
              <a:gd name="T31" fmla="*/ 0 h 155"/>
              <a:gd name="T32" fmla="*/ 2147483647 w 113"/>
              <a:gd name="T33" fmla="*/ 0 h 155"/>
              <a:gd name="T34" fmla="*/ 2147483647 w 113"/>
              <a:gd name="T35" fmla="*/ 151181544 h 155"/>
              <a:gd name="T36" fmla="*/ 2147483647 w 113"/>
              <a:gd name="T37" fmla="*/ 604157915 h 155"/>
              <a:gd name="T38" fmla="*/ 2147483647 w 113"/>
              <a:gd name="T39" fmla="*/ 906236472 h 155"/>
              <a:gd name="T40" fmla="*/ 2147483647 w 113"/>
              <a:gd name="T41" fmla="*/ 1359496242 h 155"/>
              <a:gd name="T42" fmla="*/ 2147483647 w 113"/>
              <a:gd name="T43" fmla="*/ 2114834835 h 155"/>
              <a:gd name="T44" fmla="*/ 2147483647 w 113"/>
              <a:gd name="T45" fmla="*/ 2147483647 h 155"/>
              <a:gd name="T46" fmla="*/ 2147483647 w 113"/>
              <a:gd name="T47" fmla="*/ 2147483647 h 155"/>
              <a:gd name="T48" fmla="*/ 2147483647 w 113"/>
              <a:gd name="T49" fmla="*/ 604157915 h 155"/>
              <a:gd name="T50" fmla="*/ 0 w 113"/>
              <a:gd name="T51" fmla="*/ 604157915 h 155"/>
              <a:gd name="T52" fmla="*/ 0 w 113"/>
              <a:gd name="T53" fmla="*/ 2147483647 h 155"/>
              <a:gd name="T54" fmla="*/ 2147483647 w 113"/>
              <a:gd name="T55" fmla="*/ 2147483647 h 155"/>
              <a:gd name="T56" fmla="*/ 2147483647 w 113"/>
              <a:gd name="T57" fmla="*/ 2147483647 h 155"/>
              <a:gd name="T58" fmla="*/ 2147483647 w 113"/>
              <a:gd name="T59" fmla="*/ 2147483647 h 155"/>
              <a:gd name="T60" fmla="*/ 2147483647 w 113"/>
              <a:gd name="T61" fmla="*/ 2147483647 h 155"/>
              <a:gd name="T62" fmla="*/ 2147483647 w 113"/>
              <a:gd name="T63" fmla="*/ 2147483647 h 155"/>
              <a:gd name="T64" fmla="*/ 2147483647 w 113"/>
              <a:gd name="T65" fmla="*/ 2147483647 h 155"/>
              <a:gd name="T66" fmla="*/ 2147483647 w 113"/>
              <a:gd name="T67" fmla="*/ 2147483647 h 155"/>
              <a:gd name="T68" fmla="*/ 2147483647 w 113"/>
              <a:gd name="T69" fmla="*/ 2147483647 h 155"/>
              <a:gd name="T70" fmla="*/ 2147483647 w 113"/>
              <a:gd name="T71" fmla="*/ 2147483647 h 155"/>
              <a:gd name="T72" fmla="*/ 2147483647 w 113"/>
              <a:gd name="T73" fmla="*/ 2147483647 h 155"/>
              <a:gd name="T74" fmla="*/ 2147483647 w 113"/>
              <a:gd name="T75" fmla="*/ 2147483647 h 155"/>
              <a:gd name="T76" fmla="*/ 2147483647 w 113"/>
              <a:gd name="T77" fmla="*/ 2147483647 h 155"/>
              <a:gd name="T78" fmla="*/ 2147483647 w 113"/>
              <a:gd name="T79" fmla="*/ 2147483647 h 155"/>
              <a:gd name="T80" fmla="*/ 2147483647 w 113"/>
              <a:gd name="T81" fmla="*/ 2147483647 h 155"/>
              <a:gd name="T82" fmla="*/ 2147483647 w 113"/>
              <a:gd name="T83" fmla="*/ 2147483647 h 155"/>
              <a:gd name="T84" fmla="*/ 2147483647 w 113"/>
              <a:gd name="T85" fmla="*/ 2147483647 h 155"/>
              <a:gd name="T86" fmla="*/ 2147483647 w 113"/>
              <a:gd name="T87" fmla="*/ 2147483647 h 155"/>
              <a:gd name="T88" fmla="*/ 2147483647 w 113"/>
              <a:gd name="T89" fmla="*/ 2147483647 h 155"/>
              <a:gd name="T90" fmla="*/ 2147483647 w 113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3"/>
              <a:gd name="T139" fmla="*/ 0 h 155"/>
              <a:gd name="T140" fmla="*/ 113 w 113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3" h="155">
                <a:moveTo>
                  <a:pt x="90" y="155"/>
                </a:moveTo>
                <a:lnTo>
                  <a:pt x="113" y="155"/>
                </a:lnTo>
                <a:lnTo>
                  <a:pt x="113" y="64"/>
                </a:lnTo>
                <a:lnTo>
                  <a:pt x="113" y="57"/>
                </a:lnTo>
                <a:lnTo>
                  <a:pt x="113" y="47"/>
                </a:lnTo>
                <a:lnTo>
                  <a:pt x="112" y="37"/>
                </a:lnTo>
                <a:lnTo>
                  <a:pt x="111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1" y="5"/>
                </a:lnTo>
                <a:lnTo>
                  <a:pt x="86" y="2"/>
                </a:lnTo>
                <a:lnTo>
                  <a:pt x="80" y="1"/>
                </a:lnTo>
                <a:lnTo>
                  <a:pt x="72" y="0"/>
                </a:lnTo>
                <a:lnTo>
                  <a:pt x="65" y="0"/>
                </a:lnTo>
                <a:lnTo>
                  <a:pt x="59" y="0"/>
                </a:lnTo>
                <a:lnTo>
                  <a:pt x="52" y="1"/>
                </a:lnTo>
                <a:lnTo>
                  <a:pt x="46" y="4"/>
                </a:lnTo>
                <a:lnTo>
                  <a:pt x="41" y="6"/>
                </a:lnTo>
                <a:lnTo>
                  <a:pt x="35" y="9"/>
                </a:lnTo>
                <a:lnTo>
                  <a:pt x="30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29" y="41"/>
                </a:lnTo>
                <a:lnTo>
                  <a:pt x="33" y="34"/>
                </a:lnTo>
                <a:lnTo>
                  <a:pt x="40" y="29"/>
                </a:lnTo>
                <a:lnTo>
                  <a:pt x="46" y="26"/>
                </a:lnTo>
                <a:lnTo>
                  <a:pt x="54" y="23"/>
                </a:lnTo>
                <a:lnTo>
                  <a:pt x="63" y="22"/>
                </a:lnTo>
                <a:lnTo>
                  <a:pt x="70" y="23"/>
                </a:lnTo>
                <a:lnTo>
                  <a:pt x="77" y="25"/>
                </a:lnTo>
                <a:lnTo>
                  <a:pt x="81" y="28"/>
                </a:lnTo>
                <a:lnTo>
                  <a:pt x="85" y="32"/>
                </a:lnTo>
                <a:lnTo>
                  <a:pt x="87" y="37"/>
                </a:lnTo>
                <a:lnTo>
                  <a:pt x="89" y="44"/>
                </a:lnTo>
                <a:lnTo>
                  <a:pt x="90" y="52"/>
                </a:lnTo>
                <a:lnTo>
                  <a:pt x="90" y="62"/>
                </a:lnTo>
                <a:lnTo>
                  <a:pt x="9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76" name="Freeform 324"/>
          <p:cNvSpPr>
            <a:spLocks noEditPoints="1"/>
          </p:cNvSpPr>
          <p:nvPr/>
        </p:nvSpPr>
        <p:spPr bwMode="auto">
          <a:xfrm>
            <a:off x="5851525" y="1389063"/>
            <a:ext cx="58738" cy="84137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812010475 h 158"/>
              <a:gd name="T24" fmla="*/ 2147483647 w 123"/>
              <a:gd name="T25" fmla="*/ 151142543 h 158"/>
              <a:gd name="T26" fmla="*/ 2147483647 w 123"/>
              <a:gd name="T27" fmla="*/ 151142543 h 158"/>
              <a:gd name="T28" fmla="*/ 2147483647 w 123"/>
              <a:gd name="T29" fmla="*/ 1812010475 h 158"/>
              <a:gd name="T30" fmla="*/ 980154794 w 123"/>
              <a:gd name="T31" fmla="*/ 2147483647 h 158"/>
              <a:gd name="T32" fmla="*/ 109007225 w 123"/>
              <a:gd name="T33" fmla="*/ 2147483647 h 158"/>
              <a:gd name="T34" fmla="*/ 109007225 w 123"/>
              <a:gd name="T35" fmla="*/ 2147483647 h 158"/>
              <a:gd name="T36" fmla="*/ 980154794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6" y="128"/>
                </a:lnTo>
                <a:lnTo>
                  <a:pt x="82" y="131"/>
                </a:lnTo>
                <a:lnTo>
                  <a:pt x="77" y="133"/>
                </a:lnTo>
                <a:lnTo>
                  <a:pt x="70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8"/>
                </a:lnTo>
                <a:lnTo>
                  <a:pt x="35" y="122"/>
                </a:lnTo>
                <a:lnTo>
                  <a:pt x="30" y="117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6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7"/>
                </a:lnTo>
                <a:lnTo>
                  <a:pt x="36" y="153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8"/>
                </a:lnTo>
                <a:lnTo>
                  <a:pt x="31" y="40"/>
                </a:lnTo>
                <a:lnTo>
                  <a:pt x="36" y="34"/>
                </a:lnTo>
                <a:lnTo>
                  <a:pt x="41" y="28"/>
                </a:lnTo>
                <a:lnTo>
                  <a:pt x="47" y="25"/>
                </a:lnTo>
                <a:lnTo>
                  <a:pt x="54" y="23"/>
                </a:lnTo>
                <a:lnTo>
                  <a:pt x="62" y="22"/>
                </a:lnTo>
                <a:lnTo>
                  <a:pt x="70" y="23"/>
                </a:lnTo>
                <a:lnTo>
                  <a:pt x="78" y="25"/>
                </a:lnTo>
                <a:lnTo>
                  <a:pt x="84" y="29"/>
                </a:lnTo>
                <a:lnTo>
                  <a:pt x="89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77" name="Freeform 325"/>
          <p:cNvSpPr>
            <a:spLocks noEditPoints="1"/>
          </p:cNvSpPr>
          <p:nvPr/>
        </p:nvSpPr>
        <p:spPr bwMode="auto">
          <a:xfrm>
            <a:off x="5954713" y="1362075"/>
            <a:ext cx="71437" cy="109538"/>
          </a:xfrm>
          <a:custGeom>
            <a:avLst/>
            <a:gdLst>
              <a:gd name="T0" fmla="*/ 0 w 153"/>
              <a:gd name="T1" fmla="*/ 2147483647 h 207"/>
              <a:gd name="T2" fmla="*/ 2147483647 w 153"/>
              <a:gd name="T3" fmla="*/ 2147483647 h 207"/>
              <a:gd name="T4" fmla="*/ 2147483647 w 153"/>
              <a:gd name="T5" fmla="*/ 2147483647 h 207"/>
              <a:gd name="T6" fmla="*/ 2147483647 w 153"/>
              <a:gd name="T7" fmla="*/ 2147483647 h 207"/>
              <a:gd name="T8" fmla="*/ 2147483647 w 153"/>
              <a:gd name="T9" fmla="*/ 2147483647 h 207"/>
              <a:gd name="T10" fmla="*/ 2147483647 w 153"/>
              <a:gd name="T11" fmla="*/ 2147483647 h 207"/>
              <a:gd name="T12" fmla="*/ 2147483647 w 153"/>
              <a:gd name="T13" fmla="*/ 2147483647 h 207"/>
              <a:gd name="T14" fmla="*/ 2147483647 w 153"/>
              <a:gd name="T15" fmla="*/ 2147483647 h 207"/>
              <a:gd name="T16" fmla="*/ 2147483647 w 153"/>
              <a:gd name="T17" fmla="*/ 2147483647 h 207"/>
              <a:gd name="T18" fmla="*/ 2147483647 w 153"/>
              <a:gd name="T19" fmla="*/ 2147483647 h 207"/>
              <a:gd name="T20" fmla="*/ 2147483647 w 153"/>
              <a:gd name="T21" fmla="*/ 2147483647 h 207"/>
              <a:gd name="T22" fmla="*/ 2147483647 w 153"/>
              <a:gd name="T23" fmla="*/ 2147483647 h 207"/>
              <a:gd name="T24" fmla="*/ 2147483647 w 153"/>
              <a:gd name="T25" fmla="*/ 2147483647 h 207"/>
              <a:gd name="T26" fmla="*/ 2147483647 w 153"/>
              <a:gd name="T27" fmla="*/ 2147483647 h 207"/>
              <a:gd name="T28" fmla="*/ 2147483647 w 153"/>
              <a:gd name="T29" fmla="*/ 2147483647 h 207"/>
              <a:gd name="T30" fmla="*/ 2147483647 w 153"/>
              <a:gd name="T31" fmla="*/ 2147483647 h 207"/>
              <a:gd name="T32" fmla="*/ 2147483647 w 153"/>
              <a:gd name="T33" fmla="*/ 2147483647 h 207"/>
              <a:gd name="T34" fmla="*/ 2147483647 w 153"/>
              <a:gd name="T35" fmla="*/ 2147483647 h 207"/>
              <a:gd name="T36" fmla="*/ 2147483647 w 153"/>
              <a:gd name="T37" fmla="*/ 2147483647 h 207"/>
              <a:gd name="T38" fmla="*/ 2147483647 w 153"/>
              <a:gd name="T39" fmla="*/ 2147483647 h 207"/>
              <a:gd name="T40" fmla="*/ 2147483647 w 153"/>
              <a:gd name="T41" fmla="*/ 2147483647 h 207"/>
              <a:gd name="T42" fmla="*/ 2147483647 w 153"/>
              <a:gd name="T43" fmla="*/ 2147483647 h 207"/>
              <a:gd name="T44" fmla="*/ 2147483647 w 153"/>
              <a:gd name="T45" fmla="*/ 2147483647 h 207"/>
              <a:gd name="T46" fmla="*/ 2147483647 w 153"/>
              <a:gd name="T47" fmla="*/ 2147483647 h 207"/>
              <a:gd name="T48" fmla="*/ 2147483647 w 153"/>
              <a:gd name="T49" fmla="*/ 2147483647 h 207"/>
              <a:gd name="T50" fmla="*/ 2147483647 w 153"/>
              <a:gd name="T51" fmla="*/ 2147483647 h 207"/>
              <a:gd name="T52" fmla="*/ 2147483647 w 153"/>
              <a:gd name="T53" fmla="*/ 2147483647 h 207"/>
              <a:gd name="T54" fmla="*/ 2147483647 w 153"/>
              <a:gd name="T55" fmla="*/ 2147483647 h 207"/>
              <a:gd name="T56" fmla="*/ 2147483647 w 153"/>
              <a:gd name="T57" fmla="*/ 1481865081 h 207"/>
              <a:gd name="T58" fmla="*/ 2147483647 w 153"/>
              <a:gd name="T59" fmla="*/ 1037193585 h 207"/>
              <a:gd name="T60" fmla="*/ 2147483647 w 153"/>
              <a:gd name="T61" fmla="*/ 444671893 h 207"/>
              <a:gd name="T62" fmla="*/ 2147483647 w 153"/>
              <a:gd name="T63" fmla="*/ 148130324 h 207"/>
              <a:gd name="T64" fmla="*/ 2147483647 w 153"/>
              <a:gd name="T65" fmla="*/ 0 h 207"/>
              <a:gd name="T66" fmla="*/ 2147483647 w 153"/>
              <a:gd name="T67" fmla="*/ 0 h 207"/>
              <a:gd name="T68" fmla="*/ 0 w 153"/>
              <a:gd name="T69" fmla="*/ 0 h 207"/>
              <a:gd name="T70" fmla="*/ 0 w 153"/>
              <a:gd name="T71" fmla="*/ 2147483647 h 207"/>
              <a:gd name="T72" fmla="*/ 2147483647 w 153"/>
              <a:gd name="T73" fmla="*/ 2147483647 h 207"/>
              <a:gd name="T74" fmla="*/ 2147483647 w 153"/>
              <a:gd name="T75" fmla="*/ 2147483647 h 207"/>
              <a:gd name="T76" fmla="*/ 2147483647 w 153"/>
              <a:gd name="T77" fmla="*/ 2147483647 h 207"/>
              <a:gd name="T78" fmla="*/ 2147483647 w 153"/>
              <a:gd name="T79" fmla="*/ 2147483647 h 207"/>
              <a:gd name="T80" fmla="*/ 2147483647 w 153"/>
              <a:gd name="T81" fmla="*/ 2147483647 h 207"/>
              <a:gd name="T82" fmla="*/ 2147483647 w 153"/>
              <a:gd name="T83" fmla="*/ 2147483647 h 207"/>
              <a:gd name="T84" fmla="*/ 2147483647 w 153"/>
              <a:gd name="T85" fmla="*/ 2147483647 h 207"/>
              <a:gd name="T86" fmla="*/ 2147483647 w 153"/>
              <a:gd name="T87" fmla="*/ 2147483647 h 207"/>
              <a:gd name="T88" fmla="*/ 2147483647 w 153"/>
              <a:gd name="T89" fmla="*/ 2147483647 h 207"/>
              <a:gd name="T90" fmla="*/ 2147483647 w 153"/>
              <a:gd name="T91" fmla="*/ 2147483647 h 207"/>
              <a:gd name="T92" fmla="*/ 2147483647 w 153"/>
              <a:gd name="T93" fmla="*/ 2147483647 h 207"/>
              <a:gd name="T94" fmla="*/ 2147483647 w 153"/>
              <a:gd name="T95" fmla="*/ 2147483647 h 207"/>
              <a:gd name="T96" fmla="*/ 2147483647 w 153"/>
              <a:gd name="T97" fmla="*/ 2147483647 h 207"/>
              <a:gd name="T98" fmla="*/ 2147483647 w 153"/>
              <a:gd name="T99" fmla="*/ 2147483647 h 207"/>
              <a:gd name="T100" fmla="*/ 2147483647 w 153"/>
              <a:gd name="T101" fmla="*/ 2147483647 h 207"/>
              <a:gd name="T102" fmla="*/ 2147483647 w 153"/>
              <a:gd name="T103" fmla="*/ 2147483647 h 207"/>
              <a:gd name="T104" fmla="*/ 2147483647 w 153"/>
              <a:gd name="T105" fmla="*/ 2147483647 h 207"/>
              <a:gd name="T106" fmla="*/ 2147483647 w 153"/>
              <a:gd name="T107" fmla="*/ 2147483647 h 207"/>
              <a:gd name="T108" fmla="*/ 2147483647 w 153"/>
              <a:gd name="T109" fmla="*/ 2147483647 h 207"/>
              <a:gd name="T110" fmla="*/ 2147483647 w 153"/>
              <a:gd name="T111" fmla="*/ 2147483647 h 20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3"/>
              <a:gd name="T169" fmla="*/ 0 h 207"/>
              <a:gd name="T170" fmla="*/ 153 w 153"/>
              <a:gd name="T171" fmla="*/ 207 h 20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3" h="207">
                <a:moveTo>
                  <a:pt x="0" y="207"/>
                </a:moveTo>
                <a:lnTo>
                  <a:pt x="71" y="207"/>
                </a:lnTo>
                <a:lnTo>
                  <a:pt x="80" y="207"/>
                </a:lnTo>
                <a:lnTo>
                  <a:pt x="89" y="205"/>
                </a:lnTo>
                <a:lnTo>
                  <a:pt x="97" y="203"/>
                </a:lnTo>
                <a:lnTo>
                  <a:pt x="106" y="200"/>
                </a:lnTo>
                <a:lnTo>
                  <a:pt x="113" y="196"/>
                </a:lnTo>
                <a:lnTo>
                  <a:pt x="119" y="191"/>
                </a:lnTo>
                <a:lnTo>
                  <a:pt x="126" y="186"/>
                </a:lnTo>
                <a:lnTo>
                  <a:pt x="131" y="179"/>
                </a:lnTo>
                <a:lnTo>
                  <a:pt x="136" y="172"/>
                </a:lnTo>
                <a:lnTo>
                  <a:pt x="141" y="164"/>
                </a:lnTo>
                <a:lnTo>
                  <a:pt x="145" y="156"/>
                </a:lnTo>
                <a:lnTo>
                  <a:pt x="148" y="145"/>
                </a:lnTo>
                <a:lnTo>
                  <a:pt x="150" y="136"/>
                </a:lnTo>
                <a:lnTo>
                  <a:pt x="152" y="124"/>
                </a:lnTo>
                <a:lnTo>
                  <a:pt x="153" y="113"/>
                </a:lnTo>
                <a:lnTo>
                  <a:pt x="153" y="100"/>
                </a:lnTo>
                <a:lnTo>
                  <a:pt x="153" y="88"/>
                </a:lnTo>
                <a:lnTo>
                  <a:pt x="152" y="78"/>
                </a:lnTo>
                <a:lnTo>
                  <a:pt x="150" y="67"/>
                </a:lnTo>
                <a:lnTo>
                  <a:pt x="148" y="57"/>
                </a:lnTo>
                <a:lnTo>
                  <a:pt x="145" y="49"/>
                </a:lnTo>
                <a:lnTo>
                  <a:pt x="142" y="39"/>
                </a:lnTo>
                <a:lnTo>
                  <a:pt x="137" y="32"/>
                </a:lnTo>
                <a:lnTo>
                  <a:pt x="132" y="25"/>
                </a:lnTo>
                <a:lnTo>
                  <a:pt x="127" y="19"/>
                </a:lnTo>
                <a:lnTo>
                  <a:pt x="120" y="15"/>
                </a:lnTo>
                <a:lnTo>
                  <a:pt x="114" y="10"/>
                </a:lnTo>
                <a:lnTo>
                  <a:pt x="107" y="7"/>
                </a:lnTo>
                <a:lnTo>
                  <a:pt x="99" y="3"/>
                </a:lnTo>
                <a:lnTo>
                  <a:pt x="91" y="1"/>
                </a:lnTo>
                <a:lnTo>
                  <a:pt x="81" y="0"/>
                </a:lnTo>
                <a:lnTo>
                  <a:pt x="72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70" y="24"/>
                </a:moveTo>
                <a:lnTo>
                  <a:pt x="83" y="25"/>
                </a:lnTo>
                <a:lnTo>
                  <a:pt x="94" y="29"/>
                </a:lnTo>
                <a:lnTo>
                  <a:pt x="104" y="36"/>
                </a:lnTo>
                <a:lnTo>
                  <a:pt x="112" y="44"/>
                </a:lnTo>
                <a:lnTo>
                  <a:pt x="118" y="56"/>
                </a:lnTo>
                <a:lnTo>
                  <a:pt x="123" y="68"/>
                </a:lnTo>
                <a:lnTo>
                  <a:pt x="126" y="84"/>
                </a:lnTo>
                <a:lnTo>
                  <a:pt x="127" y="102"/>
                </a:lnTo>
                <a:lnTo>
                  <a:pt x="126" y="121"/>
                </a:lnTo>
                <a:lnTo>
                  <a:pt x="124" y="136"/>
                </a:lnTo>
                <a:lnTo>
                  <a:pt x="118" y="150"/>
                </a:lnTo>
                <a:lnTo>
                  <a:pt x="112" y="162"/>
                </a:lnTo>
                <a:lnTo>
                  <a:pt x="105" y="170"/>
                </a:lnTo>
                <a:lnTo>
                  <a:pt x="94" y="177"/>
                </a:lnTo>
                <a:lnTo>
                  <a:pt x="83" y="180"/>
                </a:lnTo>
                <a:lnTo>
                  <a:pt x="70" y="181"/>
                </a:lnTo>
                <a:lnTo>
                  <a:pt x="26" y="181"/>
                </a:lnTo>
                <a:lnTo>
                  <a:pt x="26" y="24"/>
                </a:lnTo>
                <a:lnTo>
                  <a:pt x="70" y="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78" name="Rectangle 326"/>
          <p:cNvSpPr>
            <a:spLocks noChangeArrowheads="1"/>
          </p:cNvSpPr>
          <p:nvPr/>
        </p:nvSpPr>
        <p:spPr bwMode="auto">
          <a:xfrm>
            <a:off x="6040438" y="1454150"/>
            <a:ext cx="12700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79" name="Freeform 327"/>
          <p:cNvSpPr>
            <a:spLocks/>
          </p:cNvSpPr>
          <p:nvPr/>
        </p:nvSpPr>
        <p:spPr bwMode="auto">
          <a:xfrm>
            <a:off x="4851400" y="1558925"/>
            <a:ext cx="58738" cy="104775"/>
          </a:xfrm>
          <a:custGeom>
            <a:avLst/>
            <a:gdLst>
              <a:gd name="T0" fmla="*/ 2147483647 w 124"/>
              <a:gd name="T1" fmla="*/ 2147483647 h 199"/>
              <a:gd name="T2" fmla="*/ 2147483647 w 124"/>
              <a:gd name="T3" fmla="*/ 2147483647 h 199"/>
              <a:gd name="T4" fmla="*/ 2147483647 w 124"/>
              <a:gd name="T5" fmla="*/ 2147483647 h 199"/>
              <a:gd name="T6" fmla="*/ 2147483647 w 124"/>
              <a:gd name="T7" fmla="*/ 2147483647 h 199"/>
              <a:gd name="T8" fmla="*/ 2147483647 w 124"/>
              <a:gd name="T9" fmla="*/ 2147483647 h 199"/>
              <a:gd name="T10" fmla="*/ 2147483647 w 124"/>
              <a:gd name="T11" fmla="*/ 2147483647 h 199"/>
              <a:gd name="T12" fmla="*/ 2147483647 w 124"/>
              <a:gd name="T13" fmla="*/ 2147483647 h 199"/>
              <a:gd name="T14" fmla="*/ 2147483647 w 124"/>
              <a:gd name="T15" fmla="*/ 2147483647 h 199"/>
              <a:gd name="T16" fmla="*/ 2147483647 w 124"/>
              <a:gd name="T17" fmla="*/ 2147483647 h 199"/>
              <a:gd name="T18" fmla="*/ 2147483647 w 124"/>
              <a:gd name="T19" fmla="*/ 2147483647 h 199"/>
              <a:gd name="T20" fmla="*/ 2147483647 w 124"/>
              <a:gd name="T21" fmla="*/ 2147483647 h 199"/>
              <a:gd name="T22" fmla="*/ 2147483647 w 124"/>
              <a:gd name="T23" fmla="*/ 2147483647 h 199"/>
              <a:gd name="T24" fmla="*/ 2147483647 w 124"/>
              <a:gd name="T25" fmla="*/ 1459511617 h 199"/>
              <a:gd name="T26" fmla="*/ 2147483647 w 124"/>
              <a:gd name="T27" fmla="*/ 146090067 h 199"/>
              <a:gd name="T28" fmla="*/ 2147483647 w 124"/>
              <a:gd name="T29" fmla="*/ 146090067 h 199"/>
              <a:gd name="T30" fmla="*/ 2147483647 w 124"/>
              <a:gd name="T31" fmla="*/ 1605601618 h 199"/>
              <a:gd name="T32" fmla="*/ 1488125443 w 124"/>
              <a:gd name="T33" fmla="*/ 2147483647 h 199"/>
              <a:gd name="T34" fmla="*/ 531345475 w 124"/>
              <a:gd name="T35" fmla="*/ 2147483647 h 199"/>
              <a:gd name="T36" fmla="*/ 425210554 w 124"/>
              <a:gd name="T37" fmla="*/ 2147483647 h 199"/>
              <a:gd name="T38" fmla="*/ 2147483647 w 124"/>
              <a:gd name="T39" fmla="*/ 2147483647 h 199"/>
              <a:gd name="T40" fmla="*/ 2147483647 w 124"/>
              <a:gd name="T41" fmla="*/ 2147483647 h 199"/>
              <a:gd name="T42" fmla="*/ 2147483647 w 124"/>
              <a:gd name="T43" fmla="*/ 2147483647 h 199"/>
              <a:gd name="T44" fmla="*/ 2147483647 w 124"/>
              <a:gd name="T45" fmla="*/ 2147483647 h 199"/>
              <a:gd name="T46" fmla="*/ 2147483647 w 124"/>
              <a:gd name="T47" fmla="*/ 2147483647 h 199"/>
              <a:gd name="T48" fmla="*/ 2147483647 w 124"/>
              <a:gd name="T49" fmla="*/ 2147483647 h 199"/>
              <a:gd name="T50" fmla="*/ 2147483647 w 124"/>
              <a:gd name="T51" fmla="*/ 2147483647 h 199"/>
              <a:gd name="T52" fmla="*/ 2147483647 w 124"/>
              <a:gd name="T53" fmla="*/ 2147483647 h 199"/>
              <a:gd name="T54" fmla="*/ 2147483647 w 124"/>
              <a:gd name="T55" fmla="*/ 2147483647 h 199"/>
              <a:gd name="T56" fmla="*/ 2147483647 w 124"/>
              <a:gd name="T57" fmla="*/ 2147483647 h 199"/>
              <a:gd name="T58" fmla="*/ 2147483647 w 124"/>
              <a:gd name="T59" fmla="*/ 2147483647 h 199"/>
              <a:gd name="T60" fmla="*/ 2147483647 w 124"/>
              <a:gd name="T61" fmla="*/ 2147483647 h 199"/>
              <a:gd name="T62" fmla="*/ 2147483647 w 124"/>
              <a:gd name="T63" fmla="*/ 2147483647 h 199"/>
              <a:gd name="T64" fmla="*/ 2147483647 w 124"/>
              <a:gd name="T65" fmla="*/ 2147483647 h 199"/>
              <a:gd name="T66" fmla="*/ 2147483647 w 124"/>
              <a:gd name="T67" fmla="*/ 2147483647 h 199"/>
              <a:gd name="T68" fmla="*/ 850421581 w 124"/>
              <a:gd name="T69" fmla="*/ 2147483647 h 199"/>
              <a:gd name="T70" fmla="*/ 106358890 w 124"/>
              <a:gd name="T71" fmla="*/ 2147483647 h 199"/>
              <a:gd name="T72" fmla="*/ 0 w 124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4"/>
              <a:gd name="T112" fmla="*/ 0 h 199"/>
              <a:gd name="T113" fmla="*/ 124 w 124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4" h="199">
                <a:moveTo>
                  <a:pt x="0" y="199"/>
                </a:moveTo>
                <a:lnTo>
                  <a:pt x="124" y="199"/>
                </a:lnTo>
                <a:lnTo>
                  <a:pt x="124" y="175"/>
                </a:lnTo>
                <a:lnTo>
                  <a:pt x="26" y="175"/>
                </a:lnTo>
                <a:lnTo>
                  <a:pt x="30" y="168"/>
                </a:lnTo>
                <a:lnTo>
                  <a:pt x="33" y="162"/>
                </a:lnTo>
                <a:lnTo>
                  <a:pt x="36" y="156"/>
                </a:lnTo>
                <a:lnTo>
                  <a:pt x="41" y="151"/>
                </a:lnTo>
                <a:lnTo>
                  <a:pt x="47" y="146"/>
                </a:lnTo>
                <a:lnTo>
                  <a:pt x="54" y="140"/>
                </a:lnTo>
                <a:lnTo>
                  <a:pt x="61" y="135"/>
                </a:lnTo>
                <a:lnTo>
                  <a:pt x="70" y="131"/>
                </a:lnTo>
                <a:lnTo>
                  <a:pt x="85" y="123"/>
                </a:lnTo>
                <a:lnTo>
                  <a:pt x="95" y="116"/>
                </a:lnTo>
                <a:lnTo>
                  <a:pt x="102" y="110"/>
                </a:lnTo>
                <a:lnTo>
                  <a:pt x="110" y="103"/>
                </a:lnTo>
                <a:lnTo>
                  <a:pt x="115" y="96"/>
                </a:lnTo>
                <a:lnTo>
                  <a:pt x="119" y="88"/>
                </a:lnTo>
                <a:lnTo>
                  <a:pt x="122" y="78"/>
                </a:lnTo>
                <a:lnTo>
                  <a:pt x="123" y="69"/>
                </a:lnTo>
                <a:lnTo>
                  <a:pt x="124" y="60"/>
                </a:lnTo>
                <a:lnTo>
                  <a:pt x="123" y="47"/>
                </a:lnTo>
                <a:lnTo>
                  <a:pt x="120" y="35"/>
                </a:lnTo>
                <a:lnTo>
                  <a:pt x="115" y="25"/>
                </a:lnTo>
                <a:lnTo>
                  <a:pt x="108" y="17"/>
                </a:lnTo>
                <a:lnTo>
                  <a:pt x="99" y="10"/>
                </a:lnTo>
                <a:lnTo>
                  <a:pt x="90" y="5"/>
                </a:lnTo>
                <a:lnTo>
                  <a:pt x="78" y="1"/>
                </a:lnTo>
                <a:lnTo>
                  <a:pt x="64" y="0"/>
                </a:lnTo>
                <a:lnTo>
                  <a:pt x="52" y="1"/>
                </a:lnTo>
                <a:lnTo>
                  <a:pt x="40" y="5"/>
                </a:lnTo>
                <a:lnTo>
                  <a:pt x="30" y="11"/>
                </a:lnTo>
                <a:lnTo>
                  <a:pt x="21" y="19"/>
                </a:lnTo>
                <a:lnTo>
                  <a:pt x="14" y="28"/>
                </a:lnTo>
                <a:lnTo>
                  <a:pt x="8" y="40"/>
                </a:lnTo>
                <a:lnTo>
                  <a:pt x="5" y="54"/>
                </a:lnTo>
                <a:lnTo>
                  <a:pt x="4" y="69"/>
                </a:lnTo>
                <a:lnTo>
                  <a:pt x="4" y="73"/>
                </a:lnTo>
                <a:lnTo>
                  <a:pt x="28" y="73"/>
                </a:lnTo>
                <a:lnTo>
                  <a:pt x="28" y="70"/>
                </a:lnTo>
                <a:lnTo>
                  <a:pt x="30" y="60"/>
                </a:lnTo>
                <a:lnTo>
                  <a:pt x="31" y="52"/>
                </a:lnTo>
                <a:lnTo>
                  <a:pt x="34" y="43"/>
                </a:lnTo>
                <a:lnTo>
                  <a:pt x="38" y="36"/>
                </a:lnTo>
                <a:lnTo>
                  <a:pt x="43" y="32"/>
                </a:lnTo>
                <a:lnTo>
                  <a:pt x="50" y="28"/>
                </a:lnTo>
                <a:lnTo>
                  <a:pt x="56" y="26"/>
                </a:lnTo>
                <a:lnTo>
                  <a:pt x="63" y="25"/>
                </a:lnTo>
                <a:lnTo>
                  <a:pt x="72" y="26"/>
                </a:lnTo>
                <a:lnTo>
                  <a:pt x="78" y="27"/>
                </a:lnTo>
                <a:lnTo>
                  <a:pt x="84" y="31"/>
                </a:lnTo>
                <a:lnTo>
                  <a:pt x="90" y="34"/>
                </a:lnTo>
                <a:lnTo>
                  <a:pt x="94" y="40"/>
                </a:lnTo>
                <a:lnTo>
                  <a:pt x="97" y="46"/>
                </a:lnTo>
                <a:lnTo>
                  <a:pt x="98" y="53"/>
                </a:lnTo>
                <a:lnTo>
                  <a:pt x="99" y="60"/>
                </a:lnTo>
                <a:lnTo>
                  <a:pt x="99" y="67"/>
                </a:lnTo>
                <a:lnTo>
                  <a:pt x="97" y="73"/>
                </a:lnTo>
                <a:lnTo>
                  <a:pt x="96" y="78"/>
                </a:lnTo>
                <a:lnTo>
                  <a:pt x="93" y="83"/>
                </a:lnTo>
                <a:lnTo>
                  <a:pt x="89" y="89"/>
                </a:lnTo>
                <a:lnTo>
                  <a:pt x="84" y="93"/>
                </a:lnTo>
                <a:lnTo>
                  <a:pt x="79" y="98"/>
                </a:lnTo>
                <a:lnTo>
                  <a:pt x="73" y="102"/>
                </a:lnTo>
                <a:lnTo>
                  <a:pt x="58" y="111"/>
                </a:lnTo>
                <a:lnTo>
                  <a:pt x="44" y="119"/>
                </a:lnTo>
                <a:lnTo>
                  <a:pt x="33" y="128"/>
                </a:lnTo>
                <a:lnTo>
                  <a:pt x="22" y="138"/>
                </a:lnTo>
                <a:lnTo>
                  <a:pt x="15" y="148"/>
                </a:lnTo>
                <a:lnTo>
                  <a:pt x="8" y="159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80" name="Freeform 328"/>
          <p:cNvSpPr>
            <a:spLocks/>
          </p:cNvSpPr>
          <p:nvPr/>
        </p:nvSpPr>
        <p:spPr bwMode="auto">
          <a:xfrm>
            <a:off x="4921250" y="1560513"/>
            <a:ext cx="57150" cy="103187"/>
          </a:xfrm>
          <a:custGeom>
            <a:avLst/>
            <a:gdLst>
              <a:gd name="T0" fmla="*/ 2147483647 w 124"/>
              <a:gd name="T1" fmla="*/ 2147483647 h 195"/>
              <a:gd name="T2" fmla="*/ 2147483647 w 124"/>
              <a:gd name="T3" fmla="*/ 2147483647 h 195"/>
              <a:gd name="T4" fmla="*/ 2147483647 w 124"/>
              <a:gd name="T5" fmla="*/ 2147483647 h 195"/>
              <a:gd name="T6" fmla="*/ 2147483647 w 124"/>
              <a:gd name="T7" fmla="*/ 2147483647 h 195"/>
              <a:gd name="T8" fmla="*/ 2147483647 w 124"/>
              <a:gd name="T9" fmla="*/ 2147483647 h 195"/>
              <a:gd name="T10" fmla="*/ 2147483647 w 124"/>
              <a:gd name="T11" fmla="*/ 2147483647 h 195"/>
              <a:gd name="T12" fmla="*/ 2147483647 w 124"/>
              <a:gd name="T13" fmla="*/ 2147483647 h 195"/>
              <a:gd name="T14" fmla="*/ 2147483647 w 124"/>
              <a:gd name="T15" fmla="*/ 2147483647 h 195"/>
              <a:gd name="T16" fmla="*/ 2147483647 w 124"/>
              <a:gd name="T17" fmla="*/ 2147483647 h 195"/>
              <a:gd name="T18" fmla="*/ 2147483647 w 124"/>
              <a:gd name="T19" fmla="*/ 2147483647 h 195"/>
              <a:gd name="T20" fmla="*/ 2147483647 w 124"/>
              <a:gd name="T21" fmla="*/ 0 h 195"/>
              <a:gd name="T22" fmla="*/ 0 w 124"/>
              <a:gd name="T23" fmla="*/ 0 h 195"/>
              <a:gd name="T24" fmla="*/ 0 w 124"/>
              <a:gd name="T25" fmla="*/ 2147483647 h 195"/>
              <a:gd name="T26" fmla="*/ 2147483647 w 124"/>
              <a:gd name="T27" fmla="*/ 2147483647 h 195"/>
              <a:gd name="T28" fmla="*/ 2147483647 w 124"/>
              <a:gd name="T29" fmla="*/ 2147483647 h 195"/>
              <a:gd name="T30" fmla="*/ 2147483647 w 124"/>
              <a:gd name="T31" fmla="*/ 2147483647 h 195"/>
              <a:gd name="T32" fmla="*/ 2147483647 w 124"/>
              <a:gd name="T33" fmla="*/ 2147483647 h 195"/>
              <a:gd name="T34" fmla="*/ 2147483647 w 124"/>
              <a:gd name="T35" fmla="*/ 2147483647 h 195"/>
              <a:gd name="T36" fmla="*/ 2147483647 w 124"/>
              <a:gd name="T37" fmla="*/ 2147483647 h 195"/>
              <a:gd name="T38" fmla="*/ 2147483647 w 124"/>
              <a:gd name="T39" fmla="*/ 2147483647 h 195"/>
              <a:gd name="T40" fmla="*/ 2147483647 w 124"/>
              <a:gd name="T41" fmla="*/ 2147483647 h 195"/>
              <a:gd name="T42" fmla="*/ 2147483647 w 124"/>
              <a:gd name="T43" fmla="*/ 2147483647 h 19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24"/>
              <a:gd name="T67" fmla="*/ 0 h 195"/>
              <a:gd name="T68" fmla="*/ 124 w 124"/>
              <a:gd name="T69" fmla="*/ 195 h 19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24" h="195">
                <a:moveTo>
                  <a:pt x="25" y="195"/>
                </a:moveTo>
                <a:lnTo>
                  <a:pt x="51" y="195"/>
                </a:lnTo>
                <a:lnTo>
                  <a:pt x="54" y="171"/>
                </a:lnTo>
                <a:lnTo>
                  <a:pt x="60" y="148"/>
                </a:lnTo>
                <a:lnTo>
                  <a:pt x="67" y="126"/>
                </a:lnTo>
                <a:lnTo>
                  <a:pt x="74" y="103"/>
                </a:lnTo>
                <a:lnTo>
                  <a:pt x="85" y="83"/>
                </a:lnTo>
                <a:lnTo>
                  <a:pt x="97" y="63"/>
                </a:lnTo>
                <a:lnTo>
                  <a:pt x="109" y="43"/>
                </a:lnTo>
                <a:lnTo>
                  <a:pt x="124" y="24"/>
                </a:lnTo>
                <a:lnTo>
                  <a:pt x="124" y="0"/>
                </a:lnTo>
                <a:lnTo>
                  <a:pt x="0" y="0"/>
                </a:lnTo>
                <a:lnTo>
                  <a:pt x="0" y="27"/>
                </a:lnTo>
                <a:lnTo>
                  <a:pt x="99" y="27"/>
                </a:lnTo>
                <a:lnTo>
                  <a:pt x="84" y="45"/>
                </a:lnTo>
                <a:lnTo>
                  <a:pt x="70" y="65"/>
                </a:lnTo>
                <a:lnTo>
                  <a:pt x="59" y="85"/>
                </a:lnTo>
                <a:lnTo>
                  <a:pt x="48" y="106"/>
                </a:lnTo>
                <a:lnTo>
                  <a:pt x="40" y="127"/>
                </a:lnTo>
                <a:lnTo>
                  <a:pt x="33" y="149"/>
                </a:lnTo>
                <a:lnTo>
                  <a:pt x="28" y="172"/>
                </a:lnTo>
                <a:lnTo>
                  <a:pt x="25" y="19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81" name="Freeform 329"/>
          <p:cNvSpPr>
            <a:spLocks/>
          </p:cNvSpPr>
          <p:nvPr/>
        </p:nvSpPr>
        <p:spPr bwMode="auto">
          <a:xfrm>
            <a:off x="5537200" y="1554163"/>
            <a:ext cx="57150" cy="109537"/>
          </a:xfrm>
          <a:custGeom>
            <a:avLst/>
            <a:gdLst>
              <a:gd name="T0" fmla="*/ 0 w 120"/>
              <a:gd name="T1" fmla="*/ 2147483647 h 207"/>
              <a:gd name="T2" fmla="*/ 2147483647 w 120"/>
              <a:gd name="T3" fmla="*/ 2147483647 h 207"/>
              <a:gd name="T4" fmla="*/ 2147483647 w 120"/>
              <a:gd name="T5" fmla="*/ 2147483647 h 207"/>
              <a:gd name="T6" fmla="*/ 2147483647 w 120"/>
              <a:gd name="T7" fmla="*/ 2147483647 h 207"/>
              <a:gd name="T8" fmla="*/ 2147483647 w 120"/>
              <a:gd name="T9" fmla="*/ 0 h 207"/>
              <a:gd name="T10" fmla="*/ 0 w 120"/>
              <a:gd name="T11" fmla="*/ 0 h 207"/>
              <a:gd name="T12" fmla="*/ 0 w 120"/>
              <a:gd name="T13" fmla="*/ 2147483647 h 20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0"/>
              <a:gd name="T22" fmla="*/ 0 h 207"/>
              <a:gd name="T23" fmla="*/ 120 w 120"/>
              <a:gd name="T24" fmla="*/ 207 h 20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0" h="207">
                <a:moveTo>
                  <a:pt x="0" y="207"/>
                </a:moveTo>
                <a:lnTo>
                  <a:pt x="120" y="207"/>
                </a:lnTo>
                <a:lnTo>
                  <a:pt x="120" y="181"/>
                </a:lnTo>
                <a:lnTo>
                  <a:pt x="27" y="181"/>
                </a:lnTo>
                <a:lnTo>
                  <a:pt x="27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82" name="Freeform 330"/>
          <p:cNvSpPr>
            <a:spLocks/>
          </p:cNvSpPr>
          <p:nvPr/>
        </p:nvSpPr>
        <p:spPr bwMode="auto">
          <a:xfrm>
            <a:off x="5602288" y="1584325"/>
            <a:ext cx="53975" cy="80963"/>
          </a:xfrm>
          <a:custGeom>
            <a:avLst/>
            <a:gdLst>
              <a:gd name="T0" fmla="*/ 2147483647 w 114"/>
              <a:gd name="T1" fmla="*/ 0 h 155"/>
              <a:gd name="T2" fmla="*/ 0 w 114"/>
              <a:gd name="T3" fmla="*/ 0 h 155"/>
              <a:gd name="T4" fmla="*/ 0 w 114"/>
              <a:gd name="T5" fmla="*/ 2147483647 h 155"/>
              <a:gd name="T6" fmla="*/ 0 w 114"/>
              <a:gd name="T7" fmla="*/ 2147483647 h 155"/>
              <a:gd name="T8" fmla="*/ 0 w 114"/>
              <a:gd name="T9" fmla="*/ 2147483647 h 155"/>
              <a:gd name="T10" fmla="*/ 106031995 w 114"/>
              <a:gd name="T11" fmla="*/ 2147483647 h 155"/>
              <a:gd name="T12" fmla="*/ 424576351 w 114"/>
              <a:gd name="T13" fmla="*/ 2147483647 h 155"/>
              <a:gd name="T14" fmla="*/ 742896314 w 114"/>
              <a:gd name="T15" fmla="*/ 2147483647 h 155"/>
              <a:gd name="T16" fmla="*/ 1061440344 w 114"/>
              <a:gd name="T17" fmla="*/ 2147483647 h 155"/>
              <a:gd name="T18" fmla="*/ 1379760188 w 114"/>
              <a:gd name="T19" fmla="*/ 2147483647 h 155"/>
              <a:gd name="T20" fmla="*/ 1804335947 w 114"/>
              <a:gd name="T21" fmla="*/ 2147483647 h 155"/>
              <a:gd name="T22" fmla="*/ 2147483647 w 114"/>
              <a:gd name="T23" fmla="*/ 2147483647 h 155"/>
              <a:gd name="T24" fmla="*/ 2147483647 w 114"/>
              <a:gd name="T25" fmla="*/ 2147483647 h 155"/>
              <a:gd name="T26" fmla="*/ 2147483647 w 114"/>
              <a:gd name="T27" fmla="*/ 2147483647 h 155"/>
              <a:gd name="T28" fmla="*/ 2147483647 w 114"/>
              <a:gd name="T29" fmla="*/ 2147483647 h 155"/>
              <a:gd name="T30" fmla="*/ 2147483647 w 114"/>
              <a:gd name="T31" fmla="*/ 2147483647 h 155"/>
              <a:gd name="T32" fmla="*/ 2147483647 w 114"/>
              <a:gd name="T33" fmla="*/ 2147483647 h 155"/>
              <a:gd name="T34" fmla="*/ 2147483647 w 114"/>
              <a:gd name="T35" fmla="*/ 2147483647 h 155"/>
              <a:gd name="T36" fmla="*/ 2147483647 w 114"/>
              <a:gd name="T37" fmla="*/ 2147483647 h 155"/>
              <a:gd name="T38" fmla="*/ 2147483647 w 114"/>
              <a:gd name="T39" fmla="*/ 2147483647 h 155"/>
              <a:gd name="T40" fmla="*/ 2147483647 w 114"/>
              <a:gd name="T41" fmla="*/ 2147483647 h 155"/>
              <a:gd name="T42" fmla="*/ 2147483647 w 114"/>
              <a:gd name="T43" fmla="*/ 2147483647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2147483647 h 155"/>
              <a:gd name="T50" fmla="*/ 2147483647 w 114"/>
              <a:gd name="T51" fmla="*/ 2147483647 h 155"/>
              <a:gd name="T52" fmla="*/ 2147483647 w 114"/>
              <a:gd name="T53" fmla="*/ 0 h 155"/>
              <a:gd name="T54" fmla="*/ 2147483647 w 114"/>
              <a:gd name="T55" fmla="*/ 0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0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24" y="0"/>
                </a:moveTo>
                <a:lnTo>
                  <a:pt x="0" y="0"/>
                </a:lnTo>
                <a:lnTo>
                  <a:pt x="0" y="91"/>
                </a:lnTo>
                <a:lnTo>
                  <a:pt x="0" y="98"/>
                </a:lnTo>
                <a:lnTo>
                  <a:pt x="0" y="108"/>
                </a:lnTo>
                <a:lnTo>
                  <a:pt x="1" y="118"/>
                </a:lnTo>
                <a:lnTo>
                  <a:pt x="4" y="127"/>
                </a:lnTo>
                <a:lnTo>
                  <a:pt x="7" y="134"/>
                </a:lnTo>
                <a:lnTo>
                  <a:pt x="10" y="139"/>
                </a:lnTo>
                <a:lnTo>
                  <a:pt x="13" y="143"/>
                </a:lnTo>
                <a:lnTo>
                  <a:pt x="17" y="147"/>
                </a:lnTo>
                <a:lnTo>
                  <a:pt x="23" y="149"/>
                </a:lnTo>
                <a:lnTo>
                  <a:pt x="28" y="151"/>
                </a:lnTo>
                <a:lnTo>
                  <a:pt x="34" y="154"/>
                </a:lnTo>
                <a:lnTo>
                  <a:pt x="40" y="155"/>
                </a:lnTo>
                <a:lnTo>
                  <a:pt x="47" y="155"/>
                </a:lnTo>
                <a:lnTo>
                  <a:pt x="54" y="155"/>
                </a:lnTo>
                <a:lnTo>
                  <a:pt x="62" y="154"/>
                </a:lnTo>
                <a:lnTo>
                  <a:pt x="68" y="151"/>
                </a:lnTo>
                <a:lnTo>
                  <a:pt x="74" y="148"/>
                </a:lnTo>
                <a:lnTo>
                  <a:pt x="80" y="144"/>
                </a:lnTo>
                <a:lnTo>
                  <a:pt x="84" y="140"/>
                </a:lnTo>
                <a:lnTo>
                  <a:pt x="88" y="135"/>
                </a:lnTo>
                <a:lnTo>
                  <a:pt x="92" y="129"/>
                </a:lnTo>
                <a:lnTo>
                  <a:pt x="92" y="151"/>
                </a:lnTo>
                <a:lnTo>
                  <a:pt x="114" y="151"/>
                </a:lnTo>
                <a:lnTo>
                  <a:pt x="114" y="0"/>
                </a:lnTo>
                <a:lnTo>
                  <a:pt x="91" y="0"/>
                </a:lnTo>
                <a:lnTo>
                  <a:pt x="91" y="82"/>
                </a:lnTo>
                <a:lnTo>
                  <a:pt x="90" y="93"/>
                </a:lnTo>
                <a:lnTo>
                  <a:pt x="89" y="104"/>
                </a:lnTo>
                <a:lnTo>
                  <a:pt x="86" y="113"/>
                </a:lnTo>
                <a:lnTo>
                  <a:pt x="81" y="120"/>
                </a:lnTo>
                <a:lnTo>
                  <a:pt x="75" y="126"/>
                </a:lnTo>
                <a:lnTo>
                  <a:pt x="69" y="129"/>
                </a:lnTo>
                <a:lnTo>
                  <a:pt x="61" y="132"/>
                </a:lnTo>
                <a:lnTo>
                  <a:pt x="51" y="133"/>
                </a:lnTo>
                <a:lnTo>
                  <a:pt x="44" y="133"/>
                </a:lnTo>
                <a:lnTo>
                  <a:pt x="37" y="131"/>
                </a:lnTo>
                <a:lnTo>
                  <a:pt x="33" y="127"/>
                </a:lnTo>
                <a:lnTo>
                  <a:pt x="29" y="124"/>
                </a:lnTo>
                <a:lnTo>
                  <a:pt x="27" y="118"/>
                </a:lnTo>
                <a:lnTo>
                  <a:pt x="25" y="111"/>
                </a:lnTo>
                <a:lnTo>
                  <a:pt x="24" y="103"/>
                </a:lnTo>
                <a:lnTo>
                  <a:pt x="24" y="93"/>
                </a:lnTo>
                <a:lnTo>
                  <a:pt x="24" y="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83" name="Freeform 331"/>
          <p:cNvSpPr>
            <a:spLocks/>
          </p:cNvSpPr>
          <p:nvPr/>
        </p:nvSpPr>
        <p:spPr bwMode="auto">
          <a:xfrm>
            <a:off x="5668963" y="1582738"/>
            <a:ext cx="57150" cy="82550"/>
          </a:xfrm>
          <a:custGeom>
            <a:avLst/>
            <a:gdLst>
              <a:gd name="T0" fmla="*/ 2147483647 w 121"/>
              <a:gd name="T1" fmla="*/ 2147483647 h 158"/>
              <a:gd name="T2" fmla="*/ 2147483647 w 121"/>
              <a:gd name="T3" fmla="*/ 2147483647 h 158"/>
              <a:gd name="T4" fmla="*/ 2147483647 w 121"/>
              <a:gd name="T5" fmla="*/ 2139290261 h 158"/>
              <a:gd name="T6" fmla="*/ 2147483647 w 121"/>
              <a:gd name="T7" fmla="*/ 427748987 h 158"/>
              <a:gd name="T8" fmla="*/ 2147483647 w 121"/>
              <a:gd name="T9" fmla="*/ 0 h 158"/>
              <a:gd name="T10" fmla="*/ 2147483647 w 121"/>
              <a:gd name="T11" fmla="*/ 713005757 h 158"/>
              <a:gd name="T12" fmla="*/ 1791113138 w 121"/>
              <a:gd name="T13" fmla="*/ 2147483647 h 158"/>
              <a:gd name="T14" fmla="*/ 421399079 w 121"/>
              <a:gd name="T15" fmla="*/ 2147483647 h 158"/>
              <a:gd name="T16" fmla="*/ 0 w 121"/>
              <a:gd name="T17" fmla="*/ 2147483647 h 158"/>
              <a:gd name="T18" fmla="*/ 421399079 w 121"/>
              <a:gd name="T19" fmla="*/ 2147483647 h 158"/>
              <a:gd name="T20" fmla="*/ 1685819249 w 121"/>
              <a:gd name="T21" fmla="*/ 2147483647 h 158"/>
              <a:gd name="T22" fmla="*/ 2147483647 w 121"/>
              <a:gd name="T23" fmla="*/ 2147483647 h 158"/>
              <a:gd name="T24" fmla="*/ 2147483647 w 121"/>
              <a:gd name="T25" fmla="*/ 2147483647 h 158"/>
              <a:gd name="T26" fmla="*/ 2147483647 w 121"/>
              <a:gd name="T27" fmla="*/ 2147483647 h 158"/>
              <a:gd name="T28" fmla="*/ 2147483647 w 121"/>
              <a:gd name="T29" fmla="*/ 2147483647 h 158"/>
              <a:gd name="T30" fmla="*/ 2147483647 w 121"/>
              <a:gd name="T31" fmla="*/ 2147483647 h 158"/>
              <a:gd name="T32" fmla="*/ 2147483647 w 121"/>
              <a:gd name="T33" fmla="*/ 2147483647 h 158"/>
              <a:gd name="T34" fmla="*/ 2147483647 w 121"/>
              <a:gd name="T35" fmla="*/ 2147483647 h 158"/>
              <a:gd name="T36" fmla="*/ 2147483647 w 121"/>
              <a:gd name="T37" fmla="*/ 2147483647 h 158"/>
              <a:gd name="T38" fmla="*/ 2147483647 w 121"/>
              <a:gd name="T39" fmla="*/ 2147483647 h 158"/>
              <a:gd name="T40" fmla="*/ 2147483647 w 121"/>
              <a:gd name="T41" fmla="*/ 2147483647 h 158"/>
              <a:gd name="T42" fmla="*/ 2147483647 w 121"/>
              <a:gd name="T43" fmla="*/ 2147483647 h 158"/>
              <a:gd name="T44" fmla="*/ 2147483647 w 121"/>
              <a:gd name="T45" fmla="*/ 2147483647 h 158"/>
              <a:gd name="T46" fmla="*/ 2147483647 w 121"/>
              <a:gd name="T47" fmla="*/ 2147483647 h 158"/>
              <a:gd name="T48" fmla="*/ 2147483647 w 121"/>
              <a:gd name="T49" fmla="*/ 2147483647 h 158"/>
              <a:gd name="T50" fmla="*/ 2147483647 w 121"/>
              <a:gd name="T51" fmla="*/ 2147483647 h 158"/>
              <a:gd name="T52" fmla="*/ 2147483647 w 121"/>
              <a:gd name="T53" fmla="*/ 2147483647 h 158"/>
              <a:gd name="T54" fmla="*/ 2147483647 w 121"/>
              <a:gd name="T55" fmla="*/ 2147483647 h 158"/>
              <a:gd name="T56" fmla="*/ 2147483647 w 121"/>
              <a:gd name="T57" fmla="*/ 2147483647 h 158"/>
              <a:gd name="T58" fmla="*/ 2147483647 w 121"/>
              <a:gd name="T59" fmla="*/ 2147483647 h 158"/>
              <a:gd name="T60" fmla="*/ 2147483647 w 121"/>
              <a:gd name="T61" fmla="*/ 2147483647 h 158"/>
              <a:gd name="T62" fmla="*/ 2147483647 w 121"/>
              <a:gd name="T63" fmla="*/ 2147483647 h 158"/>
              <a:gd name="T64" fmla="*/ 2147483647 w 121"/>
              <a:gd name="T65" fmla="*/ 2147483647 h 1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1"/>
              <a:gd name="T100" fmla="*/ 0 h 158"/>
              <a:gd name="T101" fmla="*/ 121 w 121"/>
              <a:gd name="T102" fmla="*/ 158 h 15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1" h="158">
                <a:moveTo>
                  <a:pt x="98" y="54"/>
                </a:moveTo>
                <a:lnTo>
                  <a:pt x="121" y="54"/>
                </a:lnTo>
                <a:lnTo>
                  <a:pt x="119" y="43"/>
                </a:lnTo>
                <a:lnTo>
                  <a:pt x="116" y="32"/>
                </a:lnTo>
                <a:lnTo>
                  <a:pt x="112" y="23"/>
                </a:lnTo>
                <a:lnTo>
                  <a:pt x="104" y="15"/>
                </a:lnTo>
                <a:lnTo>
                  <a:pt x="96" y="8"/>
                </a:lnTo>
                <a:lnTo>
                  <a:pt x="86" y="3"/>
                </a:lnTo>
                <a:lnTo>
                  <a:pt x="76" y="1"/>
                </a:lnTo>
                <a:lnTo>
                  <a:pt x="63" y="0"/>
                </a:lnTo>
                <a:lnTo>
                  <a:pt x="49" y="1"/>
                </a:lnTo>
                <a:lnTo>
                  <a:pt x="37" y="5"/>
                </a:lnTo>
                <a:lnTo>
                  <a:pt x="26" y="11"/>
                </a:lnTo>
                <a:lnTo>
                  <a:pt x="17" y="21"/>
                </a:lnTo>
                <a:lnTo>
                  <a:pt x="9" y="32"/>
                </a:lnTo>
                <a:lnTo>
                  <a:pt x="4" y="46"/>
                </a:lnTo>
                <a:lnTo>
                  <a:pt x="1" y="61"/>
                </a:lnTo>
                <a:lnTo>
                  <a:pt x="0" y="79"/>
                </a:lnTo>
                <a:lnTo>
                  <a:pt x="1" y="97"/>
                </a:lnTo>
                <a:lnTo>
                  <a:pt x="4" y="113"/>
                </a:lnTo>
                <a:lnTo>
                  <a:pt x="9" y="125"/>
                </a:lnTo>
                <a:lnTo>
                  <a:pt x="16" y="137"/>
                </a:lnTo>
                <a:lnTo>
                  <a:pt x="25" y="146"/>
                </a:lnTo>
                <a:lnTo>
                  <a:pt x="35" y="152"/>
                </a:lnTo>
                <a:lnTo>
                  <a:pt x="47" y="157"/>
                </a:lnTo>
                <a:lnTo>
                  <a:pt x="60" y="158"/>
                </a:lnTo>
                <a:lnTo>
                  <a:pt x="74" y="157"/>
                </a:lnTo>
                <a:lnTo>
                  <a:pt x="84" y="154"/>
                </a:lnTo>
                <a:lnTo>
                  <a:pt x="95" y="149"/>
                </a:lnTo>
                <a:lnTo>
                  <a:pt x="103" y="143"/>
                </a:lnTo>
                <a:lnTo>
                  <a:pt x="110" y="135"/>
                </a:lnTo>
                <a:lnTo>
                  <a:pt x="116" y="124"/>
                </a:lnTo>
                <a:lnTo>
                  <a:pt x="119" y="113"/>
                </a:lnTo>
                <a:lnTo>
                  <a:pt x="121" y="100"/>
                </a:lnTo>
                <a:lnTo>
                  <a:pt x="99" y="100"/>
                </a:lnTo>
                <a:lnTo>
                  <a:pt x="97" y="108"/>
                </a:lnTo>
                <a:lnTo>
                  <a:pt x="95" y="115"/>
                </a:lnTo>
                <a:lnTo>
                  <a:pt x="92" y="121"/>
                </a:lnTo>
                <a:lnTo>
                  <a:pt x="87" y="125"/>
                </a:lnTo>
                <a:lnTo>
                  <a:pt x="82" y="130"/>
                </a:lnTo>
                <a:lnTo>
                  <a:pt x="76" y="132"/>
                </a:lnTo>
                <a:lnTo>
                  <a:pt x="69" y="135"/>
                </a:lnTo>
                <a:lnTo>
                  <a:pt x="61" y="135"/>
                </a:lnTo>
                <a:lnTo>
                  <a:pt x="52" y="134"/>
                </a:lnTo>
                <a:lnTo>
                  <a:pt x="45" y="131"/>
                </a:lnTo>
                <a:lnTo>
                  <a:pt x="39" y="127"/>
                </a:lnTo>
                <a:lnTo>
                  <a:pt x="34" y="121"/>
                </a:lnTo>
                <a:lnTo>
                  <a:pt x="29" y="113"/>
                </a:lnTo>
                <a:lnTo>
                  <a:pt x="26" y="103"/>
                </a:lnTo>
                <a:lnTo>
                  <a:pt x="25" y="92"/>
                </a:lnTo>
                <a:lnTo>
                  <a:pt x="24" y="79"/>
                </a:lnTo>
                <a:lnTo>
                  <a:pt x="25" y="66"/>
                </a:lnTo>
                <a:lnTo>
                  <a:pt x="27" y="54"/>
                </a:lnTo>
                <a:lnTo>
                  <a:pt x="30" y="45"/>
                </a:lnTo>
                <a:lnTo>
                  <a:pt x="35" y="37"/>
                </a:lnTo>
                <a:lnTo>
                  <a:pt x="40" y="31"/>
                </a:lnTo>
                <a:lnTo>
                  <a:pt x="46" y="26"/>
                </a:lnTo>
                <a:lnTo>
                  <a:pt x="55" y="24"/>
                </a:lnTo>
                <a:lnTo>
                  <a:pt x="63" y="23"/>
                </a:lnTo>
                <a:lnTo>
                  <a:pt x="70" y="23"/>
                </a:lnTo>
                <a:lnTo>
                  <a:pt x="77" y="25"/>
                </a:lnTo>
                <a:lnTo>
                  <a:pt x="83" y="28"/>
                </a:lnTo>
                <a:lnTo>
                  <a:pt x="87" y="31"/>
                </a:lnTo>
                <a:lnTo>
                  <a:pt x="92" y="36"/>
                </a:lnTo>
                <a:lnTo>
                  <a:pt x="95" y="42"/>
                </a:lnTo>
                <a:lnTo>
                  <a:pt x="97" y="47"/>
                </a:lnTo>
                <a:lnTo>
                  <a:pt x="98" y="5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84" name="Freeform 332"/>
          <p:cNvSpPr>
            <a:spLocks noEditPoints="1"/>
          </p:cNvSpPr>
          <p:nvPr/>
        </p:nvSpPr>
        <p:spPr bwMode="auto">
          <a:xfrm>
            <a:off x="5735638" y="1554163"/>
            <a:ext cx="11112" cy="109537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85" name="Rectangle 333"/>
          <p:cNvSpPr>
            <a:spLocks noChangeArrowheads="1"/>
          </p:cNvSpPr>
          <p:nvPr/>
        </p:nvSpPr>
        <p:spPr bwMode="auto">
          <a:xfrm>
            <a:off x="5764213" y="1554163"/>
            <a:ext cx="9525" cy="10953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86" name="Rectangle 334"/>
          <p:cNvSpPr>
            <a:spLocks noChangeArrowheads="1"/>
          </p:cNvSpPr>
          <p:nvPr/>
        </p:nvSpPr>
        <p:spPr bwMode="auto">
          <a:xfrm>
            <a:off x="5791200" y="1554163"/>
            <a:ext cx="11113" cy="10953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87" name="Freeform 335"/>
          <p:cNvSpPr>
            <a:spLocks noEditPoints="1"/>
          </p:cNvSpPr>
          <p:nvPr/>
        </p:nvSpPr>
        <p:spPr bwMode="auto">
          <a:xfrm>
            <a:off x="5815013" y="1582738"/>
            <a:ext cx="58737" cy="82550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568775937 h 158"/>
              <a:gd name="T24" fmla="*/ 2147483647 w 123"/>
              <a:gd name="T25" fmla="*/ 142492282 h 158"/>
              <a:gd name="T26" fmla="*/ 2147483647 w 123"/>
              <a:gd name="T27" fmla="*/ 142492282 h 158"/>
              <a:gd name="T28" fmla="*/ 2147483647 w 123"/>
              <a:gd name="T29" fmla="*/ 1568775937 h 158"/>
              <a:gd name="T30" fmla="*/ 980121393 w 123"/>
              <a:gd name="T31" fmla="*/ 2147483647 h 158"/>
              <a:gd name="T32" fmla="*/ 109003459 w 123"/>
              <a:gd name="T33" fmla="*/ 2147483647 h 158"/>
              <a:gd name="T34" fmla="*/ 109003459 w 123"/>
              <a:gd name="T35" fmla="*/ 2147483647 h 158"/>
              <a:gd name="T36" fmla="*/ 980121393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8"/>
                </a:lnTo>
                <a:lnTo>
                  <a:pt x="91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2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1"/>
                </a:lnTo>
                <a:lnTo>
                  <a:pt x="41" y="128"/>
                </a:lnTo>
                <a:lnTo>
                  <a:pt x="35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7"/>
                </a:lnTo>
                <a:lnTo>
                  <a:pt x="24" y="87"/>
                </a:lnTo>
                <a:lnTo>
                  <a:pt x="123" y="87"/>
                </a:lnTo>
                <a:lnTo>
                  <a:pt x="123" y="75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19"/>
                </a:lnTo>
                <a:lnTo>
                  <a:pt x="98" y="11"/>
                </a:lnTo>
                <a:lnTo>
                  <a:pt x="87" y="4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5"/>
                </a:lnTo>
                <a:lnTo>
                  <a:pt x="25" y="11"/>
                </a:lnTo>
                <a:lnTo>
                  <a:pt x="17" y="21"/>
                </a:lnTo>
                <a:lnTo>
                  <a:pt x="9" y="32"/>
                </a:lnTo>
                <a:lnTo>
                  <a:pt x="4" y="46"/>
                </a:lnTo>
                <a:lnTo>
                  <a:pt x="1" y="62"/>
                </a:lnTo>
                <a:lnTo>
                  <a:pt x="0" y="80"/>
                </a:lnTo>
                <a:lnTo>
                  <a:pt x="1" y="97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6"/>
                </a:lnTo>
                <a:lnTo>
                  <a:pt x="36" y="152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4"/>
                </a:lnTo>
                <a:lnTo>
                  <a:pt x="94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8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5"/>
                </a:lnTo>
                <a:lnTo>
                  <a:pt x="27" y="47"/>
                </a:lnTo>
                <a:lnTo>
                  <a:pt x="31" y="39"/>
                </a:lnTo>
                <a:lnTo>
                  <a:pt x="36" y="33"/>
                </a:lnTo>
                <a:lnTo>
                  <a:pt x="41" y="28"/>
                </a:lnTo>
                <a:lnTo>
                  <a:pt x="47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4" y="29"/>
                </a:lnTo>
                <a:lnTo>
                  <a:pt x="89" y="33"/>
                </a:lnTo>
                <a:lnTo>
                  <a:pt x="94" y="39"/>
                </a:lnTo>
                <a:lnTo>
                  <a:pt x="97" y="47"/>
                </a:lnTo>
                <a:lnTo>
                  <a:pt x="98" y="55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88" name="Freeform 336"/>
          <p:cNvSpPr>
            <a:spLocks/>
          </p:cNvSpPr>
          <p:nvPr/>
        </p:nvSpPr>
        <p:spPr bwMode="auto">
          <a:xfrm>
            <a:off x="5919788" y="1554163"/>
            <a:ext cx="55562" cy="109537"/>
          </a:xfrm>
          <a:custGeom>
            <a:avLst/>
            <a:gdLst>
              <a:gd name="T0" fmla="*/ 0 w 119"/>
              <a:gd name="T1" fmla="*/ 2147483647 h 207"/>
              <a:gd name="T2" fmla="*/ 2147483647 w 119"/>
              <a:gd name="T3" fmla="*/ 2147483647 h 207"/>
              <a:gd name="T4" fmla="*/ 2147483647 w 119"/>
              <a:gd name="T5" fmla="*/ 2147483647 h 207"/>
              <a:gd name="T6" fmla="*/ 2147483647 w 119"/>
              <a:gd name="T7" fmla="*/ 2147483647 h 207"/>
              <a:gd name="T8" fmla="*/ 2147483647 w 119"/>
              <a:gd name="T9" fmla="*/ 0 h 207"/>
              <a:gd name="T10" fmla="*/ 0 w 119"/>
              <a:gd name="T11" fmla="*/ 0 h 207"/>
              <a:gd name="T12" fmla="*/ 0 w 119"/>
              <a:gd name="T13" fmla="*/ 2147483647 h 20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9"/>
              <a:gd name="T22" fmla="*/ 0 h 207"/>
              <a:gd name="T23" fmla="*/ 119 w 119"/>
              <a:gd name="T24" fmla="*/ 207 h 20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9" h="207">
                <a:moveTo>
                  <a:pt x="0" y="207"/>
                </a:moveTo>
                <a:lnTo>
                  <a:pt x="119" y="207"/>
                </a:lnTo>
                <a:lnTo>
                  <a:pt x="119" y="181"/>
                </a:lnTo>
                <a:lnTo>
                  <a:pt x="27" y="181"/>
                </a:lnTo>
                <a:lnTo>
                  <a:pt x="27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89" name="Rectangle 337"/>
          <p:cNvSpPr>
            <a:spLocks noChangeArrowheads="1"/>
          </p:cNvSpPr>
          <p:nvPr/>
        </p:nvSpPr>
        <p:spPr bwMode="auto">
          <a:xfrm>
            <a:off x="5989638" y="1647825"/>
            <a:ext cx="11112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90" name="Freeform 338"/>
          <p:cNvSpPr>
            <a:spLocks/>
          </p:cNvSpPr>
          <p:nvPr/>
        </p:nvSpPr>
        <p:spPr bwMode="auto">
          <a:xfrm>
            <a:off x="4851400" y="1751013"/>
            <a:ext cx="58738" cy="106362"/>
          </a:xfrm>
          <a:custGeom>
            <a:avLst/>
            <a:gdLst>
              <a:gd name="T0" fmla="*/ 2147483647 w 124"/>
              <a:gd name="T1" fmla="*/ 2147483647 h 199"/>
              <a:gd name="T2" fmla="*/ 2147483647 w 124"/>
              <a:gd name="T3" fmla="*/ 2147483647 h 199"/>
              <a:gd name="T4" fmla="*/ 2147483647 w 124"/>
              <a:gd name="T5" fmla="*/ 2147483647 h 199"/>
              <a:gd name="T6" fmla="*/ 2147483647 w 124"/>
              <a:gd name="T7" fmla="*/ 2147483647 h 199"/>
              <a:gd name="T8" fmla="*/ 2147483647 w 124"/>
              <a:gd name="T9" fmla="*/ 2147483647 h 199"/>
              <a:gd name="T10" fmla="*/ 2147483647 w 124"/>
              <a:gd name="T11" fmla="*/ 2147483647 h 199"/>
              <a:gd name="T12" fmla="*/ 2147483647 w 124"/>
              <a:gd name="T13" fmla="*/ 2147483647 h 199"/>
              <a:gd name="T14" fmla="*/ 2147483647 w 124"/>
              <a:gd name="T15" fmla="*/ 2147483647 h 199"/>
              <a:gd name="T16" fmla="*/ 2147483647 w 124"/>
              <a:gd name="T17" fmla="*/ 2147483647 h 199"/>
              <a:gd name="T18" fmla="*/ 2147483647 w 124"/>
              <a:gd name="T19" fmla="*/ 2147483647 h 199"/>
              <a:gd name="T20" fmla="*/ 2147483647 w 124"/>
              <a:gd name="T21" fmla="*/ 2147483647 h 199"/>
              <a:gd name="T22" fmla="*/ 2147483647 w 124"/>
              <a:gd name="T23" fmla="*/ 2147483647 h 199"/>
              <a:gd name="T24" fmla="*/ 2147483647 w 124"/>
              <a:gd name="T25" fmla="*/ 1374079567 h 199"/>
              <a:gd name="T26" fmla="*/ 2147483647 w 124"/>
              <a:gd name="T27" fmla="*/ 152548783 h 199"/>
              <a:gd name="T28" fmla="*/ 2147483647 w 124"/>
              <a:gd name="T29" fmla="*/ 152548783 h 199"/>
              <a:gd name="T30" fmla="*/ 2147483647 w 124"/>
              <a:gd name="T31" fmla="*/ 1526913697 h 199"/>
              <a:gd name="T32" fmla="*/ 1488125443 w 124"/>
              <a:gd name="T33" fmla="*/ 2147483647 h 199"/>
              <a:gd name="T34" fmla="*/ 531345475 w 124"/>
              <a:gd name="T35" fmla="*/ 2147483647 h 199"/>
              <a:gd name="T36" fmla="*/ 425210554 w 124"/>
              <a:gd name="T37" fmla="*/ 2147483647 h 199"/>
              <a:gd name="T38" fmla="*/ 2147483647 w 124"/>
              <a:gd name="T39" fmla="*/ 2147483647 h 199"/>
              <a:gd name="T40" fmla="*/ 2147483647 w 124"/>
              <a:gd name="T41" fmla="*/ 2147483647 h 199"/>
              <a:gd name="T42" fmla="*/ 2147483647 w 124"/>
              <a:gd name="T43" fmla="*/ 2147483647 h 199"/>
              <a:gd name="T44" fmla="*/ 2147483647 w 124"/>
              <a:gd name="T45" fmla="*/ 2147483647 h 199"/>
              <a:gd name="T46" fmla="*/ 2147483647 w 124"/>
              <a:gd name="T47" fmla="*/ 2147483647 h 199"/>
              <a:gd name="T48" fmla="*/ 2147483647 w 124"/>
              <a:gd name="T49" fmla="*/ 2147483647 h 199"/>
              <a:gd name="T50" fmla="*/ 2147483647 w 124"/>
              <a:gd name="T51" fmla="*/ 2147483647 h 199"/>
              <a:gd name="T52" fmla="*/ 2147483647 w 124"/>
              <a:gd name="T53" fmla="*/ 2147483647 h 199"/>
              <a:gd name="T54" fmla="*/ 2147483647 w 124"/>
              <a:gd name="T55" fmla="*/ 2147483647 h 199"/>
              <a:gd name="T56" fmla="*/ 2147483647 w 124"/>
              <a:gd name="T57" fmla="*/ 2147483647 h 199"/>
              <a:gd name="T58" fmla="*/ 2147483647 w 124"/>
              <a:gd name="T59" fmla="*/ 2147483647 h 199"/>
              <a:gd name="T60" fmla="*/ 2147483647 w 124"/>
              <a:gd name="T61" fmla="*/ 2147483647 h 199"/>
              <a:gd name="T62" fmla="*/ 2147483647 w 124"/>
              <a:gd name="T63" fmla="*/ 2147483647 h 199"/>
              <a:gd name="T64" fmla="*/ 2147483647 w 124"/>
              <a:gd name="T65" fmla="*/ 2147483647 h 199"/>
              <a:gd name="T66" fmla="*/ 2147483647 w 124"/>
              <a:gd name="T67" fmla="*/ 2147483647 h 199"/>
              <a:gd name="T68" fmla="*/ 850421581 w 124"/>
              <a:gd name="T69" fmla="*/ 2147483647 h 199"/>
              <a:gd name="T70" fmla="*/ 106358890 w 124"/>
              <a:gd name="T71" fmla="*/ 2147483647 h 199"/>
              <a:gd name="T72" fmla="*/ 0 w 124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4"/>
              <a:gd name="T112" fmla="*/ 0 h 199"/>
              <a:gd name="T113" fmla="*/ 124 w 124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4" h="199">
                <a:moveTo>
                  <a:pt x="0" y="199"/>
                </a:moveTo>
                <a:lnTo>
                  <a:pt x="124" y="199"/>
                </a:lnTo>
                <a:lnTo>
                  <a:pt x="124" y="175"/>
                </a:lnTo>
                <a:lnTo>
                  <a:pt x="26" y="175"/>
                </a:lnTo>
                <a:lnTo>
                  <a:pt x="30" y="168"/>
                </a:lnTo>
                <a:lnTo>
                  <a:pt x="33" y="162"/>
                </a:lnTo>
                <a:lnTo>
                  <a:pt x="36" y="156"/>
                </a:lnTo>
                <a:lnTo>
                  <a:pt x="41" y="150"/>
                </a:lnTo>
                <a:lnTo>
                  <a:pt x="47" y="145"/>
                </a:lnTo>
                <a:lnTo>
                  <a:pt x="54" y="140"/>
                </a:lnTo>
                <a:lnTo>
                  <a:pt x="61" y="135"/>
                </a:lnTo>
                <a:lnTo>
                  <a:pt x="70" y="130"/>
                </a:lnTo>
                <a:lnTo>
                  <a:pt x="85" y="122"/>
                </a:lnTo>
                <a:lnTo>
                  <a:pt x="95" y="115"/>
                </a:lnTo>
                <a:lnTo>
                  <a:pt x="102" y="109"/>
                </a:lnTo>
                <a:lnTo>
                  <a:pt x="110" y="102"/>
                </a:lnTo>
                <a:lnTo>
                  <a:pt x="115" y="95"/>
                </a:lnTo>
                <a:lnTo>
                  <a:pt x="119" y="87"/>
                </a:lnTo>
                <a:lnTo>
                  <a:pt x="122" y="78"/>
                </a:lnTo>
                <a:lnTo>
                  <a:pt x="123" y="69"/>
                </a:lnTo>
                <a:lnTo>
                  <a:pt x="124" y="59"/>
                </a:lnTo>
                <a:lnTo>
                  <a:pt x="123" y="46"/>
                </a:lnTo>
                <a:lnTo>
                  <a:pt x="120" y="35"/>
                </a:lnTo>
                <a:lnTo>
                  <a:pt x="115" y="24"/>
                </a:lnTo>
                <a:lnTo>
                  <a:pt x="108" y="16"/>
                </a:lnTo>
                <a:lnTo>
                  <a:pt x="99" y="9"/>
                </a:lnTo>
                <a:lnTo>
                  <a:pt x="90" y="4"/>
                </a:lnTo>
                <a:lnTo>
                  <a:pt x="78" y="1"/>
                </a:lnTo>
                <a:lnTo>
                  <a:pt x="64" y="0"/>
                </a:lnTo>
                <a:lnTo>
                  <a:pt x="52" y="1"/>
                </a:lnTo>
                <a:lnTo>
                  <a:pt x="40" y="4"/>
                </a:lnTo>
                <a:lnTo>
                  <a:pt x="30" y="10"/>
                </a:lnTo>
                <a:lnTo>
                  <a:pt x="21" y="18"/>
                </a:lnTo>
                <a:lnTo>
                  <a:pt x="14" y="28"/>
                </a:lnTo>
                <a:lnTo>
                  <a:pt x="8" y="39"/>
                </a:lnTo>
                <a:lnTo>
                  <a:pt x="5" y="53"/>
                </a:lnTo>
                <a:lnTo>
                  <a:pt x="4" y="69"/>
                </a:lnTo>
                <a:lnTo>
                  <a:pt x="4" y="72"/>
                </a:lnTo>
                <a:lnTo>
                  <a:pt x="28" y="72"/>
                </a:lnTo>
                <a:lnTo>
                  <a:pt x="28" y="70"/>
                </a:lnTo>
                <a:lnTo>
                  <a:pt x="30" y="59"/>
                </a:lnTo>
                <a:lnTo>
                  <a:pt x="31" y="51"/>
                </a:lnTo>
                <a:lnTo>
                  <a:pt x="34" y="43"/>
                </a:lnTo>
                <a:lnTo>
                  <a:pt x="38" y="36"/>
                </a:lnTo>
                <a:lnTo>
                  <a:pt x="43" y="31"/>
                </a:lnTo>
                <a:lnTo>
                  <a:pt x="50" y="28"/>
                </a:lnTo>
                <a:lnTo>
                  <a:pt x="56" y="25"/>
                </a:lnTo>
                <a:lnTo>
                  <a:pt x="63" y="24"/>
                </a:lnTo>
                <a:lnTo>
                  <a:pt x="72" y="25"/>
                </a:lnTo>
                <a:lnTo>
                  <a:pt x="78" y="27"/>
                </a:lnTo>
                <a:lnTo>
                  <a:pt x="84" y="30"/>
                </a:lnTo>
                <a:lnTo>
                  <a:pt x="90" y="34"/>
                </a:lnTo>
                <a:lnTo>
                  <a:pt x="94" y="39"/>
                </a:lnTo>
                <a:lnTo>
                  <a:pt x="97" y="45"/>
                </a:lnTo>
                <a:lnTo>
                  <a:pt x="98" y="52"/>
                </a:lnTo>
                <a:lnTo>
                  <a:pt x="99" y="59"/>
                </a:lnTo>
                <a:lnTo>
                  <a:pt x="99" y="66"/>
                </a:lnTo>
                <a:lnTo>
                  <a:pt x="97" y="72"/>
                </a:lnTo>
                <a:lnTo>
                  <a:pt x="96" y="78"/>
                </a:lnTo>
                <a:lnTo>
                  <a:pt x="93" y="83"/>
                </a:lnTo>
                <a:lnTo>
                  <a:pt x="89" y="88"/>
                </a:lnTo>
                <a:lnTo>
                  <a:pt x="84" y="93"/>
                </a:lnTo>
                <a:lnTo>
                  <a:pt x="79" y="98"/>
                </a:lnTo>
                <a:lnTo>
                  <a:pt x="73" y="101"/>
                </a:lnTo>
                <a:lnTo>
                  <a:pt x="58" y="110"/>
                </a:lnTo>
                <a:lnTo>
                  <a:pt x="44" y="119"/>
                </a:lnTo>
                <a:lnTo>
                  <a:pt x="33" y="128"/>
                </a:lnTo>
                <a:lnTo>
                  <a:pt x="22" y="137"/>
                </a:lnTo>
                <a:lnTo>
                  <a:pt x="15" y="148"/>
                </a:lnTo>
                <a:lnTo>
                  <a:pt x="8" y="158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91" name="Freeform 339"/>
          <p:cNvSpPr>
            <a:spLocks noEditPoints="1"/>
          </p:cNvSpPr>
          <p:nvPr/>
        </p:nvSpPr>
        <p:spPr bwMode="auto">
          <a:xfrm>
            <a:off x="4919663" y="1751013"/>
            <a:ext cx="58737" cy="107950"/>
          </a:xfrm>
          <a:custGeom>
            <a:avLst/>
            <a:gdLst>
              <a:gd name="T0" fmla="*/ 1722192197 w 126"/>
              <a:gd name="T1" fmla="*/ 2147483647 h 204"/>
              <a:gd name="T2" fmla="*/ 506553126 w 126"/>
              <a:gd name="T3" fmla="*/ 2147483647 h 204"/>
              <a:gd name="T4" fmla="*/ 0 w 126"/>
              <a:gd name="T5" fmla="*/ 2147483647 h 204"/>
              <a:gd name="T6" fmla="*/ 1013105320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074368167 h 204"/>
              <a:gd name="T30" fmla="*/ 2147483647 w 126"/>
              <a:gd name="T31" fmla="*/ 148129118 h 204"/>
              <a:gd name="T32" fmla="*/ 2147483647 w 126"/>
              <a:gd name="T33" fmla="*/ 444667745 h 204"/>
              <a:gd name="T34" fmla="*/ 1519658679 w 126"/>
              <a:gd name="T35" fmla="*/ 2147483647 h 204"/>
              <a:gd name="T36" fmla="*/ 709087110 w 126"/>
              <a:gd name="T37" fmla="*/ 2147483647 h 204"/>
              <a:gd name="T38" fmla="*/ 1013105320 w 126"/>
              <a:gd name="T39" fmla="*/ 2147483647 h 204"/>
              <a:gd name="T40" fmla="*/ 2127478798 w 126"/>
              <a:gd name="T41" fmla="*/ 2147483647 h 204"/>
              <a:gd name="T42" fmla="*/ 2147483647 w 126"/>
              <a:gd name="T43" fmla="*/ 2147483647 h 204"/>
              <a:gd name="T44" fmla="*/ 2147483647 w 126"/>
              <a:gd name="T45" fmla="*/ 2147483647 h 204"/>
              <a:gd name="T46" fmla="*/ 2147483647 w 126"/>
              <a:gd name="T47" fmla="*/ 2147483647 h 204"/>
              <a:gd name="T48" fmla="*/ 214748364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26"/>
              <a:gd name="T130" fmla="*/ 0 h 204"/>
              <a:gd name="T131" fmla="*/ 126 w 126"/>
              <a:gd name="T132" fmla="*/ 204 h 20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26" h="204">
                <a:moveTo>
                  <a:pt x="31" y="90"/>
                </a:moveTo>
                <a:lnTo>
                  <a:pt x="24" y="93"/>
                </a:lnTo>
                <a:lnTo>
                  <a:pt x="17" y="98"/>
                </a:lnTo>
                <a:lnTo>
                  <a:pt x="12" y="102"/>
                </a:lnTo>
                <a:lnTo>
                  <a:pt x="8" y="108"/>
                </a:lnTo>
                <a:lnTo>
                  <a:pt x="5" y="115"/>
                </a:lnTo>
                <a:lnTo>
                  <a:pt x="3" y="123"/>
                </a:lnTo>
                <a:lnTo>
                  <a:pt x="0" y="131"/>
                </a:lnTo>
                <a:lnTo>
                  <a:pt x="0" y="140"/>
                </a:lnTo>
                <a:lnTo>
                  <a:pt x="2" y="154"/>
                </a:lnTo>
                <a:lnTo>
                  <a:pt x="5" y="166"/>
                </a:lnTo>
                <a:lnTo>
                  <a:pt x="10" y="177"/>
                </a:lnTo>
                <a:lnTo>
                  <a:pt x="17" y="186"/>
                </a:lnTo>
                <a:lnTo>
                  <a:pt x="26" y="193"/>
                </a:lnTo>
                <a:lnTo>
                  <a:pt x="36" y="199"/>
                </a:lnTo>
                <a:lnTo>
                  <a:pt x="49" y="202"/>
                </a:lnTo>
                <a:lnTo>
                  <a:pt x="63" y="204"/>
                </a:lnTo>
                <a:lnTo>
                  <a:pt x="77" y="202"/>
                </a:lnTo>
                <a:lnTo>
                  <a:pt x="89" y="199"/>
                </a:lnTo>
                <a:lnTo>
                  <a:pt x="101" y="193"/>
                </a:lnTo>
                <a:lnTo>
                  <a:pt x="109" y="186"/>
                </a:lnTo>
                <a:lnTo>
                  <a:pt x="116" y="177"/>
                </a:lnTo>
                <a:lnTo>
                  <a:pt x="122" y="166"/>
                </a:lnTo>
                <a:lnTo>
                  <a:pt x="125" y="154"/>
                </a:lnTo>
                <a:lnTo>
                  <a:pt x="126" y="140"/>
                </a:lnTo>
                <a:lnTo>
                  <a:pt x="126" y="131"/>
                </a:lnTo>
                <a:lnTo>
                  <a:pt x="124" y="123"/>
                </a:lnTo>
                <a:lnTo>
                  <a:pt x="122" y="115"/>
                </a:lnTo>
                <a:lnTo>
                  <a:pt x="119" y="108"/>
                </a:lnTo>
                <a:lnTo>
                  <a:pt x="113" y="102"/>
                </a:lnTo>
                <a:lnTo>
                  <a:pt x="108" y="98"/>
                </a:lnTo>
                <a:lnTo>
                  <a:pt x="103" y="93"/>
                </a:lnTo>
                <a:lnTo>
                  <a:pt x="95" y="90"/>
                </a:lnTo>
                <a:lnTo>
                  <a:pt x="101" y="86"/>
                </a:lnTo>
                <a:lnTo>
                  <a:pt x="106" y="83"/>
                </a:lnTo>
                <a:lnTo>
                  <a:pt x="110" y="78"/>
                </a:lnTo>
                <a:lnTo>
                  <a:pt x="113" y="73"/>
                </a:lnTo>
                <a:lnTo>
                  <a:pt x="116" y="69"/>
                </a:lnTo>
                <a:lnTo>
                  <a:pt x="119" y="63"/>
                </a:lnTo>
                <a:lnTo>
                  <a:pt x="120" y="56"/>
                </a:lnTo>
                <a:lnTo>
                  <a:pt x="120" y="49"/>
                </a:lnTo>
                <a:lnTo>
                  <a:pt x="119" y="38"/>
                </a:lnTo>
                <a:lnTo>
                  <a:pt x="115" y="29"/>
                </a:lnTo>
                <a:lnTo>
                  <a:pt x="111" y="21"/>
                </a:lnTo>
                <a:lnTo>
                  <a:pt x="104" y="14"/>
                </a:lnTo>
                <a:lnTo>
                  <a:pt x="96" y="8"/>
                </a:lnTo>
                <a:lnTo>
                  <a:pt x="87" y="3"/>
                </a:lnTo>
                <a:lnTo>
                  <a:pt x="75" y="1"/>
                </a:lnTo>
                <a:lnTo>
                  <a:pt x="63" y="0"/>
                </a:lnTo>
                <a:lnTo>
                  <a:pt x="51" y="1"/>
                </a:lnTo>
                <a:lnTo>
                  <a:pt x="39" y="3"/>
                </a:lnTo>
                <a:lnTo>
                  <a:pt x="30" y="8"/>
                </a:lnTo>
                <a:lnTo>
                  <a:pt x="22" y="14"/>
                </a:lnTo>
                <a:lnTo>
                  <a:pt x="15" y="21"/>
                </a:lnTo>
                <a:lnTo>
                  <a:pt x="11" y="29"/>
                </a:lnTo>
                <a:lnTo>
                  <a:pt x="8" y="38"/>
                </a:lnTo>
                <a:lnTo>
                  <a:pt x="7" y="49"/>
                </a:lnTo>
                <a:lnTo>
                  <a:pt x="7" y="56"/>
                </a:lnTo>
                <a:lnTo>
                  <a:pt x="8" y="63"/>
                </a:lnTo>
                <a:lnTo>
                  <a:pt x="10" y="69"/>
                </a:lnTo>
                <a:lnTo>
                  <a:pt x="13" y="73"/>
                </a:lnTo>
                <a:lnTo>
                  <a:pt x="16" y="78"/>
                </a:lnTo>
                <a:lnTo>
                  <a:pt x="21" y="83"/>
                </a:lnTo>
                <a:lnTo>
                  <a:pt x="25" y="86"/>
                </a:lnTo>
                <a:lnTo>
                  <a:pt x="31" y="90"/>
                </a:lnTo>
                <a:close/>
                <a:moveTo>
                  <a:pt x="31" y="52"/>
                </a:moveTo>
                <a:lnTo>
                  <a:pt x="32" y="45"/>
                </a:lnTo>
                <a:lnTo>
                  <a:pt x="33" y="39"/>
                </a:lnTo>
                <a:lnTo>
                  <a:pt x="36" y="35"/>
                </a:lnTo>
                <a:lnTo>
                  <a:pt x="39" y="31"/>
                </a:lnTo>
                <a:lnTo>
                  <a:pt x="44" y="28"/>
                </a:lnTo>
                <a:lnTo>
                  <a:pt x="49" y="25"/>
                </a:lnTo>
                <a:lnTo>
                  <a:pt x="55" y="23"/>
                </a:lnTo>
                <a:lnTo>
                  <a:pt x="63" y="23"/>
                </a:lnTo>
                <a:lnTo>
                  <a:pt x="70" y="23"/>
                </a:lnTo>
                <a:lnTo>
                  <a:pt x="76" y="25"/>
                </a:lnTo>
                <a:lnTo>
                  <a:pt x="82" y="28"/>
                </a:lnTo>
                <a:lnTo>
                  <a:pt x="86" y="31"/>
                </a:lnTo>
                <a:lnTo>
                  <a:pt x="89" y="35"/>
                </a:lnTo>
                <a:lnTo>
                  <a:pt x="92" y="39"/>
                </a:lnTo>
                <a:lnTo>
                  <a:pt x="93" y="45"/>
                </a:lnTo>
                <a:lnTo>
                  <a:pt x="94" y="52"/>
                </a:lnTo>
                <a:lnTo>
                  <a:pt x="93" y="58"/>
                </a:lnTo>
                <a:lnTo>
                  <a:pt x="92" y="64"/>
                </a:lnTo>
                <a:lnTo>
                  <a:pt x="89" y="69"/>
                </a:lnTo>
                <a:lnTo>
                  <a:pt x="86" y="73"/>
                </a:lnTo>
                <a:lnTo>
                  <a:pt x="82" y="77"/>
                </a:lnTo>
                <a:lnTo>
                  <a:pt x="75" y="79"/>
                </a:lnTo>
                <a:lnTo>
                  <a:pt x="70" y="81"/>
                </a:lnTo>
                <a:lnTo>
                  <a:pt x="63" y="81"/>
                </a:lnTo>
                <a:lnTo>
                  <a:pt x="55" y="81"/>
                </a:lnTo>
                <a:lnTo>
                  <a:pt x="50" y="79"/>
                </a:lnTo>
                <a:lnTo>
                  <a:pt x="44" y="77"/>
                </a:lnTo>
                <a:lnTo>
                  <a:pt x="39" y="73"/>
                </a:lnTo>
                <a:lnTo>
                  <a:pt x="36" y="69"/>
                </a:lnTo>
                <a:lnTo>
                  <a:pt x="33" y="64"/>
                </a:lnTo>
                <a:lnTo>
                  <a:pt x="32" y="58"/>
                </a:lnTo>
                <a:lnTo>
                  <a:pt x="31" y="52"/>
                </a:lnTo>
                <a:close/>
                <a:moveTo>
                  <a:pt x="26" y="140"/>
                </a:moveTo>
                <a:lnTo>
                  <a:pt x="27" y="131"/>
                </a:lnTo>
                <a:lnTo>
                  <a:pt x="28" y="124"/>
                </a:lnTo>
                <a:lnTo>
                  <a:pt x="31" y="117"/>
                </a:lnTo>
                <a:lnTo>
                  <a:pt x="35" y="113"/>
                </a:lnTo>
                <a:lnTo>
                  <a:pt x="41" y="108"/>
                </a:lnTo>
                <a:lnTo>
                  <a:pt x="48" y="105"/>
                </a:lnTo>
                <a:lnTo>
                  <a:pt x="55" y="103"/>
                </a:lnTo>
                <a:lnTo>
                  <a:pt x="63" y="102"/>
                </a:lnTo>
                <a:lnTo>
                  <a:pt x="71" y="103"/>
                </a:lnTo>
                <a:lnTo>
                  <a:pt x="79" y="105"/>
                </a:lnTo>
                <a:lnTo>
                  <a:pt x="85" y="108"/>
                </a:lnTo>
                <a:lnTo>
                  <a:pt x="91" y="113"/>
                </a:lnTo>
                <a:lnTo>
                  <a:pt x="95" y="117"/>
                </a:lnTo>
                <a:lnTo>
                  <a:pt x="99" y="124"/>
                </a:lnTo>
                <a:lnTo>
                  <a:pt x="100" y="131"/>
                </a:lnTo>
                <a:lnTo>
                  <a:pt x="101" y="140"/>
                </a:lnTo>
                <a:lnTo>
                  <a:pt x="100" y="148"/>
                </a:lnTo>
                <a:lnTo>
                  <a:pt x="99" y="156"/>
                </a:lnTo>
                <a:lnTo>
                  <a:pt x="95" y="163"/>
                </a:lnTo>
                <a:lnTo>
                  <a:pt x="91" y="169"/>
                </a:lnTo>
                <a:lnTo>
                  <a:pt x="85" y="173"/>
                </a:lnTo>
                <a:lnTo>
                  <a:pt x="79" y="177"/>
                </a:lnTo>
                <a:lnTo>
                  <a:pt x="71" y="178"/>
                </a:lnTo>
                <a:lnTo>
                  <a:pt x="63" y="179"/>
                </a:lnTo>
                <a:lnTo>
                  <a:pt x="55" y="178"/>
                </a:lnTo>
                <a:lnTo>
                  <a:pt x="48" y="177"/>
                </a:lnTo>
                <a:lnTo>
                  <a:pt x="41" y="173"/>
                </a:lnTo>
                <a:lnTo>
                  <a:pt x="35" y="169"/>
                </a:lnTo>
                <a:lnTo>
                  <a:pt x="31" y="163"/>
                </a:lnTo>
                <a:lnTo>
                  <a:pt x="28" y="156"/>
                </a:lnTo>
                <a:lnTo>
                  <a:pt x="27" y="148"/>
                </a:lnTo>
                <a:lnTo>
                  <a:pt x="26" y="14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92" name="Freeform 340"/>
          <p:cNvSpPr>
            <a:spLocks/>
          </p:cNvSpPr>
          <p:nvPr/>
        </p:nvSpPr>
        <p:spPr bwMode="auto">
          <a:xfrm>
            <a:off x="5530850" y="1747838"/>
            <a:ext cx="50800" cy="111125"/>
          </a:xfrm>
          <a:custGeom>
            <a:avLst/>
            <a:gdLst>
              <a:gd name="T0" fmla="*/ 0 w 108"/>
              <a:gd name="T1" fmla="*/ 2147483647 h 212"/>
              <a:gd name="T2" fmla="*/ 0 w 108"/>
              <a:gd name="T3" fmla="*/ 2147483647 h 212"/>
              <a:gd name="T4" fmla="*/ 103986659 w 108"/>
              <a:gd name="T5" fmla="*/ 2147483647 h 212"/>
              <a:gd name="T6" fmla="*/ 312181552 w 108"/>
              <a:gd name="T7" fmla="*/ 2147483647 h 212"/>
              <a:gd name="T8" fmla="*/ 728570807 w 108"/>
              <a:gd name="T9" fmla="*/ 2147483647 h 212"/>
              <a:gd name="T10" fmla="*/ 1352932970 w 108"/>
              <a:gd name="T11" fmla="*/ 2147483647 h 212"/>
              <a:gd name="T12" fmla="*/ 2147483647 w 108"/>
              <a:gd name="T13" fmla="*/ 2147483647 h 212"/>
              <a:gd name="T14" fmla="*/ 2147483647 w 108"/>
              <a:gd name="T15" fmla="*/ 2147483647 h 212"/>
              <a:gd name="T16" fmla="*/ 2147483647 w 108"/>
              <a:gd name="T17" fmla="*/ 2147483647 h 212"/>
              <a:gd name="T18" fmla="*/ 2147483647 w 108"/>
              <a:gd name="T19" fmla="*/ 2147483647 h 212"/>
              <a:gd name="T20" fmla="*/ 2147483647 w 108"/>
              <a:gd name="T21" fmla="*/ 2147483647 h 212"/>
              <a:gd name="T22" fmla="*/ 2147483647 w 108"/>
              <a:gd name="T23" fmla="*/ 2147483647 h 212"/>
              <a:gd name="T24" fmla="*/ 2147483647 w 108"/>
              <a:gd name="T25" fmla="*/ 2147483647 h 212"/>
              <a:gd name="T26" fmla="*/ 2147483647 w 108"/>
              <a:gd name="T27" fmla="*/ 2147483647 h 212"/>
              <a:gd name="T28" fmla="*/ 2147483647 w 108"/>
              <a:gd name="T29" fmla="*/ 2147483647 h 212"/>
              <a:gd name="T30" fmla="*/ 2147483647 w 108"/>
              <a:gd name="T31" fmla="*/ 2147483647 h 212"/>
              <a:gd name="T32" fmla="*/ 2147483647 w 108"/>
              <a:gd name="T33" fmla="*/ 2147483647 h 212"/>
              <a:gd name="T34" fmla="*/ 2147483647 w 108"/>
              <a:gd name="T35" fmla="*/ 2147483647 h 212"/>
              <a:gd name="T36" fmla="*/ 2147483647 w 108"/>
              <a:gd name="T37" fmla="*/ 0 h 212"/>
              <a:gd name="T38" fmla="*/ 2147483647 w 108"/>
              <a:gd name="T39" fmla="*/ 0 h 212"/>
              <a:gd name="T40" fmla="*/ 2147483647 w 108"/>
              <a:gd name="T41" fmla="*/ 2147483647 h 212"/>
              <a:gd name="T42" fmla="*/ 2147483647 w 108"/>
              <a:gd name="T43" fmla="*/ 2147483647 h 212"/>
              <a:gd name="T44" fmla="*/ 2147483647 w 108"/>
              <a:gd name="T45" fmla="*/ 2147483647 h 212"/>
              <a:gd name="T46" fmla="*/ 2147483647 w 108"/>
              <a:gd name="T47" fmla="*/ 2147483647 h 212"/>
              <a:gd name="T48" fmla="*/ 2147483647 w 108"/>
              <a:gd name="T49" fmla="*/ 2147483647 h 212"/>
              <a:gd name="T50" fmla="*/ 2147483647 w 108"/>
              <a:gd name="T51" fmla="*/ 2147483647 h 212"/>
              <a:gd name="T52" fmla="*/ 2147483647 w 108"/>
              <a:gd name="T53" fmla="*/ 2147483647 h 212"/>
              <a:gd name="T54" fmla="*/ 2147483647 w 108"/>
              <a:gd name="T55" fmla="*/ 2147483647 h 212"/>
              <a:gd name="T56" fmla="*/ 2147483647 w 108"/>
              <a:gd name="T57" fmla="*/ 2147483647 h 212"/>
              <a:gd name="T58" fmla="*/ 2147483647 w 108"/>
              <a:gd name="T59" fmla="*/ 2147483647 h 212"/>
              <a:gd name="T60" fmla="*/ 2147483647 w 108"/>
              <a:gd name="T61" fmla="*/ 2147483647 h 212"/>
              <a:gd name="T62" fmla="*/ 2147483647 w 108"/>
              <a:gd name="T63" fmla="*/ 2147483647 h 212"/>
              <a:gd name="T64" fmla="*/ 2147483647 w 108"/>
              <a:gd name="T65" fmla="*/ 2147483647 h 212"/>
              <a:gd name="T66" fmla="*/ 2147483647 w 108"/>
              <a:gd name="T67" fmla="*/ 2147483647 h 212"/>
              <a:gd name="T68" fmla="*/ 2147483647 w 108"/>
              <a:gd name="T69" fmla="*/ 2147483647 h 212"/>
              <a:gd name="T70" fmla="*/ 2147483647 w 108"/>
              <a:gd name="T71" fmla="*/ 2147483647 h 212"/>
              <a:gd name="T72" fmla="*/ 2147483647 w 108"/>
              <a:gd name="T73" fmla="*/ 2147483647 h 212"/>
              <a:gd name="T74" fmla="*/ 2147483647 w 108"/>
              <a:gd name="T75" fmla="*/ 2147483647 h 212"/>
              <a:gd name="T76" fmla="*/ 0 w 108"/>
              <a:gd name="T77" fmla="*/ 2147483647 h 2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8"/>
              <a:gd name="T118" fmla="*/ 0 h 212"/>
              <a:gd name="T119" fmla="*/ 108 w 108"/>
              <a:gd name="T120" fmla="*/ 212 h 2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8" h="212">
                <a:moveTo>
                  <a:pt x="0" y="139"/>
                </a:moveTo>
                <a:lnTo>
                  <a:pt x="0" y="149"/>
                </a:lnTo>
                <a:lnTo>
                  <a:pt x="1" y="163"/>
                </a:lnTo>
                <a:lnTo>
                  <a:pt x="3" y="177"/>
                </a:lnTo>
                <a:lnTo>
                  <a:pt x="7" y="187"/>
                </a:lnTo>
                <a:lnTo>
                  <a:pt x="13" y="195"/>
                </a:lnTo>
                <a:lnTo>
                  <a:pt x="21" y="202"/>
                </a:lnTo>
                <a:lnTo>
                  <a:pt x="30" y="208"/>
                </a:lnTo>
                <a:lnTo>
                  <a:pt x="42" y="210"/>
                </a:lnTo>
                <a:lnTo>
                  <a:pt x="54" y="212"/>
                </a:lnTo>
                <a:lnTo>
                  <a:pt x="67" y="210"/>
                </a:lnTo>
                <a:lnTo>
                  <a:pt x="79" y="208"/>
                </a:lnTo>
                <a:lnTo>
                  <a:pt x="87" y="203"/>
                </a:lnTo>
                <a:lnTo>
                  <a:pt x="96" y="196"/>
                </a:lnTo>
                <a:lnTo>
                  <a:pt x="101" y="187"/>
                </a:lnTo>
                <a:lnTo>
                  <a:pt x="105" y="177"/>
                </a:lnTo>
                <a:lnTo>
                  <a:pt x="107" y="164"/>
                </a:lnTo>
                <a:lnTo>
                  <a:pt x="108" y="149"/>
                </a:lnTo>
                <a:lnTo>
                  <a:pt x="108" y="0"/>
                </a:lnTo>
                <a:lnTo>
                  <a:pt x="83" y="0"/>
                </a:lnTo>
                <a:lnTo>
                  <a:pt x="83" y="138"/>
                </a:lnTo>
                <a:lnTo>
                  <a:pt x="83" y="149"/>
                </a:lnTo>
                <a:lnTo>
                  <a:pt x="83" y="158"/>
                </a:lnTo>
                <a:lnTo>
                  <a:pt x="82" y="165"/>
                </a:lnTo>
                <a:lnTo>
                  <a:pt x="80" y="171"/>
                </a:lnTo>
                <a:lnTo>
                  <a:pt x="75" y="178"/>
                </a:lnTo>
                <a:lnTo>
                  <a:pt x="69" y="183"/>
                </a:lnTo>
                <a:lnTo>
                  <a:pt x="63" y="185"/>
                </a:lnTo>
                <a:lnTo>
                  <a:pt x="53" y="186"/>
                </a:lnTo>
                <a:lnTo>
                  <a:pt x="46" y="186"/>
                </a:lnTo>
                <a:lnTo>
                  <a:pt x="40" y="184"/>
                </a:lnTo>
                <a:lnTo>
                  <a:pt x="34" y="181"/>
                </a:lnTo>
                <a:lnTo>
                  <a:pt x="31" y="177"/>
                </a:lnTo>
                <a:lnTo>
                  <a:pt x="28" y="172"/>
                </a:lnTo>
                <a:lnTo>
                  <a:pt x="26" y="165"/>
                </a:lnTo>
                <a:lnTo>
                  <a:pt x="24" y="157"/>
                </a:lnTo>
                <a:lnTo>
                  <a:pt x="24" y="148"/>
                </a:lnTo>
                <a:lnTo>
                  <a:pt x="24" y="139"/>
                </a:lnTo>
                <a:lnTo>
                  <a:pt x="0" y="13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93" name="Freeform 341"/>
          <p:cNvSpPr>
            <a:spLocks noEditPoints="1"/>
          </p:cNvSpPr>
          <p:nvPr/>
        </p:nvSpPr>
        <p:spPr bwMode="auto">
          <a:xfrm>
            <a:off x="5594350" y="1739900"/>
            <a:ext cx="58738" cy="119063"/>
          </a:xfrm>
          <a:custGeom>
            <a:avLst/>
            <a:gdLst>
              <a:gd name="T0" fmla="*/ 2147483647 w 123"/>
              <a:gd name="T1" fmla="*/ 2147483647 h 223"/>
              <a:gd name="T2" fmla="*/ 2147483647 w 123"/>
              <a:gd name="T3" fmla="*/ 2147483647 h 223"/>
              <a:gd name="T4" fmla="*/ 2147483647 w 123"/>
              <a:gd name="T5" fmla="*/ 2147483647 h 223"/>
              <a:gd name="T6" fmla="*/ 2147483647 w 123"/>
              <a:gd name="T7" fmla="*/ 2147483647 h 223"/>
              <a:gd name="T8" fmla="*/ 2147483647 w 123"/>
              <a:gd name="T9" fmla="*/ 2147483647 h 223"/>
              <a:gd name="T10" fmla="*/ 2147483647 w 123"/>
              <a:gd name="T11" fmla="*/ 2147483647 h 223"/>
              <a:gd name="T12" fmla="*/ 2147483647 w 123"/>
              <a:gd name="T13" fmla="*/ 2147483647 h 223"/>
              <a:gd name="T14" fmla="*/ 2147483647 w 123"/>
              <a:gd name="T15" fmla="*/ 2147483647 h 223"/>
              <a:gd name="T16" fmla="*/ 2147483647 w 123"/>
              <a:gd name="T17" fmla="*/ 2147483647 h 223"/>
              <a:gd name="T18" fmla="*/ 2147483647 w 123"/>
              <a:gd name="T19" fmla="*/ 2147483647 h 223"/>
              <a:gd name="T20" fmla="*/ 2147483647 w 123"/>
              <a:gd name="T21" fmla="*/ 2147483647 h 223"/>
              <a:gd name="T22" fmla="*/ 2147483647 w 123"/>
              <a:gd name="T23" fmla="*/ 2147483647 h 223"/>
              <a:gd name="T24" fmla="*/ 2147483647 w 123"/>
              <a:gd name="T25" fmla="*/ 2147483647 h 223"/>
              <a:gd name="T26" fmla="*/ 2147483647 w 123"/>
              <a:gd name="T27" fmla="*/ 2147483647 h 223"/>
              <a:gd name="T28" fmla="*/ 2147483647 w 123"/>
              <a:gd name="T29" fmla="*/ 2147483647 h 223"/>
              <a:gd name="T30" fmla="*/ 980154794 w 123"/>
              <a:gd name="T31" fmla="*/ 2147483647 h 223"/>
              <a:gd name="T32" fmla="*/ 109007225 w 123"/>
              <a:gd name="T33" fmla="*/ 2147483647 h 223"/>
              <a:gd name="T34" fmla="*/ 109007225 w 123"/>
              <a:gd name="T35" fmla="*/ 2147483647 h 223"/>
              <a:gd name="T36" fmla="*/ 980154794 w 123"/>
              <a:gd name="T37" fmla="*/ 2147483647 h 223"/>
              <a:gd name="T38" fmla="*/ 2147483647 w 123"/>
              <a:gd name="T39" fmla="*/ 2147483647 h 223"/>
              <a:gd name="T40" fmla="*/ 2147483647 w 123"/>
              <a:gd name="T41" fmla="*/ 2147483647 h 223"/>
              <a:gd name="T42" fmla="*/ 2147483647 w 123"/>
              <a:gd name="T43" fmla="*/ 2147483647 h 223"/>
              <a:gd name="T44" fmla="*/ 2147483647 w 123"/>
              <a:gd name="T45" fmla="*/ 2147483647 h 223"/>
              <a:gd name="T46" fmla="*/ 2147483647 w 123"/>
              <a:gd name="T47" fmla="*/ 2147483647 h 223"/>
              <a:gd name="T48" fmla="*/ 2147483647 w 123"/>
              <a:gd name="T49" fmla="*/ 2147483647 h 223"/>
              <a:gd name="T50" fmla="*/ 2147483647 w 123"/>
              <a:gd name="T51" fmla="*/ 2147483647 h 223"/>
              <a:gd name="T52" fmla="*/ 2147483647 w 123"/>
              <a:gd name="T53" fmla="*/ 2147483647 h 223"/>
              <a:gd name="T54" fmla="*/ 2147483647 w 123"/>
              <a:gd name="T55" fmla="*/ 2147483647 h 223"/>
              <a:gd name="T56" fmla="*/ 2147483647 w 123"/>
              <a:gd name="T57" fmla="*/ 2147483647 h 223"/>
              <a:gd name="T58" fmla="*/ 2147483647 w 123"/>
              <a:gd name="T59" fmla="*/ 2147483647 h 223"/>
              <a:gd name="T60" fmla="*/ 2147483647 w 123"/>
              <a:gd name="T61" fmla="*/ 2147483647 h 223"/>
              <a:gd name="T62" fmla="*/ 2147483647 w 123"/>
              <a:gd name="T63" fmla="*/ 2147483647 h 223"/>
              <a:gd name="T64" fmla="*/ 2147483647 w 123"/>
              <a:gd name="T65" fmla="*/ 2147483647 h 223"/>
              <a:gd name="T66" fmla="*/ 2147483647 w 123"/>
              <a:gd name="T67" fmla="*/ 2147483647 h 223"/>
              <a:gd name="T68" fmla="*/ 2147483647 w 123"/>
              <a:gd name="T69" fmla="*/ 2147483647 h 223"/>
              <a:gd name="T70" fmla="*/ 2147483647 w 123"/>
              <a:gd name="T71" fmla="*/ 2147483647 h 223"/>
              <a:gd name="T72" fmla="*/ 2147483647 w 123"/>
              <a:gd name="T73" fmla="*/ 0 h 2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"/>
              <a:gd name="T112" fmla="*/ 0 h 223"/>
              <a:gd name="T113" fmla="*/ 123 w 123"/>
              <a:gd name="T114" fmla="*/ 223 h 22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" h="223">
                <a:moveTo>
                  <a:pt x="99" y="172"/>
                </a:moveTo>
                <a:lnTo>
                  <a:pt x="97" y="178"/>
                </a:lnTo>
                <a:lnTo>
                  <a:pt x="94" y="184"/>
                </a:lnTo>
                <a:lnTo>
                  <a:pt x="90" y="189"/>
                </a:lnTo>
                <a:lnTo>
                  <a:pt x="86" y="193"/>
                </a:lnTo>
                <a:lnTo>
                  <a:pt x="82" y="196"/>
                </a:lnTo>
                <a:lnTo>
                  <a:pt x="77" y="198"/>
                </a:lnTo>
                <a:lnTo>
                  <a:pt x="70" y="200"/>
                </a:lnTo>
                <a:lnTo>
                  <a:pt x="63" y="200"/>
                </a:lnTo>
                <a:lnTo>
                  <a:pt x="55" y="199"/>
                </a:lnTo>
                <a:lnTo>
                  <a:pt x="47" y="197"/>
                </a:lnTo>
                <a:lnTo>
                  <a:pt x="41" y="193"/>
                </a:lnTo>
                <a:lnTo>
                  <a:pt x="35" y="187"/>
                </a:lnTo>
                <a:lnTo>
                  <a:pt x="30" y="182"/>
                </a:lnTo>
                <a:lnTo>
                  <a:pt x="27" y="173"/>
                </a:lnTo>
                <a:lnTo>
                  <a:pt x="25" y="163"/>
                </a:lnTo>
                <a:lnTo>
                  <a:pt x="24" y="152"/>
                </a:lnTo>
                <a:lnTo>
                  <a:pt x="123" y="152"/>
                </a:lnTo>
                <a:lnTo>
                  <a:pt x="123" y="141"/>
                </a:lnTo>
                <a:lnTo>
                  <a:pt x="122" y="124"/>
                </a:lnTo>
                <a:lnTo>
                  <a:pt x="119" y="108"/>
                </a:lnTo>
                <a:lnTo>
                  <a:pt x="114" y="95"/>
                </a:lnTo>
                <a:lnTo>
                  <a:pt x="107" y="85"/>
                </a:lnTo>
                <a:lnTo>
                  <a:pt x="98" y="77"/>
                </a:lnTo>
                <a:lnTo>
                  <a:pt x="87" y="70"/>
                </a:lnTo>
                <a:lnTo>
                  <a:pt x="76" y="66"/>
                </a:lnTo>
                <a:lnTo>
                  <a:pt x="61" y="65"/>
                </a:lnTo>
                <a:lnTo>
                  <a:pt x="48" y="66"/>
                </a:lnTo>
                <a:lnTo>
                  <a:pt x="36" y="71"/>
                </a:lnTo>
                <a:lnTo>
                  <a:pt x="25" y="77"/>
                </a:lnTo>
                <a:lnTo>
                  <a:pt x="17" y="86"/>
                </a:lnTo>
                <a:lnTo>
                  <a:pt x="9" y="98"/>
                </a:lnTo>
                <a:lnTo>
                  <a:pt x="4" y="112"/>
                </a:lnTo>
                <a:lnTo>
                  <a:pt x="1" y="128"/>
                </a:lnTo>
                <a:lnTo>
                  <a:pt x="0" y="145"/>
                </a:lnTo>
                <a:lnTo>
                  <a:pt x="1" y="163"/>
                </a:lnTo>
                <a:lnTo>
                  <a:pt x="4" y="178"/>
                </a:lnTo>
                <a:lnTo>
                  <a:pt x="9" y="192"/>
                </a:lnTo>
                <a:lnTo>
                  <a:pt x="17" y="203"/>
                </a:lnTo>
                <a:lnTo>
                  <a:pt x="25" y="212"/>
                </a:lnTo>
                <a:lnTo>
                  <a:pt x="36" y="218"/>
                </a:lnTo>
                <a:lnTo>
                  <a:pt x="48" y="222"/>
                </a:lnTo>
                <a:lnTo>
                  <a:pt x="61" y="223"/>
                </a:lnTo>
                <a:lnTo>
                  <a:pt x="72" y="222"/>
                </a:lnTo>
                <a:lnTo>
                  <a:pt x="84" y="220"/>
                </a:lnTo>
                <a:lnTo>
                  <a:pt x="94" y="215"/>
                </a:lnTo>
                <a:lnTo>
                  <a:pt x="102" y="209"/>
                </a:lnTo>
                <a:lnTo>
                  <a:pt x="108" y="203"/>
                </a:lnTo>
                <a:lnTo>
                  <a:pt x="115" y="193"/>
                </a:lnTo>
                <a:lnTo>
                  <a:pt x="119" y="184"/>
                </a:lnTo>
                <a:lnTo>
                  <a:pt x="121" y="172"/>
                </a:lnTo>
                <a:lnTo>
                  <a:pt x="99" y="172"/>
                </a:lnTo>
                <a:close/>
                <a:moveTo>
                  <a:pt x="24" y="131"/>
                </a:moveTo>
                <a:lnTo>
                  <a:pt x="25" y="121"/>
                </a:lnTo>
                <a:lnTo>
                  <a:pt x="27" y="113"/>
                </a:lnTo>
                <a:lnTo>
                  <a:pt x="31" y="105"/>
                </a:lnTo>
                <a:lnTo>
                  <a:pt x="36" y="99"/>
                </a:lnTo>
                <a:lnTo>
                  <a:pt x="41" y="93"/>
                </a:lnTo>
                <a:lnTo>
                  <a:pt x="47" y="90"/>
                </a:lnTo>
                <a:lnTo>
                  <a:pt x="53" y="88"/>
                </a:lnTo>
                <a:lnTo>
                  <a:pt x="62" y="87"/>
                </a:lnTo>
                <a:lnTo>
                  <a:pt x="70" y="88"/>
                </a:lnTo>
                <a:lnTo>
                  <a:pt x="78" y="90"/>
                </a:lnTo>
                <a:lnTo>
                  <a:pt x="84" y="94"/>
                </a:lnTo>
                <a:lnTo>
                  <a:pt x="89" y="99"/>
                </a:lnTo>
                <a:lnTo>
                  <a:pt x="94" y="105"/>
                </a:lnTo>
                <a:lnTo>
                  <a:pt x="97" y="113"/>
                </a:lnTo>
                <a:lnTo>
                  <a:pt x="98" y="121"/>
                </a:lnTo>
                <a:lnTo>
                  <a:pt x="99" y="131"/>
                </a:lnTo>
                <a:lnTo>
                  <a:pt x="24" y="131"/>
                </a:lnTo>
                <a:close/>
                <a:moveTo>
                  <a:pt x="44" y="49"/>
                </a:moveTo>
                <a:lnTo>
                  <a:pt x="60" y="49"/>
                </a:lnTo>
                <a:lnTo>
                  <a:pt x="96" y="0"/>
                </a:lnTo>
                <a:lnTo>
                  <a:pt x="70" y="0"/>
                </a:lnTo>
                <a:lnTo>
                  <a:pt x="44" y="4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94" name="Freeform 342"/>
          <p:cNvSpPr>
            <a:spLocks/>
          </p:cNvSpPr>
          <p:nvPr/>
        </p:nvSpPr>
        <p:spPr bwMode="auto">
          <a:xfrm>
            <a:off x="5665788" y="1774825"/>
            <a:ext cx="30162" cy="82550"/>
          </a:xfrm>
          <a:custGeom>
            <a:avLst/>
            <a:gdLst>
              <a:gd name="T0" fmla="*/ 0 w 67"/>
              <a:gd name="T1" fmla="*/ 2147483647 h 155"/>
              <a:gd name="T2" fmla="*/ 2147483647 w 67"/>
              <a:gd name="T3" fmla="*/ 2147483647 h 155"/>
              <a:gd name="T4" fmla="*/ 2147483647 w 67"/>
              <a:gd name="T5" fmla="*/ 2147483647 h 155"/>
              <a:gd name="T6" fmla="*/ 2147483647 w 67"/>
              <a:gd name="T7" fmla="*/ 2147483647 h 155"/>
              <a:gd name="T8" fmla="*/ 2147483647 w 67"/>
              <a:gd name="T9" fmla="*/ 2147483647 h 155"/>
              <a:gd name="T10" fmla="*/ 2147483647 w 67"/>
              <a:gd name="T11" fmla="*/ 2147483647 h 155"/>
              <a:gd name="T12" fmla="*/ 2147483647 w 67"/>
              <a:gd name="T13" fmla="*/ 2147483647 h 155"/>
              <a:gd name="T14" fmla="*/ 2147483647 w 67"/>
              <a:gd name="T15" fmla="*/ 2147483647 h 155"/>
              <a:gd name="T16" fmla="*/ 2147483647 w 67"/>
              <a:gd name="T17" fmla="*/ 2147483647 h 155"/>
              <a:gd name="T18" fmla="*/ 2147483647 w 67"/>
              <a:gd name="T19" fmla="*/ 2147483647 h 155"/>
              <a:gd name="T20" fmla="*/ 2147483647 w 67"/>
              <a:gd name="T21" fmla="*/ 2147483647 h 155"/>
              <a:gd name="T22" fmla="*/ 2147483647 w 67"/>
              <a:gd name="T23" fmla="*/ 2147483647 h 155"/>
              <a:gd name="T24" fmla="*/ 2147483647 w 67"/>
              <a:gd name="T25" fmla="*/ 0 h 155"/>
              <a:gd name="T26" fmla="*/ 2147483647 w 67"/>
              <a:gd name="T27" fmla="*/ 0 h 155"/>
              <a:gd name="T28" fmla="*/ 2147483647 w 67"/>
              <a:gd name="T29" fmla="*/ 0 h 155"/>
              <a:gd name="T30" fmla="*/ 2147483647 w 67"/>
              <a:gd name="T31" fmla="*/ 302078691 h 155"/>
              <a:gd name="T32" fmla="*/ 2147483647 w 67"/>
              <a:gd name="T33" fmla="*/ 755338860 h 155"/>
              <a:gd name="T34" fmla="*/ 2147483647 w 67"/>
              <a:gd name="T35" fmla="*/ 1057417418 h 155"/>
              <a:gd name="T36" fmla="*/ 2147483647 w 67"/>
              <a:gd name="T37" fmla="*/ 1812756277 h 155"/>
              <a:gd name="T38" fmla="*/ 2147483647 w 67"/>
              <a:gd name="T39" fmla="*/ 2147483647 h 155"/>
              <a:gd name="T40" fmla="*/ 2147483647 w 67"/>
              <a:gd name="T41" fmla="*/ 2147483647 h 155"/>
              <a:gd name="T42" fmla="*/ 2098353178 w 67"/>
              <a:gd name="T43" fmla="*/ 2147483647 h 155"/>
              <a:gd name="T44" fmla="*/ 2098353178 w 67"/>
              <a:gd name="T45" fmla="*/ 604157915 h 155"/>
              <a:gd name="T46" fmla="*/ 0 w 67"/>
              <a:gd name="T47" fmla="*/ 604157915 h 155"/>
              <a:gd name="T48" fmla="*/ 0 w 67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7"/>
              <a:gd name="T76" fmla="*/ 0 h 155"/>
              <a:gd name="T77" fmla="*/ 67 w 67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7" h="155">
                <a:moveTo>
                  <a:pt x="0" y="155"/>
                </a:moveTo>
                <a:lnTo>
                  <a:pt x="24" y="155"/>
                </a:lnTo>
                <a:lnTo>
                  <a:pt x="24" y="70"/>
                </a:lnTo>
                <a:lnTo>
                  <a:pt x="25" y="61"/>
                </a:lnTo>
                <a:lnTo>
                  <a:pt x="26" y="51"/>
                </a:lnTo>
                <a:lnTo>
                  <a:pt x="29" y="44"/>
                </a:lnTo>
                <a:lnTo>
                  <a:pt x="33" y="39"/>
                </a:lnTo>
                <a:lnTo>
                  <a:pt x="38" y="33"/>
                </a:lnTo>
                <a:lnTo>
                  <a:pt x="45" y="29"/>
                </a:lnTo>
                <a:lnTo>
                  <a:pt x="53" y="28"/>
                </a:lnTo>
                <a:lnTo>
                  <a:pt x="62" y="27"/>
                </a:lnTo>
                <a:lnTo>
                  <a:pt x="67" y="27"/>
                </a:lnTo>
                <a:lnTo>
                  <a:pt x="67" y="0"/>
                </a:lnTo>
                <a:lnTo>
                  <a:pt x="61" y="0"/>
                </a:lnTo>
                <a:lnTo>
                  <a:pt x="54" y="0"/>
                </a:lnTo>
                <a:lnTo>
                  <a:pt x="48" y="2"/>
                </a:lnTo>
                <a:lnTo>
                  <a:pt x="43" y="5"/>
                </a:lnTo>
                <a:lnTo>
                  <a:pt x="37" y="7"/>
                </a:lnTo>
                <a:lnTo>
                  <a:pt x="33" y="12"/>
                </a:lnTo>
                <a:lnTo>
                  <a:pt x="29" y="18"/>
                </a:lnTo>
                <a:lnTo>
                  <a:pt x="26" y="23"/>
                </a:lnTo>
                <a:lnTo>
                  <a:pt x="23" y="30"/>
                </a:lnTo>
                <a:lnTo>
                  <a:pt x="23" y="4"/>
                </a:lnTo>
                <a:lnTo>
                  <a:pt x="0" y="4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95" name="Freeform 343"/>
          <p:cNvSpPr>
            <a:spLocks noEditPoints="1"/>
          </p:cNvSpPr>
          <p:nvPr/>
        </p:nvSpPr>
        <p:spPr bwMode="auto">
          <a:xfrm>
            <a:off x="5703888" y="1739900"/>
            <a:ext cx="57150" cy="119063"/>
          </a:xfrm>
          <a:custGeom>
            <a:avLst/>
            <a:gdLst>
              <a:gd name="T0" fmla="*/ 2147483647 w 123"/>
              <a:gd name="T1" fmla="*/ 2147483647 h 223"/>
              <a:gd name="T2" fmla="*/ 2147483647 w 123"/>
              <a:gd name="T3" fmla="*/ 2147483647 h 223"/>
              <a:gd name="T4" fmla="*/ 2147483647 w 123"/>
              <a:gd name="T5" fmla="*/ 2147483647 h 223"/>
              <a:gd name="T6" fmla="*/ 2147483647 w 123"/>
              <a:gd name="T7" fmla="*/ 2147483647 h 223"/>
              <a:gd name="T8" fmla="*/ 2147483647 w 123"/>
              <a:gd name="T9" fmla="*/ 2147483647 h 223"/>
              <a:gd name="T10" fmla="*/ 2147483647 w 123"/>
              <a:gd name="T11" fmla="*/ 2147483647 h 223"/>
              <a:gd name="T12" fmla="*/ 2147483647 w 123"/>
              <a:gd name="T13" fmla="*/ 2147483647 h 223"/>
              <a:gd name="T14" fmla="*/ 2147483647 w 123"/>
              <a:gd name="T15" fmla="*/ 2147483647 h 223"/>
              <a:gd name="T16" fmla="*/ 2147483647 w 123"/>
              <a:gd name="T17" fmla="*/ 2147483647 h 223"/>
              <a:gd name="T18" fmla="*/ 2147483647 w 123"/>
              <a:gd name="T19" fmla="*/ 2147483647 h 223"/>
              <a:gd name="T20" fmla="*/ 2147483647 w 123"/>
              <a:gd name="T21" fmla="*/ 2147483647 h 223"/>
              <a:gd name="T22" fmla="*/ 2147483647 w 123"/>
              <a:gd name="T23" fmla="*/ 2147483647 h 223"/>
              <a:gd name="T24" fmla="*/ 2147483647 w 123"/>
              <a:gd name="T25" fmla="*/ 2147483647 h 223"/>
              <a:gd name="T26" fmla="*/ 2147483647 w 123"/>
              <a:gd name="T27" fmla="*/ 2147483647 h 223"/>
              <a:gd name="T28" fmla="*/ 2147483647 w 123"/>
              <a:gd name="T29" fmla="*/ 2147483647 h 223"/>
              <a:gd name="T30" fmla="*/ 902830618 w 123"/>
              <a:gd name="T31" fmla="*/ 2147483647 h 223"/>
              <a:gd name="T32" fmla="*/ 100386535 w 123"/>
              <a:gd name="T33" fmla="*/ 2147483647 h 223"/>
              <a:gd name="T34" fmla="*/ 100386535 w 123"/>
              <a:gd name="T35" fmla="*/ 2147483647 h 223"/>
              <a:gd name="T36" fmla="*/ 902830618 w 123"/>
              <a:gd name="T37" fmla="*/ 2147483647 h 223"/>
              <a:gd name="T38" fmla="*/ 2147483647 w 123"/>
              <a:gd name="T39" fmla="*/ 2147483647 h 223"/>
              <a:gd name="T40" fmla="*/ 2147483647 w 123"/>
              <a:gd name="T41" fmla="*/ 2147483647 h 223"/>
              <a:gd name="T42" fmla="*/ 2147483647 w 123"/>
              <a:gd name="T43" fmla="*/ 2147483647 h 223"/>
              <a:gd name="T44" fmla="*/ 2147483647 w 123"/>
              <a:gd name="T45" fmla="*/ 2147483647 h 223"/>
              <a:gd name="T46" fmla="*/ 2147483647 w 123"/>
              <a:gd name="T47" fmla="*/ 2147483647 h 223"/>
              <a:gd name="T48" fmla="*/ 2147483647 w 123"/>
              <a:gd name="T49" fmla="*/ 2147483647 h 223"/>
              <a:gd name="T50" fmla="*/ 2147483647 w 123"/>
              <a:gd name="T51" fmla="*/ 2147483647 h 223"/>
              <a:gd name="T52" fmla="*/ 2147483647 w 123"/>
              <a:gd name="T53" fmla="*/ 2147483647 h 223"/>
              <a:gd name="T54" fmla="*/ 2147483647 w 123"/>
              <a:gd name="T55" fmla="*/ 2147483647 h 223"/>
              <a:gd name="T56" fmla="*/ 2147483647 w 123"/>
              <a:gd name="T57" fmla="*/ 2147483647 h 223"/>
              <a:gd name="T58" fmla="*/ 2147483647 w 123"/>
              <a:gd name="T59" fmla="*/ 2147483647 h 223"/>
              <a:gd name="T60" fmla="*/ 2147483647 w 123"/>
              <a:gd name="T61" fmla="*/ 2147483647 h 223"/>
              <a:gd name="T62" fmla="*/ 2147483647 w 123"/>
              <a:gd name="T63" fmla="*/ 2147483647 h 223"/>
              <a:gd name="T64" fmla="*/ 2147483647 w 123"/>
              <a:gd name="T65" fmla="*/ 2147483647 h 223"/>
              <a:gd name="T66" fmla="*/ 2147483647 w 123"/>
              <a:gd name="T67" fmla="*/ 2147483647 h 223"/>
              <a:gd name="T68" fmla="*/ 2147483647 w 123"/>
              <a:gd name="T69" fmla="*/ 2147483647 h 223"/>
              <a:gd name="T70" fmla="*/ 2147483647 w 123"/>
              <a:gd name="T71" fmla="*/ 2147483647 h 223"/>
              <a:gd name="T72" fmla="*/ 2147483647 w 123"/>
              <a:gd name="T73" fmla="*/ 0 h 2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"/>
              <a:gd name="T112" fmla="*/ 0 h 223"/>
              <a:gd name="T113" fmla="*/ 123 w 123"/>
              <a:gd name="T114" fmla="*/ 223 h 22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" h="223">
                <a:moveTo>
                  <a:pt x="99" y="172"/>
                </a:moveTo>
                <a:lnTo>
                  <a:pt x="97" y="178"/>
                </a:lnTo>
                <a:lnTo>
                  <a:pt x="93" y="184"/>
                </a:lnTo>
                <a:lnTo>
                  <a:pt x="90" y="189"/>
                </a:lnTo>
                <a:lnTo>
                  <a:pt x="86" y="193"/>
                </a:lnTo>
                <a:lnTo>
                  <a:pt x="82" y="196"/>
                </a:lnTo>
                <a:lnTo>
                  <a:pt x="77" y="198"/>
                </a:lnTo>
                <a:lnTo>
                  <a:pt x="70" y="200"/>
                </a:lnTo>
                <a:lnTo>
                  <a:pt x="63" y="200"/>
                </a:lnTo>
                <a:lnTo>
                  <a:pt x="54" y="199"/>
                </a:lnTo>
                <a:lnTo>
                  <a:pt x="47" y="197"/>
                </a:lnTo>
                <a:lnTo>
                  <a:pt x="41" y="193"/>
                </a:lnTo>
                <a:lnTo>
                  <a:pt x="34" y="187"/>
                </a:lnTo>
                <a:lnTo>
                  <a:pt x="30" y="182"/>
                </a:lnTo>
                <a:lnTo>
                  <a:pt x="27" y="173"/>
                </a:lnTo>
                <a:lnTo>
                  <a:pt x="25" y="163"/>
                </a:lnTo>
                <a:lnTo>
                  <a:pt x="24" y="152"/>
                </a:lnTo>
                <a:lnTo>
                  <a:pt x="123" y="152"/>
                </a:lnTo>
                <a:lnTo>
                  <a:pt x="123" y="141"/>
                </a:lnTo>
                <a:lnTo>
                  <a:pt x="122" y="124"/>
                </a:lnTo>
                <a:lnTo>
                  <a:pt x="119" y="108"/>
                </a:lnTo>
                <a:lnTo>
                  <a:pt x="113" y="95"/>
                </a:lnTo>
                <a:lnTo>
                  <a:pt x="107" y="85"/>
                </a:lnTo>
                <a:lnTo>
                  <a:pt x="98" y="77"/>
                </a:lnTo>
                <a:lnTo>
                  <a:pt x="87" y="70"/>
                </a:lnTo>
                <a:lnTo>
                  <a:pt x="75" y="66"/>
                </a:lnTo>
                <a:lnTo>
                  <a:pt x="61" y="65"/>
                </a:lnTo>
                <a:lnTo>
                  <a:pt x="48" y="66"/>
                </a:lnTo>
                <a:lnTo>
                  <a:pt x="35" y="71"/>
                </a:lnTo>
                <a:lnTo>
                  <a:pt x="25" y="77"/>
                </a:lnTo>
                <a:lnTo>
                  <a:pt x="16" y="86"/>
                </a:lnTo>
                <a:lnTo>
                  <a:pt x="9" y="98"/>
                </a:lnTo>
                <a:lnTo>
                  <a:pt x="4" y="112"/>
                </a:lnTo>
                <a:lnTo>
                  <a:pt x="1" y="128"/>
                </a:lnTo>
                <a:lnTo>
                  <a:pt x="0" y="145"/>
                </a:lnTo>
                <a:lnTo>
                  <a:pt x="1" y="163"/>
                </a:lnTo>
                <a:lnTo>
                  <a:pt x="4" y="178"/>
                </a:lnTo>
                <a:lnTo>
                  <a:pt x="9" y="192"/>
                </a:lnTo>
                <a:lnTo>
                  <a:pt x="16" y="203"/>
                </a:lnTo>
                <a:lnTo>
                  <a:pt x="25" y="212"/>
                </a:lnTo>
                <a:lnTo>
                  <a:pt x="35" y="218"/>
                </a:lnTo>
                <a:lnTo>
                  <a:pt x="48" y="222"/>
                </a:lnTo>
                <a:lnTo>
                  <a:pt x="61" y="223"/>
                </a:lnTo>
                <a:lnTo>
                  <a:pt x="72" y="222"/>
                </a:lnTo>
                <a:lnTo>
                  <a:pt x="84" y="220"/>
                </a:lnTo>
                <a:lnTo>
                  <a:pt x="93" y="215"/>
                </a:lnTo>
                <a:lnTo>
                  <a:pt x="102" y="209"/>
                </a:lnTo>
                <a:lnTo>
                  <a:pt x="108" y="203"/>
                </a:lnTo>
                <a:lnTo>
                  <a:pt x="114" y="193"/>
                </a:lnTo>
                <a:lnTo>
                  <a:pt x="119" y="184"/>
                </a:lnTo>
                <a:lnTo>
                  <a:pt x="121" y="172"/>
                </a:lnTo>
                <a:lnTo>
                  <a:pt x="99" y="172"/>
                </a:lnTo>
                <a:close/>
                <a:moveTo>
                  <a:pt x="24" y="131"/>
                </a:moveTo>
                <a:lnTo>
                  <a:pt x="25" y="121"/>
                </a:lnTo>
                <a:lnTo>
                  <a:pt x="27" y="113"/>
                </a:lnTo>
                <a:lnTo>
                  <a:pt x="31" y="105"/>
                </a:lnTo>
                <a:lnTo>
                  <a:pt x="35" y="99"/>
                </a:lnTo>
                <a:lnTo>
                  <a:pt x="41" y="93"/>
                </a:lnTo>
                <a:lnTo>
                  <a:pt x="47" y="90"/>
                </a:lnTo>
                <a:lnTo>
                  <a:pt x="53" y="88"/>
                </a:lnTo>
                <a:lnTo>
                  <a:pt x="62" y="87"/>
                </a:lnTo>
                <a:lnTo>
                  <a:pt x="70" y="88"/>
                </a:lnTo>
                <a:lnTo>
                  <a:pt x="78" y="90"/>
                </a:lnTo>
                <a:lnTo>
                  <a:pt x="84" y="94"/>
                </a:lnTo>
                <a:lnTo>
                  <a:pt x="89" y="99"/>
                </a:lnTo>
                <a:lnTo>
                  <a:pt x="93" y="105"/>
                </a:lnTo>
                <a:lnTo>
                  <a:pt x="97" y="113"/>
                </a:lnTo>
                <a:lnTo>
                  <a:pt x="98" y="121"/>
                </a:lnTo>
                <a:lnTo>
                  <a:pt x="99" y="131"/>
                </a:lnTo>
                <a:lnTo>
                  <a:pt x="24" y="131"/>
                </a:lnTo>
                <a:close/>
                <a:moveTo>
                  <a:pt x="44" y="49"/>
                </a:moveTo>
                <a:lnTo>
                  <a:pt x="60" y="49"/>
                </a:lnTo>
                <a:lnTo>
                  <a:pt x="95" y="0"/>
                </a:lnTo>
                <a:lnTo>
                  <a:pt x="70" y="0"/>
                </a:lnTo>
                <a:lnTo>
                  <a:pt x="44" y="4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96" name="Freeform 344"/>
          <p:cNvSpPr>
            <a:spLocks/>
          </p:cNvSpPr>
          <p:nvPr/>
        </p:nvSpPr>
        <p:spPr bwMode="auto">
          <a:xfrm>
            <a:off x="5772150" y="1774825"/>
            <a:ext cx="90488" cy="82550"/>
          </a:xfrm>
          <a:custGeom>
            <a:avLst/>
            <a:gdLst>
              <a:gd name="T0" fmla="*/ 2147483647 w 190"/>
              <a:gd name="T1" fmla="*/ 2147483647 h 155"/>
              <a:gd name="T2" fmla="*/ 2147483647 w 190"/>
              <a:gd name="T3" fmla="*/ 2147483647 h 155"/>
              <a:gd name="T4" fmla="*/ 2147483647 w 190"/>
              <a:gd name="T5" fmla="*/ 2147483647 h 155"/>
              <a:gd name="T6" fmla="*/ 2147483647 w 190"/>
              <a:gd name="T7" fmla="*/ 2147483647 h 155"/>
              <a:gd name="T8" fmla="*/ 2147483647 w 190"/>
              <a:gd name="T9" fmla="*/ 906236472 h 155"/>
              <a:gd name="T10" fmla="*/ 2147483647 w 190"/>
              <a:gd name="T11" fmla="*/ 0 h 155"/>
              <a:gd name="T12" fmla="*/ 2147483647 w 190"/>
              <a:gd name="T13" fmla="*/ 906236472 h 155"/>
              <a:gd name="T14" fmla="*/ 2147483647 w 190"/>
              <a:gd name="T15" fmla="*/ 2147483647 h 155"/>
              <a:gd name="T16" fmla="*/ 2147483647 w 190"/>
              <a:gd name="T17" fmla="*/ 1963937755 h 155"/>
              <a:gd name="T18" fmla="*/ 2147483647 w 190"/>
              <a:gd name="T19" fmla="*/ 906236472 h 155"/>
              <a:gd name="T20" fmla="*/ 2147483647 w 190"/>
              <a:gd name="T21" fmla="*/ 151181544 h 155"/>
              <a:gd name="T22" fmla="*/ 2147483647 w 190"/>
              <a:gd name="T23" fmla="*/ 0 h 155"/>
              <a:gd name="T24" fmla="*/ 2147483647 w 190"/>
              <a:gd name="T25" fmla="*/ 151181544 h 155"/>
              <a:gd name="T26" fmla="*/ 2147483647 w 190"/>
              <a:gd name="T27" fmla="*/ 906236472 h 155"/>
              <a:gd name="T28" fmla="*/ 2147483647 w 190"/>
              <a:gd name="T29" fmla="*/ 2114834835 h 155"/>
              <a:gd name="T30" fmla="*/ 2147483647 w 190"/>
              <a:gd name="T31" fmla="*/ 2147483647 h 155"/>
              <a:gd name="T32" fmla="*/ 0 w 190"/>
              <a:gd name="T33" fmla="*/ 604157915 h 155"/>
              <a:gd name="T34" fmla="*/ 2147483647 w 190"/>
              <a:gd name="T35" fmla="*/ 2147483647 h 155"/>
              <a:gd name="T36" fmla="*/ 2147483647 w 190"/>
              <a:gd name="T37" fmla="*/ 2147483647 h 155"/>
              <a:gd name="T38" fmla="*/ 2147483647 w 190"/>
              <a:gd name="T39" fmla="*/ 2147483647 h 155"/>
              <a:gd name="T40" fmla="*/ 2147483647 w 190"/>
              <a:gd name="T41" fmla="*/ 2147483647 h 155"/>
              <a:gd name="T42" fmla="*/ 2147483647 w 190"/>
              <a:gd name="T43" fmla="*/ 2147483647 h 155"/>
              <a:gd name="T44" fmla="*/ 2147483647 w 190"/>
              <a:gd name="T45" fmla="*/ 2147483647 h 155"/>
              <a:gd name="T46" fmla="*/ 2147483647 w 190"/>
              <a:gd name="T47" fmla="*/ 2147483647 h 155"/>
              <a:gd name="T48" fmla="*/ 2147483647 w 190"/>
              <a:gd name="T49" fmla="*/ 2147483647 h 155"/>
              <a:gd name="T50" fmla="*/ 2147483647 w 190"/>
              <a:gd name="T51" fmla="*/ 2147483647 h 155"/>
              <a:gd name="T52" fmla="*/ 2147483647 w 190"/>
              <a:gd name="T53" fmla="*/ 2147483647 h 155"/>
              <a:gd name="T54" fmla="*/ 2147483647 w 190"/>
              <a:gd name="T55" fmla="*/ 2147483647 h 155"/>
              <a:gd name="T56" fmla="*/ 2147483647 w 190"/>
              <a:gd name="T57" fmla="*/ 2147483647 h 155"/>
              <a:gd name="T58" fmla="*/ 2147483647 w 190"/>
              <a:gd name="T59" fmla="*/ 2147483647 h 155"/>
              <a:gd name="T60" fmla="*/ 2147483647 w 190"/>
              <a:gd name="T61" fmla="*/ 2147483647 h 155"/>
              <a:gd name="T62" fmla="*/ 2147483647 w 190"/>
              <a:gd name="T63" fmla="*/ 2147483647 h 155"/>
              <a:gd name="T64" fmla="*/ 2147483647 w 190"/>
              <a:gd name="T65" fmla="*/ 2147483647 h 155"/>
              <a:gd name="T66" fmla="*/ 2147483647 w 190"/>
              <a:gd name="T67" fmla="*/ 2147483647 h 155"/>
              <a:gd name="T68" fmla="*/ 2147483647 w 190"/>
              <a:gd name="T69" fmla="*/ 2147483647 h 155"/>
              <a:gd name="T70" fmla="*/ 2147483647 w 190"/>
              <a:gd name="T71" fmla="*/ 2147483647 h 1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0"/>
              <a:gd name="T109" fmla="*/ 0 h 155"/>
              <a:gd name="T110" fmla="*/ 190 w 190"/>
              <a:gd name="T111" fmla="*/ 155 h 15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0" h="155">
                <a:moveTo>
                  <a:pt x="167" y="155"/>
                </a:moveTo>
                <a:lnTo>
                  <a:pt x="190" y="155"/>
                </a:lnTo>
                <a:lnTo>
                  <a:pt x="190" y="64"/>
                </a:lnTo>
                <a:lnTo>
                  <a:pt x="190" y="59"/>
                </a:lnTo>
                <a:lnTo>
                  <a:pt x="190" y="48"/>
                </a:lnTo>
                <a:lnTo>
                  <a:pt x="189" y="39"/>
                </a:lnTo>
                <a:lnTo>
                  <a:pt x="188" y="29"/>
                </a:lnTo>
                <a:lnTo>
                  <a:pt x="185" y="21"/>
                </a:lnTo>
                <a:lnTo>
                  <a:pt x="178" y="12"/>
                </a:lnTo>
                <a:lnTo>
                  <a:pt x="170" y="6"/>
                </a:lnTo>
                <a:lnTo>
                  <a:pt x="160" y="1"/>
                </a:lnTo>
                <a:lnTo>
                  <a:pt x="147" y="0"/>
                </a:lnTo>
                <a:lnTo>
                  <a:pt x="133" y="1"/>
                </a:lnTo>
                <a:lnTo>
                  <a:pt x="122" y="6"/>
                </a:lnTo>
                <a:lnTo>
                  <a:pt x="112" y="13"/>
                </a:lnTo>
                <a:lnTo>
                  <a:pt x="103" y="23"/>
                </a:lnTo>
                <a:lnTo>
                  <a:pt x="99" y="18"/>
                </a:lnTo>
                <a:lnTo>
                  <a:pt x="95" y="13"/>
                </a:lnTo>
                <a:lnTo>
                  <a:pt x="91" y="9"/>
                </a:lnTo>
                <a:lnTo>
                  <a:pt x="87" y="6"/>
                </a:lnTo>
                <a:lnTo>
                  <a:pt x="83" y="4"/>
                </a:lnTo>
                <a:lnTo>
                  <a:pt x="77" y="1"/>
                </a:lnTo>
                <a:lnTo>
                  <a:pt x="71" y="0"/>
                </a:lnTo>
                <a:lnTo>
                  <a:pt x="65" y="0"/>
                </a:lnTo>
                <a:lnTo>
                  <a:pt x="58" y="0"/>
                </a:lnTo>
                <a:lnTo>
                  <a:pt x="52" y="1"/>
                </a:lnTo>
                <a:lnTo>
                  <a:pt x="46" y="4"/>
                </a:lnTo>
                <a:lnTo>
                  <a:pt x="40" y="6"/>
                </a:lnTo>
                <a:lnTo>
                  <a:pt x="35" y="9"/>
                </a:lnTo>
                <a:lnTo>
                  <a:pt x="31" y="14"/>
                </a:lnTo>
                <a:lnTo>
                  <a:pt x="27" y="19"/>
                </a:lnTo>
                <a:lnTo>
                  <a:pt x="22" y="25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5"/>
                </a:lnTo>
                <a:lnTo>
                  <a:pt x="25" y="56"/>
                </a:lnTo>
                <a:lnTo>
                  <a:pt x="26" y="47"/>
                </a:lnTo>
                <a:lnTo>
                  <a:pt x="29" y="40"/>
                </a:lnTo>
                <a:lnTo>
                  <a:pt x="33" y="34"/>
                </a:lnTo>
                <a:lnTo>
                  <a:pt x="38" y="29"/>
                </a:lnTo>
                <a:lnTo>
                  <a:pt x="44" y="26"/>
                </a:lnTo>
                <a:lnTo>
                  <a:pt x="51" y="23"/>
                </a:lnTo>
                <a:lnTo>
                  <a:pt x="58" y="22"/>
                </a:lnTo>
                <a:lnTo>
                  <a:pt x="66" y="23"/>
                </a:lnTo>
                <a:lnTo>
                  <a:pt x="71" y="25"/>
                </a:lnTo>
                <a:lnTo>
                  <a:pt x="75" y="28"/>
                </a:lnTo>
                <a:lnTo>
                  <a:pt x="78" y="32"/>
                </a:lnTo>
                <a:lnTo>
                  <a:pt x="81" y="37"/>
                </a:lnTo>
                <a:lnTo>
                  <a:pt x="83" y="44"/>
                </a:lnTo>
                <a:lnTo>
                  <a:pt x="84" y="52"/>
                </a:lnTo>
                <a:lnTo>
                  <a:pt x="84" y="62"/>
                </a:lnTo>
                <a:lnTo>
                  <a:pt x="84" y="155"/>
                </a:lnTo>
                <a:lnTo>
                  <a:pt x="107" y="155"/>
                </a:lnTo>
                <a:lnTo>
                  <a:pt x="107" y="65"/>
                </a:lnTo>
                <a:lnTo>
                  <a:pt x="108" y="56"/>
                </a:lnTo>
                <a:lnTo>
                  <a:pt x="109" y="47"/>
                </a:lnTo>
                <a:lnTo>
                  <a:pt x="112" y="40"/>
                </a:lnTo>
                <a:lnTo>
                  <a:pt x="116" y="34"/>
                </a:lnTo>
                <a:lnTo>
                  <a:pt x="122" y="29"/>
                </a:lnTo>
                <a:lnTo>
                  <a:pt x="127" y="25"/>
                </a:lnTo>
                <a:lnTo>
                  <a:pt x="134" y="23"/>
                </a:lnTo>
                <a:lnTo>
                  <a:pt x="142" y="22"/>
                </a:lnTo>
                <a:lnTo>
                  <a:pt x="149" y="23"/>
                </a:lnTo>
                <a:lnTo>
                  <a:pt x="154" y="25"/>
                </a:lnTo>
                <a:lnTo>
                  <a:pt x="158" y="28"/>
                </a:lnTo>
                <a:lnTo>
                  <a:pt x="162" y="32"/>
                </a:lnTo>
                <a:lnTo>
                  <a:pt x="165" y="37"/>
                </a:lnTo>
                <a:lnTo>
                  <a:pt x="166" y="44"/>
                </a:lnTo>
                <a:lnTo>
                  <a:pt x="167" y="52"/>
                </a:lnTo>
                <a:lnTo>
                  <a:pt x="167" y="62"/>
                </a:lnTo>
                <a:lnTo>
                  <a:pt x="167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97" name="Freeform 345"/>
          <p:cNvSpPr>
            <a:spLocks/>
          </p:cNvSpPr>
          <p:nvPr/>
        </p:nvSpPr>
        <p:spPr bwMode="auto">
          <a:xfrm>
            <a:off x="5872163" y="1776413"/>
            <a:ext cx="58737" cy="114300"/>
          </a:xfrm>
          <a:custGeom>
            <a:avLst/>
            <a:gdLst>
              <a:gd name="T0" fmla="*/ 2147483647 w 128"/>
              <a:gd name="T1" fmla="*/ 0 h 214"/>
              <a:gd name="T2" fmla="*/ 2147483647 w 128"/>
              <a:gd name="T3" fmla="*/ 2147483647 h 214"/>
              <a:gd name="T4" fmla="*/ 2147483647 w 128"/>
              <a:gd name="T5" fmla="*/ 0 h 214"/>
              <a:gd name="T6" fmla="*/ 0 w 128"/>
              <a:gd name="T7" fmla="*/ 0 h 214"/>
              <a:gd name="T8" fmla="*/ 2147483647 w 128"/>
              <a:gd name="T9" fmla="*/ 2147483647 h 214"/>
              <a:gd name="T10" fmla="*/ 2147483647 w 128"/>
              <a:gd name="T11" fmla="*/ 2147483647 h 214"/>
              <a:gd name="T12" fmla="*/ 2147483647 w 128"/>
              <a:gd name="T13" fmla="*/ 2147483647 h 214"/>
              <a:gd name="T14" fmla="*/ 2147483647 w 128"/>
              <a:gd name="T15" fmla="*/ 2147483647 h 214"/>
              <a:gd name="T16" fmla="*/ 2147483647 w 128"/>
              <a:gd name="T17" fmla="*/ 2147483647 h 214"/>
              <a:gd name="T18" fmla="*/ 2147483647 w 128"/>
              <a:gd name="T19" fmla="*/ 2147483647 h 214"/>
              <a:gd name="T20" fmla="*/ 2125737822 w 128"/>
              <a:gd name="T21" fmla="*/ 2147483647 h 214"/>
              <a:gd name="T22" fmla="*/ 1546029147 w 128"/>
              <a:gd name="T23" fmla="*/ 2147483647 h 214"/>
              <a:gd name="T24" fmla="*/ 1546029147 w 128"/>
              <a:gd name="T25" fmla="*/ 2147483647 h 214"/>
              <a:gd name="T26" fmla="*/ 2125737822 w 128"/>
              <a:gd name="T27" fmla="*/ 2147483647 h 214"/>
              <a:gd name="T28" fmla="*/ 2147483647 w 128"/>
              <a:gd name="T29" fmla="*/ 2147483647 h 214"/>
              <a:gd name="T30" fmla="*/ 2147483647 w 128"/>
              <a:gd name="T31" fmla="*/ 2147483647 h 214"/>
              <a:gd name="T32" fmla="*/ 2147483647 w 128"/>
              <a:gd name="T33" fmla="*/ 2147483647 h 214"/>
              <a:gd name="T34" fmla="*/ 2147483647 w 128"/>
              <a:gd name="T35" fmla="*/ 2147483647 h 214"/>
              <a:gd name="T36" fmla="*/ 2147483647 w 128"/>
              <a:gd name="T37" fmla="*/ 2147483647 h 214"/>
              <a:gd name="T38" fmla="*/ 2147483647 w 128"/>
              <a:gd name="T39" fmla="*/ 2147483647 h 214"/>
              <a:gd name="T40" fmla="*/ 2147483647 w 128"/>
              <a:gd name="T41" fmla="*/ 2147483647 h 214"/>
              <a:gd name="T42" fmla="*/ 2147483647 w 128"/>
              <a:gd name="T43" fmla="*/ 2147483647 h 214"/>
              <a:gd name="T44" fmla="*/ 2147483647 w 128"/>
              <a:gd name="T45" fmla="*/ 2147483647 h 214"/>
              <a:gd name="T46" fmla="*/ 2147483647 w 128"/>
              <a:gd name="T47" fmla="*/ 0 h 214"/>
              <a:gd name="T48" fmla="*/ 2147483647 w 128"/>
              <a:gd name="T49" fmla="*/ 0 h 21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28"/>
              <a:gd name="T76" fmla="*/ 0 h 214"/>
              <a:gd name="T77" fmla="*/ 128 w 128"/>
              <a:gd name="T78" fmla="*/ 214 h 21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28" h="214">
                <a:moveTo>
                  <a:pt x="102" y="0"/>
                </a:moveTo>
                <a:lnTo>
                  <a:pt x="64" y="122"/>
                </a:lnTo>
                <a:lnTo>
                  <a:pt x="25" y="0"/>
                </a:lnTo>
                <a:lnTo>
                  <a:pt x="0" y="0"/>
                </a:lnTo>
                <a:lnTo>
                  <a:pt x="52" y="159"/>
                </a:lnTo>
                <a:lnTo>
                  <a:pt x="46" y="177"/>
                </a:lnTo>
                <a:lnTo>
                  <a:pt x="43" y="182"/>
                </a:lnTo>
                <a:lnTo>
                  <a:pt x="40" y="187"/>
                </a:lnTo>
                <a:lnTo>
                  <a:pt x="35" y="188"/>
                </a:lnTo>
                <a:lnTo>
                  <a:pt x="28" y="189"/>
                </a:lnTo>
                <a:lnTo>
                  <a:pt x="22" y="188"/>
                </a:lnTo>
                <a:lnTo>
                  <a:pt x="16" y="187"/>
                </a:lnTo>
                <a:lnTo>
                  <a:pt x="16" y="212"/>
                </a:lnTo>
                <a:lnTo>
                  <a:pt x="22" y="213"/>
                </a:lnTo>
                <a:lnTo>
                  <a:pt x="30" y="214"/>
                </a:lnTo>
                <a:lnTo>
                  <a:pt x="38" y="214"/>
                </a:lnTo>
                <a:lnTo>
                  <a:pt x="44" y="212"/>
                </a:lnTo>
                <a:lnTo>
                  <a:pt x="51" y="209"/>
                </a:lnTo>
                <a:lnTo>
                  <a:pt x="55" y="205"/>
                </a:lnTo>
                <a:lnTo>
                  <a:pt x="59" y="199"/>
                </a:lnTo>
                <a:lnTo>
                  <a:pt x="63" y="192"/>
                </a:lnTo>
                <a:lnTo>
                  <a:pt x="66" y="184"/>
                </a:lnTo>
                <a:lnTo>
                  <a:pt x="70" y="174"/>
                </a:lnTo>
                <a:lnTo>
                  <a:pt x="128" y="0"/>
                </a:lnTo>
                <a:lnTo>
                  <a:pt x="102" y="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98" name="Freeform 346"/>
          <p:cNvSpPr>
            <a:spLocks/>
          </p:cNvSpPr>
          <p:nvPr/>
        </p:nvSpPr>
        <p:spPr bwMode="auto">
          <a:xfrm>
            <a:off x="5965825" y="1747838"/>
            <a:ext cx="109538" cy="109537"/>
          </a:xfrm>
          <a:custGeom>
            <a:avLst/>
            <a:gdLst>
              <a:gd name="T0" fmla="*/ 2147483647 w 233"/>
              <a:gd name="T1" fmla="*/ 2147483647 h 207"/>
              <a:gd name="T2" fmla="*/ 2147483647 w 233"/>
              <a:gd name="T3" fmla="*/ 2147483647 h 207"/>
              <a:gd name="T4" fmla="*/ 2147483647 w 233"/>
              <a:gd name="T5" fmla="*/ 2147483647 h 207"/>
              <a:gd name="T6" fmla="*/ 2147483647 w 233"/>
              <a:gd name="T7" fmla="*/ 2147483647 h 207"/>
              <a:gd name="T8" fmla="*/ 2147483647 w 233"/>
              <a:gd name="T9" fmla="*/ 2147483647 h 207"/>
              <a:gd name="T10" fmla="*/ 2147483647 w 233"/>
              <a:gd name="T11" fmla="*/ 0 h 207"/>
              <a:gd name="T12" fmla="*/ 2147483647 w 233"/>
              <a:gd name="T13" fmla="*/ 0 h 207"/>
              <a:gd name="T14" fmla="*/ 2147483647 w 233"/>
              <a:gd name="T15" fmla="*/ 2147483647 h 207"/>
              <a:gd name="T16" fmla="*/ 2147483647 w 233"/>
              <a:gd name="T17" fmla="*/ 0 h 207"/>
              <a:gd name="T18" fmla="*/ 2147483647 w 233"/>
              <a:gd name="T19" fmla="*/ 0 h 207"/>
              <a:gd name="T20" fmla="*/ 2147483647 w 233"/>
              <a:gd name="T21" fmla="*/ 2147483647 h 207"/>
              <a:gd name="T22" fmla="*/ 2147483647 w 233"/>
              <a:gd name="T23" fmla="*/ 0 h 207"/>
              <a:gd name="T24" fmla="*/ 0 w 233"/>
              <a:gd name="T25" fmla="*/ 0 h 207"/>
              <a:gd name="T26" fmla="*/ 2147483647 w 233"/>
              <a:gd name="T27" fmla="*/ 2147483647 h 20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33"/>
              <a:gd name="T43" fmla="*/ 0 h 207"/>
              <a:gd name="T44" fmla="*/ 233 w 233"/>
              <a:gd name="T45" fmla="*/ 207 h 20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33" h="207">
                <a:moveTo>
                  <a:pt x="49" y="207"/>
                </a:moveTo>
                <a:lnTo>
                  <a:pt x="75" y="207"/>
                </a:lnTo>
                <a:lnTo>
                  <a:pt x="116" y="36"/>
                </a:lnTo>
                <a:lnTo>
                  <a:pt x="159" y="207"/>
                </a:lnTo>
                <a:lnTo>
                  <a:pt x="184" y="207"/>
                </a:lnTo>
                <a:lnTo>
                  <a:pt x="233" y="0"/>
                </a:lnTo>
                <a:lnTo>
                  <a:pt x="209" y="0"/>
                </a:lnTo>
                <a:lnTo>
                  <a:pt x="170" y="164"/>
                </a:lnTo>
                <a:lnTo>
                  <a:pt x="129" y="0"/>
                </a:lnTo>
                <a:lnTo>
                  <a:pt x="103" y="0"/>
                </a:lnTo>
                <a:lnTo>
                  <a:pt x="64" y="165"/>
                </a:lnTo>
                <a:lnTo>
                  <a:pt x="25" y="0"/>
                </a:lnTo>
                <a:lnTo>
                  <a:pt x="0" y="0"/>
                </a:lnTo>
                <a:lnTo>
                  <a:pt x="49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899" name="Rectangle 347"/>
          <p:cNvSpPr>
            <a:spLocks noChangeArrowheads="1"/>
          </p:cNvSpPr>
          <p:nvPr/>
        </p:nvSpPr>
        <p:spPr bwMode="auto">
          <a:xfrm>
            <a:off x="6078538" y="1839913"/>
            <a:ext cx="11112" cy="1746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00" name="Freeform 348"/>
          <p:cNvSpPr>
            <a:spLocks/>
          </p:cNvSpPr>
          <p:nvPr/>
        </p:nvSpPr>
        <p:spPr bwMode="auto">
          <a:xfrm>
            <a:off x="4851400" y="1944688"/>
            <a:ext cx="58738" cy="104775"/>
          </a:xfrm>
          <a:custGeom>
            <a:avLst/>
            <a:gdLst>
              <a:gd name="T0" fmla="*/ 2147483647 w 124"/>
              <a:gd name="T1" fmla="*/ 2147483647 h 199"/>
              <a:gd name="T2" fmla="*/ 2147483647 w 124"/>
              <a:gd name="T3" fmla="*/ 2147483647 h 199"/>
              <a:gd name="T4" fmla="*/ 2147483647 w 124"/>
              <a:gd name="T5" fmla="*/ 2147483647 h 199"/>
              <a:gd name="T6" fmla="*/ 2147483647 w 124"/>
              <a:gd name="T7" fmla="*/ 2147483647 h 199"/>
              <a:gd name="T8" fmla="*/ 2147483647 w 124"/>
              <a:gd name="T9" fmla="*/ 2147483647 h 199"/>
              <a:gd name="T10" fmla="*/ 2147483647 w 124"/>
              <a:gd name="T11" fmla="*/ 2147483647 h 199"/>
              <a:gd name="T12" fmla="*/ 2147483647 w 124"/>
              <a:gd name="T13" fmla="*/ 2147483647 h 199"/>
              <a:gd name="T14" fmla="*/ 2147483647 w 124"/>
              <a:gd name="T15" fmla="*/ 2147483647 h 199"/>
              <a:gd name="T16" fmla="*/ 2147483647 w 124"/>
              <a:gd name="T17" fmla="*/ 2147483647 h 199"/>
              <a:gd name="T18" fmla="*/ 2147483647 w 124"/>
              <a:gd name="T19" fmla="*/ 2147483647 h 199"/>
              <a:gd name="T20" fmla="*/ 2147483647 w 124"/>
              <a:gd name="T21" fmla="*/ 2147483647 h 199"/>
              <a:gd name="T22" fmla="*/ 2147483647 w 124"/>
              <a:gd name="T23" fmla="*/ 2147483647 h 199"/>
              <a:gd name="T24" fmla="*/ 2147483647 w 124"/>
              <a:gd name="T25" fmla="*/ 1459511617 h 199"/>
              <a:gd name="T26" fmla="*/ 2147483647 w 124"/>
              <a:gd name="T27" fmla="*/ 291902666 h 199"/>
              <a:gd name="T28" fmla="*/ 2147483647 w 124"/>
              <a:gd name="T29" fmla="*/ 291902666 h 199"/>
              <a:gd name="T30" fmla="*/ 2147483647 w 124"/>
              <a:gd name="T31" fmla="*/ 1605601618 h 199"/>
              <a:gd name="T32" fmla="*/ 1488125443 w 124"/>
              <a:gd name="T33" fmla="*/ 2147483647 h 199"/>
              <a:gd name="T34" fmla="*/ 531345475 w 124"/>
              <a:gd name="T35" fmla="*/ 2147483647 h 199"/>
              <a:gd name="T36" fmla="*/ 425210554 w 124"/>
              <a:gd name="T37" fmla="*/ 2147483647 h 199"/>
              <a:gd name="T38" fmla="*/ 2147483647 w 124"/>
              <a:gd name="T39" fmla="*/ 2147483647 h 199"/>
              <a:gd name="T40" fmla="*/ 2147483647 w 124"/>
              <a:gd name="T41" fmla="*/ 2147483647 h 199"/>
              <a:gd name="T42" fmla="*/ 2147483647 w 124"/>
              <a:gd name="T43" fmla="*/ 2147483647 h 199"/>
              <a:gd name="T44" fmla="*/ 2147483647 w 124"/>
              <a:gd name="T45" fmla="*/ 2147483647 h 199"/>
              <a:gd name="T46" fmla="*/ 2147483647 w 124"/>
              <a:gd name="T47" fmla="*/ 2147483647 h 199"/>
              <a:gd name="T48" fmla="*/ 2147483647 w 124"/>
              <a:gd name="T49" fmla="*/ 2147483647 h 199"/>
              <a:gd name="T50" fmla="*/ 2147483647 w 124"/>
              <a:gd name="T51" fmla="*/ 2147483647 h 199"/>
              <a:gd name="T52" fmla="*/ 2147483647 w 124"/>
              <a:gd name="T53" fmla="*/ 2147483647 h 199"/>
              <a:gd name="T54" fmla="*/ 2147483647 w 124"/>
              <a:gd name="T55" fmla="*/ 2147483647 h 199"/>
              <a:gd name="T56" fmla="*/ 2147483647 w 124"/>
              <a:gd name="T57" fmla="*/ 2147483647 h 199"/>
              <a:gd name="T58" fmla="*/ 2147483647 w 124"/>
              <a:gd name="T59" fmla="*/ 2147483647 h 199"/>
              <a:gd name="T60" fmla="*/ 2147483647 w 124"/>
              <a:gd name="T61" fmla="*/ 2147483647 h 199"/>
              <a:gd name="T62" fmla="*/ 2147483647 w 124"/>
              <a:gd name="T63" fmla="*/ 2147483647 h 199"/>
              <a:gd name="T64" fmla="*/ 2147483647 w 124"/>
              <a:gd name="T65" fmla="*/ 2147483647 h 199"/>
              <a:gd name="T66" fmla="*/ 2147483647 w 124"/>
              <a:gd name="T67" fmla="*/ 2147483647 h 199"/>
              <a:gd name="T68" fmla="*/ 850421581 w 124"/>
              <a:gd name="T69" fmla="*/ 2147483647 h 199"/>
              <a:gd name="T70" fmla="*/ 106358890 w 124"/>
              <a:gd name="T71" fmla="*/ 2147483647 h 199"/>
              <a:gd name="T72" fmla="*/ 0 w 124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4"/>
              <a:gd name="T112" fmla="*/ 0 h 199"/>
              <a:gd name="T113" fmla="*/ 124 w 124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4" h="199">
                <a:moveTo>
                  <a:pt x="0" y="199"/>
                </a:moveTo>
                <a:lnTo>
                  <a:pt x="124" y="199"/>
                </a:lnTo>
                <a:lnTo>
                  <a:pt x="124" y="175"/>
                </a:lnTo>
                <a:lnTo>
                  <a:pt x="26" y="175"/>
                </a:lnTo>
                <a:lnTo>
                  <a:pt x="30" y="168"/>
                </a:lnTo>
                <a:lnTo>
                  <a:pt x="33" y="162"/>
                </a:lnTo>
                <a:lnTo>
                  <a:pt x="36" y="156"/>
                </a:lnTo>
                <a:lnTo>
                  <a:pt x="41" y="151"/>
                </a:lnTo>
                <a:lnTo>
                  <a:pt x="47" y="146"/>
                </a:lnTo>
                <a:lnTo>
                  <a:pt x="54" y="140"/>
                </a:lnTo>
                <a:lnTo>
                  <a:pt x="61" y="135"/>
                </a:lnTo>
                <a:lnTo>
                  <a:pt x="70" y="131"/>
                </a:lnTo>
                <a:lnTo>
                  <a:pt x="85" y="123"/>
                </a:lnTo>
                <a:lnTo>
                  <a:pt x="95" y="116"/>
                </a:lnTo>
                <a:lnTo>
                  <a:pt x="102" y="110"/>
                </a:lnTo>
                <a:lnTo>
                  <a:pt x="110" y="103"/>
                </a:lnTo>
                <a:lnTo>
                  <a:pt x="115" y="96"/>
                </a:lnTo>
                <a:lnTo>
                  <a:pt x="119" y="88"/>
                </a:lnTo>
                <a:lnTo>
                  <a:pt x="122" y="78"/>
                </a:lnTo>
                <a:lnTo>
                  <a:pt x="123" y="69"/>
                </a:lnTo>
                <a:lnTo>
                  <a:pt x="124" y="60"/>
                </a:lnTo>
                <a:lnTo>
                  <a:pt x="123" y="47"/>
                </a:lnTo>
                <a:lnTo>
                  <a:pt x="120" y="35"/>
                </a:lnTo>
                <a:lnTo>
                  <a:pt x="115" y="25"/>
                </a:lnTo>
                <a:lnTo>
                  <a:pt x="108" y="17"/>
                </a:lnTo>
                <a:lnTo>
                  <a:pt x="99" y="10"/>
                </a:lnTo>
                <a:lnTo>
                  <a:pt x="90" y="5"/>
                </a:lnTo>
                <a:lnTo>
                  <a:pt x="78" y="2"/>
                </a:lnTo>
                <a:lnTo>
                  <a:pt x="64" y="0"/>
                </a:lnTo>
                <a:lnTo>
                  <a:pt x="52" y="2"/>
                </a:lnTo>
                <a:lnTo>
                  <a:pt x="40" y="5"/>
                </a:lnTo>
                <a:lnTo>
                  <a:pt x="30" y="11"/>
                </a:lnTo>
                <a:lnTo>
                  <a:pt x="21" y="19"/>
                </a:lnTo>
                <a:lnTo>
                  <a:pt x="14" y="28"/>
                </a:lnTo>
                <a:lnTo>
                  <a:pt x="8" y="40"/>
                </a:lnTo>
                <a:lnTo>
                  <a:pt x="5" y="54"/>
                </a:lnTo>
                <a:lnTo>
                  <a:pt x="4" y="69"/>
                </a:lnTo>
                <a:lnTo>
                  <a:pt x="4" y="73"/>
                </a:lnTo>
                <a:lnTo>
                  <a:pt x="28" y="73"/>
                </a:lnTo>
                <a:lnTo>
                  <a:pt x="28" y="70"/>
                </a:lnTo>
                <a:lnTo>
                  <a:pt x="30" y="60"/>
                </a:lnTo>
                <a:lnTo>
                  <a:pt x="31" y="52"/>
                </a:lnTo>
                <a:lnTo>
                  <a:pt x="34" y="43"/>
                </a:lnTo>
                <a:lnTo>
                  <a:pt x="38" y="36"/>
                </a:lnTo>
                <a:lnTo>
                  <a:pt x="43" y="32"/>
                </a:lnTo>
                <a:lnTo>
                  <a:pt x="50" y="28"/>
                </a:lnTo>
                <a:lnTo>
                  <a:pt x="56" y="26"/>
                </a:lnTo>
                <a:lnTo>
                  <a:pt x="63" y="25"/>
                </a:lnTo>
                <a:lnTo>
                  <a:pt x="72" y="26"/>
                </a:lnTo>
                <a:lnTo>
                  <a:pt x="78" y="27"/>
                </a:lnTo>
                <a:lnTo>
                  <a:pt x="84" y="31"/>
                </a:lnTo>
                <a:lnTo>
                  <a:pt x="90" y="34"/>
                </a:lnTo>
                <a:lnTo>
                  <a:pt x="94" y="40"/>
                </a:lnTo>
                <a:lnTo>
                  <a:pt x="97" y="46"/>
                </a:lnTo>
                <a:lnTo>
                  <a:pt x="98" y="53"/>
                </a:lnTo>
                <a:lnTo>
                  <a:pt x="99" y="60"/>
                </a:lnTo>
                <a:lnTo>
                  <a:pt x="99" y="67"/>
                </a:lnTo>
                <a:lnTo>
                  <a:pt x="97" y="73"/>
                </a:lnTo>
                <a:lnTo>
                  <a:pt x="96" y="78"/>
                </a:lnTo>
                <a:lnTo>
                  <a:pt x="93" y="83"/>
                </a:lnTo>
                <a:lnTo>
                  <a:pt x="89" y="89"/>
                </a:lnTo>
                <a:lnTo>
                  <a:pt x="84" y="94"/>
                </a:lnTo>
                <a:lnTo>
                  <a:pt x="79" y="98"/>
                </a:lnTo>
                <a:lnTo>
                  <a:pt x="73" y="102"/>
                </a:lnTo>
                <a:lnTo>
                  <a:pt x="58" y="111"/>
                </a:lnTo>
                <a:lnTo>
                  <a:pt x="44" y="119"/>
                </a:lnTo>
                <a:lnTo>
                  <a:pt x="33" y="128"/>
                </a:lnTo>
                <a:lnTo>
                  <a:pt x="22" y="138"/>
                </a:lnTo>
                <a:lnTo>
                  <a:pt x="15" y="148"/>
                </a:lnTo>
                <a:lnTo>
                  <a:pt x="8" y="159"/>
                </a:lnTo>
                <a:lnTo>
                  <a:pt x="4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01" name="Freeform 349"/>
          <p:cNvSpPr>
            <a:spLocks noEditPoints="1"/>
          </p:cNvSpPr>
          <p:nvPr/>
        </p:nvSpPr>
        <p:spPr bwMode="auto">
          <a:xfrm>
            <a:off x="4919663" y="1944688"/>
            <a:ext cx="58737" cy="107950"/>
          </a:xfrm>
          <a:custGeom>
            <a:avLst/>
            <a:gdLst>
              <a:gd name="T0" fmla="*/ 386612830 w 128"/>
              <a:gd name="T1" fmla="*/ 2147483647 h 204"/>
              <a:gd name="T2" fmla="*/ 1062974454 w 128"/>
              <a:gd name="T3" fmla="*/ 2147483647 h 204"/>
              <a:gd name="T4" fmla="*/ 2147483647 w 128"/>
              <a:gd name="T5" fmla="*/ 2147483647 h 204"/>
              <a:gd name="T6" fmla="*/ 2147483647 w 128"/>
              <a:gd name="T7" fmla="*/ 2147483647 h 204"/>
              <a:gd name="T8" fmla="*/ 2147483647 w 128"/>
              <a:gd name="T9" fmla="*/ 2147483647 h 204"/>
              <a:gd name="T10" fmla="*/ 2147483647 w 128"/>
              <a:gd name="T11" fmla="*/ 2147483647 h 204"/>
              <a:gd name="T12" fmla="*/ 2147483647 w 128"/>
              <a:gd name="T13" fmla="*/ 2147483647 h 204"/>
              <a:gd name="T14" fmla="*/ 2147483647 w 128"/>
              <a:gd name="T15" fmla="*/ 2147483647 h 204"/>
              <a:gd name="T16" fmla="*/ 2147483647 w 128"/>
              <a:gd name="T17" fmla="*/ 2147483647 h 204"/>
              <a:gd name="T18" fmla="*/ 2147483647 w 128"/>
              <a:gd name="T19" fmla="*/ 2147483647 h 204"/>
              <a:gd name="T20" fmla="*/ 2147483647 w 128"/>
              <a:gd name="T21" fmla="*/ 2147483647 h 204"/>
              <a:gd name="T22" fmla="*/ 2147483647 w 128"/>
              <a:gd name="T23" fmla="*/ 2147483647 h 204"/>
              <a:gd name="T24" fmla="*/ 2147483647 w 128"/>
              <a:gd name="T25" fmla="*/ 2147483647 h 204"/>
              <a:gd name="T26" fmla="*/ 2147483647 w 128"/>
              <a:gd name="T27" fmla="*/ 2147483647 h 204"/>
              <a:gd name="T28" fmla="*/ 2147483647 w 128"/>
              <a:gd name="T29" fmla="*/ 2147483647 h 204"/>
              <a:gd name="T30" fmla="*/ 2147483647 w 128"/>
              <a:gd name="T31" fmla="*/ 2147483647 h 204"/>
              <a:gd name="T32" fmla="*/ 2147483647 w 128"/>
              <a:gd name="T33" fmla="*/ 2147483647 h 204"/>
              <a:gd name="T34" fmla="*/ 2147483647 w 128"/>
              <a:gd name="T35" fmla="*/ 1481851961 h 204"/>
              <a:gd name="T36" fmla="*/ 2147483647 w 128"/>
              <a:gd name="T37" fmla="*/ 592796929 h 204"/>
              <a:gd name="T38" fmla="*/ 2147483647 w 128"/>
              <a:gd name="T39" fmla="*/ 0 h 204"/>
              <a:gd name="T40" fmla="*/ 2147483647 w 128"/>
              <a:gd name="T41" fmla="*/ 296258235 h 204"/>
              <a:gd name="T42" fmla="*/ 2147483647 w 128"/>
              <a:gd name="T43" fmla="*/ 1629980483 h 204"/>
              <a:gd name="T44" fmla="*/ 966320931 w 128"/>
              <a:gd name="T45" fmla="*/ 2147483647 h 204"/>
              <a:gd name="T46" fmla="*/ 96653093 w 128"/>
              <a:gd name="T47" fmla="*/ 2147483647 h 204"/>
              <a:gd name="T48" fmla="*/ 96653093 w 128"/>
              <a:gd name="T49" fmla="*/ 2147483647 h 204"/>
              <a:gd name="T50" fmla="*/ 966320931 w 128"/>
              <a:gd name="T51" fmla="*/ 2147483647 h 204"/>
              <a:gd name="T52" fmla="*/ 2147483647 w 128"/>
              <a:gd name="T53" fmla="*/ 2147483647 h 204"/>
              <a:gd name="T54" fmla="*/ 2147483647 w 128"/>
              <a:gd name="T55" fmla="*/ 2147483647 h 204"/>
              <a:gd name="T56" fmla="*/ 2147483647 w 128"/>
              <a:gd name="T57" fmla="*/ 2147483647 h 204"/>
              <a:gd name="T58" fmla="*/ 2147483647 w 128"/>
              <a:gd name="T59" fmla="*/ 2147483647 h 204"/>
              <a:gd name="T60" fmla="*/ 2147483647 w 128"/>
              <a:gd name="T61" fmla="*/ 2147483647 h 204"/>
              <a:gd name="T62" fmla="*/ 2147483647 w 128"/>
              <a:gd name="T63" fmla="*/ 2147483647 h 204"/>
              <a:gd name="T64" fmla="*/ 2147483647 w 128"/>
              <a:gd name="T65" fmla="*/ 2147483647 h 204"/>
              <a:gd name="T66" fmla="*/ 2147483647 w 128"/>
              <a:gd name="T67" fmla="*/ 2147483647 h 204"/>
              <a:gd name="T68" fmla="*/ 2147483647 w 128"/>
              <a:gd name="T69" fmla="*/ 2147483647 h 204"/>
              <a:gd name="T70" fmla="*/ 2147483647 w 128"/>
              <a:gd name="T71" fmla="*/ 2147483647 h 204"/>
              <a:gd name="T72" fmla="*/ 2147483647 w 128"/>
              <a:gd name="T73" fmla="*/ 2147483647 h 204"/>
              <a:gd name="T74" fmla="*/ 2147483647 w 128"/>
              <a:gd name="T75" fmla="*/ 2147483647 h 204"/>
              <a:gd name="T76" fmla="*/ 193306185 w 128"/>
              <a:gd name="T77" fmla="*/ 2147483647 h 204"/>
              <a:gd name="T78" fmla="*/ 2147483647 w 128"/>
              <a:gd name="T79" fmla="*/ 2147483647 h 204"/>
              <a:gd name="T80" fmla="*/ 2147483647 w 128"/>
              <a:gd name="T81" fmla="*/ 2147483647 h 204"/>
              <a:gd name="T82" fmla="*/ 2147483647 w 128"/>
              <a:gd name="T83" fmla="*/ 2147483647 h 204"/>
              <a:gd name="T84" fmla="*/ 2147483647 w 128"/>
              <a:gd name="T85" fmla="*/ 2147483647 h 204"/>
              <a:gd name="T86" fmla="*/ 2147483647 w 128"/>
              <a:gd name="T87" fmla="*/ 2147483647 h 204"/>
              <a:gd name="T88" fmla="*/ 2147483647 w 128"/>
              <a:gd name="T89" fmla="*/ 2147483647 h 204"/>
              <a:gd name="T90" fmla="*/ 2147483647 w 128"/>
              <a:gd name="T91" fmla="*/ 2147483647 h 204"/>
              <a:gd name="T92" fmla="*/ 2147483647 w 128"/>
              <a:gd name="T93" fmla="*/ 2147483647 h 204"/>
              <a:gd name="T94" fmla="*/ 2147483647 w 128"/>
              <a:gd name="T95" fmla="*/ 2147483647 h 204"/>
              <a:gd name="T96" fmla="*/ 2147483647 w 128"/>
              <a:gd name="T97" fmla="*/ 2147483647 h 204"/>
              <a:gd name="T98" fmla="*/ 2147483647 w 128"/>
              <a:gd name="T99" fmla="*/ 2147483647 h 204"/>
              <a:gd name="T100" fmla="*/ 2147483647 w 128"/>
              <a:gd name="T101" fmla="*/ 2147483647 h 204"/>
              <a:gd name="T102" fmla="*/ 2147483647 w 128"/>
              <a:gd name="T103" fmla="*/ 2147483647 h 204"/>
              <a:gd name="T104" fmla="*/ 2147483647 w 128"/>
              <a:gd name="T105" fmla="*/ 2147483647 h 204"/>
              <a:gd name="T106" fmla="*/ 2147483647 w 128"/>
              <a:gd name="T107" fmla="*/ 2147483647 h 204"/>
              <a:gd name="T108" fmla="*/ 2147483647 w 128"/>
              <a:gd name="T109" fmla="*/ 2147483647 h 2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204"/>
              <a:gd name="T167" fmla="*/ 128 w 128"/>
              <a:gd name="T168" fmla="*/ 204 h 20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204">
                <a:moveTo>
                  <a:pt x="2" y="152"/>
                </a:moveTo>
                <a:lnTo>
                  <a:pt x="4" y="163"/>
                </a:lnTo>
                <a:lnTo>
                  <a:pt x="6" y="173"/>
                </a:lnTo>
                <a:lnTo>
                  <a:pt x="11" y="182"/>
                </a:lnTo>
                <a:lnTo>
                  <a:pt x="17" y="190"/>
                </a:lnTo>
                <a:lnTo>
                  <a:pt x="26" y="196"/>
                </a:lnTo>
                <a:lnTo>
                  <a:pt x="35" y="201"/>
                </a:lnTo>
                <a:lnTo>
                  <a:pt x="46" y="203"/>
                </a:lnTo>
                <a:lnTo>
                  <a:pt x="58" y="204"/>
                </a:lnTo>
                <a:lnTo>
                  <a:pt x="67" y="204"/>
                </a:lnTo>
                <a:lnTo>
                  <a:pt x="74" y="202"/>
                </a:lnTo>
                <a:lnTo>
                  <a:pt x="82" y="201"/>
                </a:lnTo>
                <a:lnTo>
                  <a:pt x="88" y="197"/>
                </a:lnTo>
                <a:lnTo>
                  <a:pt x="94" y="192"/>
                </a:lnTo>
                <a:lnTo>
                  <a:pt x="99" y="188"/>
                </a:lnTo>
                <a:lnTo>
                  <a:pt x="105" y="182"/>
                </a:lnTo>
                <a:lnTo>
                  <a:pt x="110" y="176"/>
                </a:lnTo>
                <a:lnTo>
                  <a:pt x="114" y="168"/>
                </a:lnTo>
                <a:lnTo>
                  <a:pt x="117" y="160"/>
                </a:lnTo>
                <a:lnTo>
                  <a:pt x="121" y="151"/>
                </a:lnTo>
                <a:lnTo>
                  <a:pt x="124" y="141"/>
                </a:lnTo>
                <a:lnTo>
                  <a:pt x="126" y="131"/>
                </a:lnTo>
                <a:lnTo>
                  <a:pt x="127" y="119"/>
                </a:lnTo>
                <a:lnTo>
                  <a:pt x="128" y="106"/>
                </a:lnTo>
                <a:lnTo>
                  <a:pt x="128" y="94"/>
                </a:lnTo>
                <a:lnTo>
                  <a:pt x="128" y="82"/>
                </a:lnTo>
                <a:lnTo>
                  <a:pt x="127" y="71"/>
                </a:lnTo>
                <a:lnTo>
                  <a:pt x="126" y="62"/>
                </a:lnTo>
                <a:lnTo>
                  <a:pt x="124" y="53"/>
                </a:lnTo>
                <a:lnTo>
                  <a:pt x="122" y="45"/>
                </a:lnTo>
                <a:lnTo>
                  <a:pt x="118" y="38"/>
                </a:lnTo>
                <a:lnTo>
                  <a:pt x="114" y="31"/>
                </a:lnTo>
                <a:lnTo>
                  <a:pt x="111" y="24"/>
                </a:lnTo>
                <a:lnTo>
                  <a:pt x="106" y="19"/>
                </a:lnTo>
                <a:lnTo>
                  <a:pt x="102" y="14"/>
                </a:lnTo>
                <a:lnTo>
                  <a:pt x="96" y="10"/>
                </a:lnTo>
                <a:lnTo>
                  <a:pt x="90" y="6"/>
                </a:lnTo>
                <a:lnTo>
                  <a:pt x="84" y="4"/>
                </a:lnTo>
                <a:lnTo>
                  <a:pt x="77" y="2"/>
                </a:lnTo>
                <a:lnTo>
                  <a:pt x="70" y="0"/>
                </a:lnTo>
                <a:lnTo>
                  <a:pt x="62" y="0"/>
                </a:lnTo>
                <a:lnTo>
                  <a:pt x="49" y="2"/>
                </a:lnTo>
                <a:lnTo>
                  <a:pt x="36" y="5"/>
                </a:lnTo>
                <a:lnTo>
                  <a:pt x="26" y="11"/>
                </a:lnTo>
                <a:lnTo>
                  <a:pt x="17" y="19"/>
                </a:lnTo>
                <a:lnTo>
                  <a:pt x="10" y="29"/>
                </a:lnTo>
                <a:lnTo>
                  <a:pt x="5" y="40"/>
                </a:lnTo>
                <a:lnTo>
                  <a:pt x="1" y="54"/>
                </a:lnTo>
                <a:lnTo>
                  <a:pt x="0" y="68"/>
                </a:lnTo>
                <a:lnTo>
                  <a:pt x="1" y="82"/>
                </a:lnTo>
                <a:lnTo>
                  <a:pt x="5" y="95"/>
                </a:lnTo>
                <a:lnTo>
                  <a:pt x="10" y="106"/>
                </a:lnTo>
                <a:lnTo>
                  <a:pt x="16" y="116"/>
                </a:lnTo>
                <a:lnTo>
                  <a:pt x="25" y="124"/>
                </a:lnTo>
                <a:lnTo>
                  <a:pt x="35" y="130"/>
                </a:lnTo>
                <a:lnTo>
                  <a:pt x="46" y="133"/>
                </a:lnTo>
                <a:lnTo>
                  <a:pt x="58" y="134"/>
                </a:lnTo>
                <a:lnTo>
                  <a:pt x="71" y="133"/>
                </a:lnTo>
                <a:lnTo>
                  <a:pt x="83" y="128"/>
                </a:lnTo>
                <a:lnTo>
                  <a:pt x="93" y="121"/>
                </a:lnTo>
                <a:lnTo>
                  <a:pt x="102" y="112"/>
                </a:lnTo>
                <a:lnTo>
                  <a:pt x="101" y="128"/>
                </a:lnTo>
                <a:lnTo>
                  <a:pt x="97" y="142"/>
                </a:lnTo>
                <a:lnTo>
                  <a:pt x="94" y="154"/>
                </a:lnTo>
                <a:lnTo>
                  <a:pt x="89" y="163"/>
                </a:lnTo>
                <a:lnTo>
                  <a:pt x="84" y="172"/>
                </a:lnTo>
                <a:lnTo>
                  <a:pt x="76" y="176"/>
                </a:lnTo>
                <a:lnTo>
                  <a:pt x="68" y="180"/>
                </a:lnTo>
                <a:lnTo>
                  <a:pt x="58" y="181"/>
                </a:lnTo>
                <a:lnTo>
                  <a:pt x="52" y="181"/>
                </a:lnTo>
                <a:lnTo>
                  <a:pt x="46" y="179"/>
                </a:lnTo>
                <a:lnTo>
                  <a:pt x="39" y="176"/>
                </a:lnTo>
                <a:lnTo>
                  <a:pt x="35" y="173"/>
                </a:lnTo>
                <a:lnTo>
                  <a:pt x="31" y="169"/>
                </a:lnTo>
                <a:lnTo>
                  <a:pt x="29" y="163"/>
                </a:lnTo>
                <a:lnTo>
                  <a:pt x="27" y="158"/>
                </a:lnTo>
                <a:lnTo>
                  <a:pt x="26" y="152"/>
                </a:lnTo>
                <a:lnTo>
                  <a:pt x="2" y="152"/>
                </a:lnTo>
                <a:close/>
                <a:moveTo>
                  <a:pt x="26" y="68"/>
                </a:moveTo>
                <a:lnTo>
                  <a:pt x="27" y="57"/>
                </a:lnTo>
                <a:lnTo>
                  <a:pt x="29" y="49"/>
                </a:lnTo>
                <a:lnTo>
                  <a:pt x="32" y="42"/>
                </a:lnTo>
                <a:lnTo>
                  <a:pt x="36" y="35"/>
                </a:lnTo>
                <a:lnTo>
                  <a:pt x="41" y="31"/>
                </a:lnTo>
                <a:lnTo>
                  <a:pt x="47" y="27"/>
                </a:lnTo>
                <a:lnTo>
                  <a:pt x="54" y="25"/>
                </a:lnTo>
                <a:lnTo>
                  <a:pt x="63" y="24"/>
                </a:lnTo>
                <a:lnTo>
                  <a:pt x="70" y="25"/>
                </a:lnTo>
                <a:lnTo>
                  <a:pt x="77" y="27"/>
                </a:lnTo>
                <a:lnTo>
                  <a:pt x="84" y="31"/>
                </a:lnTo>
                <a:lnTo>
                  <a:pt x="89" y="35"/>
                </a:lnTo>
                <a:lnTo>
                  <a:pt x="93" y="42"/>
                </a:lnTo>
                <a:lnTo>
                  <a:pt x="96" y="49"/>
                </a:lnTo>
                <a:lnTo>
                  <a:pt x="98" y="57"/>
                </a:lnTo>
                <a:lnTo>
                  <a:pt x="99" y="67"/>
                </a:lnTo>
                <a:lnTo>
                  <a:pt x="98" y="77"/>
                </a:lnTo>
                <a:lnTo>
                  <a:pt x="96" y="85"/>
                </a:lnTo>
                <a:lnTo>
                  <a:pt x="93" y="92"/>
                </a:lnTo>
                <a:lnTo>
                  <a:pt x="89" y="98"/>
                </a:lnTo>
                <a:lnTo>
                  <a:pt x="84" y="103"/>
                </a:lnTo>
                <a:lnTo>
                  <a:pt x="77" y="107"/>
                </a:lnTo>
                <a:lnTo>
                  <a:pt x="70" y="109"/>
                </a:lnTo>
                <a:lnTo>
                  <a:pt x="62" y="110"/>
                </a:lnTo>
                <a:lnTo>
                  <a:pt x="53" y="109"/>
                </a:lnTo>
                <a:lnTo>
                  <a:pt x="47" y="107"/>
                </a:lnTo>
                <a:lnTo>
                  <a:pt x="40" y="103"/>
                </a:lnTo>
                <a:lnTo>
                  <a:pt x="35" y="98"/>
                </a:lnTo>
                <a:lnTo>
                  <a:pt x="31" y="92"/>
                </a:lnTo>
                <a:lnTo>
                  <a:pt x="28" y="85"/>
                </a:lnTo>
                <a:lnTo>
                  <a:pt x="27" y="77"/>
                </a:lnTo>
                <a:lnTo>
                  <a:pt x="26" y="6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02" name="Freeform 350"/>
          <p:cNvSpPr>
            <a:spLocks/>
          </p:cNvSpPr>
          <p:nvPr/>
        </p:nvSpPr>
        <p:spPr bwMode="auto">
          <a:xfrm>
            <a:off x="5534025" y="1938338"/>
            <a:ext cx="80963" cy="114300"/>
          </a:xfrm>
          <a:custGeom>
            <a:avLst/>
            <a:gdLst>
              <a:gd name="T0" fmla="*/ 2147483647 w 171"/>
              <a:gd name="T1" fmla="*/ 2147483647 h 215"/>
              <a:gd name="T2" fmla="*/ 2147483647 w 171"/>
              <a:gd name="T3" fmla="*/ 2147483647 h 215"/>
              <a:gd name="T4" fmla="*/ 2147483647 w 171"/>
              <a:gd name="T5" fmla="*/ 2147483647 h 215"/>
              <a:gd name="T6" fmla="*/ 2147483647 w 171"/>
              <a:gd name="T7" fmla="*/ 2147483647 h 215"/>
              <a:gd name="T8" fmla="*/ 2147483647 w 171"/>
              <a:gd name="T9" fmla="*/ 2147483647 h 215"/>
              <a:gd name="T10" fmla="*/ 2147483647 w 171"/>
              <a:gd name="T11" fmla="*/ 2147483647 h 215"/>
              <a:gd name="T12" fmla="*/ 2147483647 w 171"/>
              <a:gd name="T13" fmla="*/ 2147483647 h 215"/>
              <a:gd name="T14" fmla="*/ 2147483647 w 171"/>
              <a:gd name="T15" fmla="*/ 2147483647 h 215"/>
              <a:gd name="T16" fmla="*/ 2147483647 w 171"/>
              <a:gd name="T17" fmla="*/ 2147483647 h 215"/>
              <a:gd name="T18" fmla="*/ 2147483647 w 171"/>
              <a:gd name="T19" fmla="*/ 2147483647 h 215"/>
              <a:gd name="T20" fmla="*/ 2147483647 w 171"/>
              <a:gd name="T21" fmla="*/ 2147483647 h 215"/>
              <a:gd name="T22" fmla="*/ 2147483647 w 171"/>
              <a:gd name="T23" fmla="*/ 2147483647 h 215"/>
              <a:gd name="T24" fmla="*/ 2147483647 w 171"/>
              <a:gd name="T25" fmla="*/ 2147483647 h 215"/>
              <a:gd name="T26" fmla="*/ 2147483647 w 171"/>
              <a:gd name="T27" fmla="*/ 2147483647 h 215"/>
              <a:gd name="T28" fmla="*/ 2147483647 w 171"/>
              <a:gd name="T29" fmla="*/ 2147483647 h 215"/>
              <a:gd name="T30" fmla="*/ 2147483647 w 171"/>
              <a:gd name="T31" fmla="*/ 2147483647 h 215"/>
              <a:gd name="T32" fmla="*/ 2147483647 w 171"/>
              <a:gd name="T33" fmla="*/ 2147483647 h 215"/>
              <a:gd name="T34" fmla="*/ 2147483647 w 171"/>
              <a:gd name="T35" fmla="*/ 2147483647 h 215"/>
              <a:gd name="T36" fmla="*/ 2147483647 w 171"/>
              <a:gd name="T37" fmla="*/ 2147483647 h 215"/>
              <a:gd name="T38" fmla="*/ 2147483647 w 171"/>
              <a:gd name="T39" fmla="*/ 2147483647 h 215"/>
              <a:gd name="T40" fmla="*/ 2147483647 w 171"/>
              <a:gd name="T41" fmla="*/ 2147483647 h 215"/>
              <a:gd name="T42" fmla="*/ 2147483647 w 171"/>
              <a:gd name="T43" fmla="*/ 2147483647 h 215"/>
              <a:gd name="T44" fmla="*/ 2147483647 w 171"/>
              <a:gd name="T45" fmla="*/ 1502451808 h 215"/>
              <a:gd name="T46" fmla="*/ 2147483647 w 171"/>
              <a:gd name="T47" fmla="*/ 150358218 h 215"/>
              <a:gd name="T48" fmla="*/ 2147483647 w 171"/>
              <a:gd name="T49" fmla="*/ 0 h 215"/>
              <a:gd name="T50" fmla="*/ 2147483647 w 171"/>
              <a:gd name="T51" fmla="*/ 601150578 h 215"/>
              <a:gd name="T52" fmla="*/ 2147483647 w 171"/>
              <a:gd name="T53" fmla="*/ 1652809960 h 215"/>
              <a:gd name="T54" fmla="*/ 2147483647 w 171"/>
              <a:gd name="T55" fmla="*/ 2147483647 h 215"/>
              <a:gd name="T56" fmla="*/ 2016649358 w 171"/>
              <a:gd name="T57" fmla="*/ 2147483647 h 215"/>
              <a:gd name="T58" fmla="*/ 955196162 w 171"/>
              <a:gd name="T59" fmla="*/ 2147483647 h 215"/>
              <a:gd name="T60" fmla="*/ 318323794 w 171"/>
              <a:gd name="T61" fmla="*/ 2147483647 h 215"/>
              <a:gd name="T62" fmla="*/ 0 w 171"/>
              <a:gd name="T63" fmla="*/ 2147483647 h 215"/>
              <a:gd name="T64" fmla="*/ 0 w 171"/>
              <a:gd name="T65" fmla="*/ 2147483647 h 215"/>
              <a:gd name="T66" fmla="*/ 318323794 w 171"/>
              <a:gd name="T67" fmla="*/ 2147483647 h 215"/>
              <a:gd name="T68" fmla="*/ 955196162 w 171"/>
              <a:gd name="T69" fmla="*/ 2147483647 h 215"/>
              <a:gd name="T70" fmla="*/ 2016649358 w 171"/>
              <a:gd name="T71" fmla="*/ 2147483647 h 215"/>
              <a:gd name="T72" fmla="*/ 2147483647 w 171"/>
              <a:gd name="T73" fmla="*/ 2147483647 h 215"/>
              <a:gd name="T74" fmla="*/ 2147483647 w 171"/>
              <a:gd name="T75" fmla="*/ 2147483647 h 215"/>
              <a:gd name="T76" fmla="*/ 2147483647 w 171"/>
              <a:gd name="T77" fmla="*/ 2147483647 h 215"/>
              <a:gd name="T78" fmla="*/ 2147483647 w 171"/>
              <a:gd name="T79" fmla="*/ 2147483647 h 215"/>
              <a:gd name="T80" fmla="*/ 2147483647 w 171"/>
              <a:gd name="T81" fmla="*/ 2147483647 h 215"/>
              <a:gd name="T82" fmla="*/ 2147483647 w 171"/>
              <a:gd name="T83" fmla="*/ 2147483647 h 215"/>
              <a:gd name="T84" fmla="*/ 2147483647 w 171"/>
              <a:gd name="T85" fmla="*/ 2147483647 h 215"/>
              <a:gd name="T86" fmla="*/ 2147483647 w 171"/>
              <a:gd name="T87" fmla="*/ 2147483647 h 2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71"/>
              <a:gd name="T133" fmla="*/ 0 h 215"/>
              <a:gd name="T134" fmla="*/ 171 w 171"/>
              <a:gd name="T135" fmla="*/ 215 h 21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71" h="215">
                <a:moveTo>
                  <a:pt x="149" y="181"/>
                </a:moveTo>
                <a:lnTo>
                  <a:pt x="154" y="210"/>
                </a:lnTo>
                <a:lnTo>
                  <a:pt x="171" y="210"/>
                </a:lnTo>
                <a:lnTo>
                  <a:pt x="171" y="99"/>
                </a:lnTo>
                <a:lnTo>
                  <a:pt x="89" y="99"/>
                </a:lnTo>
                <a:lnTo>
                  <a:pt x="89" y="122"/>
                </a:lnTo>
                <a:lnTo>
                  <a:pt x="148" y="122"/>
                </a:lnTo>
                <a:lnTo>
                  <a:pt x="148" y="124"/>
                </a:lnTo>
                <a:lnTo>
                  <a:pt x="147" y="139"/>
                </a:lnTo>
                <a:lnTo>
                  <a:pt x="143" y="152"/>
                </a:lnTo>
                <a:lnTo>
                  <a:pt x="138" y="163"/>
                </a:lnTo>
                <a:lnTo>
                  <a:pt x="132" y="172"/>
                </a:lnTo>
                <a:lnTo>
                  <a:pt x="123" y="179"/>
                </a:lnTo>
                <a:lnTo>
                  <a:pt x="113" y="185"/>
                </a:lnTo>
                <a:lnTo>
                  <a:pt x="102" y="188"/>
                </a:lnTo>
                <a:lnTo>
                  <a:pt x="90" y="190"/>
                </a:lnTo>
                <a:lnTo>
                  <a:pt x="76" y="188"/>
                </a:lnTo>
                <a:lnTo>
                  <a:pt x="63" y="184"/>
                </a:lnTo>
                <a:lnTo>
                  <a:pt x="53" y="177"/>
                </a:lnTo>
                <a:lnTo>
                  <a:pt x="43" y="167"/>
                </a:lnTo>
                <a:lnTo>
                  <a:pt x="36" y="156"/>
                </a:lnTo>
                <a:lnTo>
                  <a:pt x="31" y="142"/>
                </a:lnTo>
                <a:lnTo>
                  <a:pt x="27" y="125"/>
                </a:lnTo>
                <a:lnTo>
                  <a:pt x="26" y="107"/>
                </a:lnTo>
                <a:lnTo>
                  <a:pt x="27" y="88"/>
                </a:lnTo>
                <a:lnTo>
                  <a:pt x="31" y="72"/>
                </a:lnTo>
                <a:lnTo>
                  <a:pt x="36" y="58"/>
                </a:lnTo>
                <a:lnTo>
                  <a:pt x="43" y="46"/>
                </a:lnTo>
                <a:lnTo>
                  <a:pt x="53" y="37"/>
                </a:lnTo>
                <a:lnTo>
                  <a:pt x="63" y="30"/>
                </a:lnTo>
                <a:lnTo>
                  <a:pt x="76" y="25"/>
                </a:lnTo>
                <a:lnTo>
                  <a:pt x="91" y="24"/>
                </a:lnTo>
                <a:lnTo>
                  <a:pt x="101" y="25"/>
                </a:lnTo>
                <a:lnTo>
                  <a:pt x="110" y="26"/>
                </a:lnTo>
                <a:lnTo>
                  <a:pt x="118" y="30"/>
                </a:lnTo>
                <a:lnTo>
                  <a:pt x="125" y="35"/>
                </a:lnTo>
                <a:lnTo>
                  <a:pt x="132" y="42"/>
                </a:lnTo>
                <a:lnTo>
                  <a:pt x="136" y="49"/>
                </a:lnTo>
                <a:lnTo>
                  <a:pt x="140" y="57"/>
                </a:lnTo>
                <a:lnTo>
                  <a:pt x="142" y="66"/>
                </a:lnTo>
                <a:lnTo>
                  <a:pt x="168" y="66"/>
                </a:lnTo>
                <a:lnTo>
                  <a:pt x="164" y="51"/>
                </a:lnTo>
                <a:lnTo>
                  <a:pt x="159" y="38"/>
                </a:lnTo>
                <a:lnTo>
                  <a:pt x="152" y="26"/>
                </a:lnTo>
                <a:lnTo>
                  <a:pt x="143" y="17"/>
                </a:lnTo>
                <a:lnTo>
                  <a:pt x="133" y="10"/>
                </a:lnTo>
                <a:lnTo>
                  <a:pt x="120" y="4"/>
                </a:lnTo>
                <a:lnTo>
                  <a:pt x="106" y="1"/>
                </a:lnTo>
                <a:lnTo>
                  <a:pt x="91" y="0"/>
                </a:lnTo>
                <a:lnTo>
                  <a:pt x="80" y="0"/>
                </a:lnTo>
                <a:lnTo>
                  <a:pt x="71" y="2"/>
                </a:lnTo>
                <a:lnTo>
                  <a:pt x="62" y="4"/>
                </a:lnTo>
                <a:lnTo>
                  <a:pt x="53" y="7"/>
                </a:lnTo>
                <a:lnTo>
                  <a:pt x="45" y="11"/>
                </a:lnTo>
                <a:lnTo>
                  <a:pt x="38" y="16"/>
                </a:lnTo>
                <a:lnTo>
                  <a:pt x="31" y="22"/>
                </a:lnTo>
                <a:lnTo>
                  <a:pt x="24" y="29"/>
                </a:lnTo>
                <a:lnTo>
                  <a:pt x="19" y="36"/>
                </a:lnTo>
                <a:lnTo>
                  <a:pt x="14" y="44"/>
                </a:lnTo>
                <a:lnTo>
                  <a:pt x="9" y="53"/>
                </a:lnTo>
                <a:lnTo>
                  <a:pt x="6" y="63"/>
                </a:lnTo>
                <a:lnTo>
                  <a:pt x="3" y="73"/>
                </a:lnTo>
                <a:lnTo>
                  <a:pt x="2" y="84"/>
                </a:lnTo>
                <a:lnTo>
                  <a:pt x="0" y="95"/>
                </a:lnTo>
                <a:lnTo>
                  <a:pt x="0" y="108"/>
                </a:lnTo>
                <a:lnTo>
                  <a:pt x="0" y="120"/>
                </a:lnTo>
                <a:lnTo>
                  <a:pt x="2" y="131"/>
                </a:lnTo>
                <a:lnTo>
                  <a:pt x="3" y="142"/>
                </a:lnTo>
                <a:lnTo>
                  <a:pt x="6" y="152"/>
                </a:lnTo>
                <a:lnTo>
                  <a:pt x="9" y="162"/>
                </a:lnTo>
                <a:lnTo>
                  <a:pt x="14" y="171"/>
                </a:lnTo>
                <a:lnTo>
                  <a:pt x="19" y="179"/>
                </a:lnTo>
                <a:lnTo>
                  <a:pt x="24" y="186"/>
                </a:lnTo>
                <a:lnTo>
                  <a:pt x="31" y="193"/>
                </a:lnTo>
                <a:lnTo>
                  <a:pt x="37" y="199"/>
                </a:lnTo>
                <a:lnTo>
                  <a:pt x="43" y="203"/>
                </a:lnTo>
                <a:lnTo>
                  <a:pt x="52" y="208"/>
                </a:lnTo>
                <a:lnTo>
                  <a:pt x="59" y="210"/>
                </a:lnTo>
                <a:lnTo>
                  <a:pt x="67" y="213"/>
                </a:lnTo>
                <a:lnTo>
                  <a:pt x="76" y="215"/>
                </a:lnTo>
                <a:lnTo>
                  <a:pt x="85" y="215"/>
                </a:lnTo>
                <a:lnTo>
                  <a:pt x="95" y="215"/>
                </a:lnTo>
                <a:lnTo>
                  <a:pt x="104" y="213"/>
                </a:lnTo>
                <a:lnTo>
                  <a:pt x="114" y="210"/>
                </a:lnTo>
                <a:lnTo>
                  <a:pt x="121" y="207"/>
                </a:lnTo>
                <a:lnTo>
                  <a:pt x="130" y="202"/>
                </a:lnTo>
                <a:lnTo>
                  <a:pt x="136" y="197"/>
                </a:lnTo>
                <a:lnTo>
                  <a:pt x="143" y="190"/>
                </a:lnTo>
                <a:lnTo>
                  <a:pt x="149" y="18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03" name="Freeform 351"/>
          <p:cNvSpPr>
            <a:spLocks noEditPoints="1"/>
          </p:cNvSpPr>
          <p:nvPr/>
        </p:nvSpPr>
        <p:spPr bwMode="auto">
          <a:xfrm>
            <a:off x="5630863" y="1939925"/>
            <a:ext cx="11112" cy="109538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04" name="Rectangle 352"/>
          <p:cNvSpPr>
            <a:spLocks noChangeArrowheads="1"/>
          </p:cNvSpPr>
          <p:nvPr/>
        </p:nvSpPr>
        <p:spPr bwMode="auto">
          <a:xfrm>
            <a:off x="5657850" y="1939925"/>
            <a:ext cx="11113" cy="109538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05" name="Rectangle 353"/>
          <p:cNvSpPr>
            <a:spLocks noChangeArrowheads="1"/>
          </p:cNvSpPr>
          <p:nvPr/>
        </p:nvSpPr>
        <p:spPr bwMode="auto">
          <a:xfrm>
            <a:off x="5684838" y="1939925"/>
            <a:ext cx="11112" cy="109538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06" name="Freeform 354"/>
          <p:cNvSpPr>
            <a:spLocks noEditPoints="1"/>
          </p:cNvSpPr>
          <p:nvPr/>
        </p:nvSpPr>
        <p:spPr bwMode="auto">
          <a:xfrm>
            <a:off x="5708650" y="1968500"/>
            <a:ext cx="58738" cy="82550"/>
          </a:xfrm>
          <a:custGeom>
            <a:avLst/>
            <a:gdLst>
              <a:gd name="T0" fmla="*/ 2147483647 w 124"/>
              <a:gd name="T1" fmla="*/ 2147483647 h 158"/>
              <a:gd name="T2" fmla="*/ 2147483647 w 124"/>
              <a:gd name="T3" fmla="*/ 2147483647 h 158"/>
              <a:gd name="T4" fmla="*/ 2147483647 w 124"/>
              <a:gd name="T5" fmla="*/ 2147483647 h 158"/>
              <a:gd name="T6" fmla="*/ 2147483647 w 124"/>
              <a:gd name="T7" fmla="*/ 2147483647 h 158"/>
              <a:gd name="T8" fmla="*/ 2147483647 w 124"/>
              <a:gd name="T9" fmla="*/ 2147483647 h 158"/>
              <a:gd name="T10" fmla="*/ 2147483647 w 124"/>
              <a:gd name="T11" fmla="*/ 2147483647 h 158"/>
              <a:gd name="T12" fmla="*/ 2147483647 w 124"/>
              <a:gd name="T13" fmla="*/ 2147483647 h 158"/>
              <a:gd name="T14" fmla="*/ 2147483647 w 124"/>
              <a:gd name="T15" fmla="*/ 2147483647 h 158"/>
              <a:gd name="T16" fmla="*/ 2147483647 w 124"/>
              <a:gd name="T17" fmla="*/ 2147483647 h 158"/>
              <a:gd name="T18" fmla="*/ 2147483647 w 124"/>
              <a:gd name="T19" fmla="*/ 2147483647 h 158"/>
              <a:gd name="T20" fmla="*/ 2147483647 w 124"/>
              <a:gd name="T21" fmla="*/ 2147483647 h 158"/>
              <a:gd name="T22" fmla="*/ 2147483647 w 124"/>
              <a:gd name="T23" fmla="*/ 1568775937 h 158"/>
              <a:gd name="T24" fmla="*/ 2147483647 w 124"/>
              <a:gd name="T25" fmla="*/ 142492282 h 158"/>
              <a:gd name="T26" fmla="*/ 2147483647 w 124"/>
              <a:gd name="T27" fmla="*/ 142492282 h 158"/>
              <a:gd name="T28" fmla="*/ 2147483647 w 124"/>
              <a:gd name="T29" fmla="*/ 1568775937 h 158"/>
              <a:gd name="T30" fmla="*/ 1062914534 w 124"/>
              <a:gd name="T31" fmla="*/ 2147483647 h 158"/>
              <a:gd name="T32" fmla="*/ 106358890 w 124"/>
              <a:gd name="T33" fmla="*/ 2147483647 h 158"/>
              <a:gd name="T34" fmla="*/ 106358890 w 124"/>
              <a:gd name="T35" fmla="*/ 2147483647 h 158"/>
              <a:gd name="T36" fmla="*/ 1062914534 w 124"/>
              <a:gd name="T37" fmla="*/ 2147483647 h 158"/>
              <a:gd name="T38" fmla="*/ 2147483647 w 124"/>
              <a:gd name="T39" fmla="*/ 2147483647 h 158"/>
              <a:gd name="T40" fmla="*/ 2147483647 w 124"/>
              <a:gd name="T41" fmla="*/ 2147483647 h 158"/>
              <a:gd name="T42" fmla="*/ 2147483647 w 124"/>
              <a:gd name="T43" fmla="*/ 2147483647 h 158"/>
              <a:gd name="T44" fmla="*/ 2147483647 w 124"/>
              <a:gd name="T45" fmla="*/ 2147483647 h 158"/>
              <a:gd name="T46" fmla="*/ 2147483647 w 124"/>
              <a:gd name="T47" fmla="*/ 2147483647 h 158"/>
              <a:gd name="T48" fmla="*/ 2147483647 w 124"/>
              <a:gd name="T49" fmla="*/ 2147483647 h 158"/>
              <a:gd name="T50" fmla="*/ 2147483647 w 124"/>
              <a:gd name="T51" fmla="*/ 2147483647 h 158"/>
              <a:gd name="T52" fmla="*/ 2147483647 w 124"/>
              <a:gd name="T53" fmla="*/ 2147483647 h 158"/>
              <a:gd name="T54" fmla="*/ 2147483647 w 124"/>
              <a:gd name="T55" fmla="*/ 2147483647 h 158"/>
              <a:gd name="T56" fmla="*/ 2147483647 w 124"/>
              <a:gd name="T57" fmla="*/ 2147483647 h 158"/>
              <a:gd name="T58" fmla="*/ 2147483647 w 124"/>
              <a:gd name="T59" fmla="*/ 2147483647 h 158"/>
              <a:gd name="T60" fmla="*/ 2147483647 w 124"/>
              <a:gd name="T61" fmla="*/ 2147483647 h 158"/>
              <a:gd name="T62" fmla="*/ 2147483647 w 124"/>
              <a:gd name="T63" fmla="*/ 2147483647 h 158"/>
              <a:gd name="T64" fmla="*/ 2147483647 w 124"/>
              <a:gd name="T65" fmla="*/ 2147483647 h 158"/>
              <a:gd name="T66" fmla="*/ 2147483647 w 124"/>
              <a:gd name="T67" fmla="*/ 2147483647 h 158"/>
              <a:gd name="T68" fmla="*/ 2147483647 w 124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8"/>
              <a:gd name="T107" fmla="*/ 124 w 124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8">
                <a:moveTo>
                  <a:pt x="99" y="107"/>
                </a:moveTo>
                <a:lnTo>
                  <a:pt x="97" y="113"/>
                </a:lnTo>
                <a:lnTo>
                  <a:pt x="94" y="118"/>
                </a:lnTo>
                <a:lnTo>
                  <a:pt x="91" y="123"/>
                </a:lnTo>
                <a:lnTo>
                  <a:pt x="87" y="128"/>
                </a:lnTo>
                <a:lnTo>
                  <a:pt x="82" y="130"/>
                </a:lnTo>
                <a:lnTo>
                  <a:pt x="77" y="132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1"/>
                </a:lnTo>
                <a:lnTo>
                  <a:pt x="41" y="128"/>
                </a:lnTo>
                <a:lnTo>
                  <a:pt x="35" y="122"/>
                </a:lnTo>
                <a:lnTo>
                  <a:pt x="31" y="116"/>
                </a:lnTo>
                <a:lnTo>
                  <a:pt x="28" y="108"/>
                </a:lnTo>
                <a:lnTo>
                  <a:pt x="25" y="97"/>
                </a:lnTo>
                <a:lnTo>
                  <a:pt x="24" y="87"/>
                </a:lnTo>
                <a:lnTo>
                  <a:pt x="124" y="87"/>
                </a:lnTo>
                <a:lnTo>
                  <a:pt x="124" y="75"/>
                </a:lnTo>
                <a:lnTo>
                  <a:pt x="123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19"/>
                </a:lnTo>
                <a:lnTo>
                  <a:pt x="98" y="11"/>
                </a:lnTo>
                <a:lnTo>
                  <a:pt x="88" y="4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5"/>
                </a:lnTo>
                <a:lnTo>
                  <a:pt x="25" y="11"/>
                </a:lnTo>
                <a:lnTo>
                  <a:pt x="17" y="21"/>
                </a:lnTo>
                <a:lnTo>
                  <a:pt x="10" y="32"/>
                </a:lnTo>
                <a:lnTo>
                  <a:pt x="4" y="46"/>
                </a:lnTo>
                <a:lnTo>
                  <a:pt x="1" y="62"/>
                </a:lnTo>
                <a:lnTo>
                  <a:pt x="0" y="80"/>
                </a:lnTo>
                <a:lnTo>
                  <a:pt x="1" y="97"/>
                </a:lnTo>
                <a:lnTo>
                  <a:pt x="4" y="113"/>
                </a:lnTo>
                <a:lnTo>
                  <a:pt x="10" y="127"/>
                </a:lnTo>
                <a:lnTo>
                  <a:pt x="17" y="137"/>
                </a:lnTo>
                <a:lnTo>
                  <a:pt x="25" y="146"/>
                </a:lnTo>
                <a:lnTo>
                  <a:pt x="36" y="152"/>
                </a:lnTo>
                <a:lnTo>
                  <a:pt x="49" y="157"/>
                </a:lnTo>
                <a:lnTo>
                  <a:pt x="61" y="158"/>
                </a:lnTo>
                <a:lnTo>
                  <a:pt x="73" y="157"/>
                </a:lnTo>
                <a:lnTo>
                  <a:pt x="85" y="154"/>
                </a:lnTo>
                <a:lnTo>
                  <a:pt x="94" y="150"/>
                </a:lnTo>
                <a:lnTo>
                  <a:pt x="102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8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5"/>
                </a:lnTo>
                <a:lnTo>
                  <a:pt x="28" y="47"/>
                </a:lnTo>
                <a:lnTo>
                  <a:pt x="32" y="39"/>
                </a:lnTo>
                <a:lnTo>
                  <a:pt x="36" y="33"/>
                </a:lnTo>
                <a:lnTo>
                  <a:pt x="41" y="28"/>
                </a:lnTo>
                <a:lnTo>
                  <a:pt x="48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5" y="29"/>
                </a:lnTo>
                <a:lnTo>
                  <a:pt x="90" y="33"/>
                </a:lnTo>
                <a:lnTo>
                  <a:pt x="94" y="39"/>
                </a:lnTo>
                <a:lnTo>
                  <a:pt x="97" y="47"/>
                </a:lnTo>
                <a:lnTo>
                  <a:pt x="98" y="55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07" name="Freeform 355"/>
          <p:cNvSpPr>
            <a:spLocks/>
          </p:cNvSpPr>
          <p:nvPr/>
        </p:nvSpPr>
        <p:spPr bwMode="auto">
          <a:xfrm>
            <a:off x="5773738" y="1968500"/>
            <a:ext cx="53975" cy="82550"/>
          </a:xfrm>
          <a:custGeom>
            <a:avLst/>
            <a:gdLst>
              <a:gd name="T0" fmla="*/ 111942704 w 112"/>
              <a:gd name="T1" fmla="*/ 2147483647 h 158"/>
              <a:gd name="T2" fmla="*/ 1007253465 w 112"/>
              <a:gd name="T3" fmla="*/ 2147483647 h 158"/>
              <a:gd name="T4" fmla="*/ 2147483647 w 112"/>
              <a:gd name="T5" fmla="*/ 2147483647 h 158"/>
              <a:gd name="T6" fmla="*/ 2147483647 w 112"/>
              <a:gd name="T7" fmla="*/ 2147483647 h 158"/>
              <a:gd name="T8" fmla="*/ 2147483647 w 112"/>
              <a:gd name="T9" fmla="*/ 2147483647 h 158"/>
              <a:gd name="T10" fmla="*/ 2147483647 w 112"/>
              <a:gd name="T11" fmla="*/ 2147483647 h 158"/>
              <a:gd name="T12" fmla="*/ 2147483647 w 112"/>
              <a:gd name="T13" fmla="*/ 2147483647 h 158"/>
              <a:gd name="T14" fmla="*/ 2147483647 w 112"/>
              <a:gd name="T15" fmla="*/ 2147483647 h 158"/>
              <a:gd name="T16" fmla="*/ 2147483647 w 112"/>
              <a:gd name="T17" fmla="*/ 2147483647 h 158"/>
              <a:gd name="T18" fmla="*/ 2147483647 w 112"/>
              <a:gd name="T19" fmla="*/ 2147483647 h 158"/>
              <a:gd name="T20" fmla="*/ 2147483647 w 112"/>
              <a:gd name="T21" fmla="*/ 2147483647 h 158"/>
              <a:gd name="T22" fmla="*/ 2147483647 w 112"/>
              <a:gd name="T23" fmla="*/ 2147483647 h 158"/>
              <a:gd name="T24" fmla="*/ 2147483647 w 112"/>
              <a:gd name="T25" fmla="*/ 2147483647 h 158"/>
              <a:gd name="T26" fmla="*/ 2147483647 w 112"/>
              <a:gd name="T27" fmla="*/ 2147483647 h 158"/>
              <a:gd name="T28" fmla="*/ 2147483647 w 112"/>
              <a:gd name="T29" fmla="*/ 2147483647 h 158"/>
              <a:gd name="T30" fmla="*/ 2147483647 w 112"/>
              <a:gd name="T31" fmla="*/ 2147483647 h 158"/>
              <a:gd name="T32" fmla="*/ 2147483647 w 112"/>
              <a:gd name="T33" fmla="*/ 2147483647 h 158"/>
              <a:gd name="T34" fmla="*/ 2147483647 w 112"/>
              <a:gd name="T35" fmla="*/ 2147483647 h 158"/>
              <a:gd name="T36" fmla="*/ 2147483647 w 112"/>
              <a:gd name="T37" fmla="*/ 2147483647 h 158"/>
              <a:gd name="T38" fmla="*/ 2147483647 w 112"/>
              <a:gd name="T39" fmla="*/ 2147483647 h 158"/>
              <a:gd name="T40" fmla="*/ 2147483647 w 112"/>
              <a:gd name="T41" fmla="*/ 2147483647 h 158"/>
              <a:gd name="T42" fmla="*/ 2147483647 w 112"/>
              <a:gd name="T43" fmla="*/ 2147483647 h 158"/>
              <a:gd name="T44" fmla="*/ 2147483647 w 112"/>
              <a:gd name="T45" fmla="*/ 2147483647 h 158"/>
              <a:gd name="T46" fmla="*/ 2147483647 w 112"/>
              <a:gd name="T47" fmla="*/ 2147483647 h 158"/>
              <a:gd name="T48" fmla="*/ 2147483647 w 112"/>
              <a:gd name="T49" fmla="*/ 2147483647 h 158"/>
              <a:gd name="T50" fmla="*/ 2147483647 w 112"/>
              <a:gd name="T51" fmla="*/ 2147483647 h 158"/>
              <a:gd name="T52" fmla="*/ 2147483647 w 112"/>
              <a:gd name="T53" fmla="*/ 2147483647 h 158"/>
              <a:gd name="T54" fmla="*/ 2147483647 w 112"/>
              <a:gd name="T55" fmla="*/ 998262919 h 158"/>
              <a:gd name="T56" fmla="*/ 2147483647 w 112"/>
              <a:gd name="T57" fmla="*/ 142492282 h 158"/>
              <a:gd name="T58" fmla="*/ 2147483647 w 112"/>
              <a:gd name="T59" fmla="*/ 142492282 h 158"/>
              <a:gd name="T60" fmla="*/ 2147483647 w 112"/>
              <a:gd name="T61" fmla="*/ 998262919 h 158"/>
              <a:gd name="T62" fmla="*/ 1231139054 w 112"/>
              <a:gd name="T63" fmla="*/ 2147483647 h 158"/>
              <a:gd name="T64" fmla="*/ 559714092 w 112"/>
              <a:gd name="T65" fmla="*/ 2147483647 h 158"/>
              <a:gd name="T66" fmla="*/ 559714092 w 112"/>
              <a:gd name="T67" fmla="*/ 2147483647 h 158"/>
              <a:gd name="T68" fmla="*/ 1007253465 w 112"/>
              <a:gd name="T69" fmla="*/ 2147483647 h 158"/>
              <a:gd name="T70" fmla="*/ 2014739216 w 112"/>
              <a:gd name="T71" fmla="*/ 2147483647 h 158"/>
              <a:gd name="T72" fmla="*/ 2147483647 w 112"/>
              <a:gd name="T73" fmla="*/ 2147483647 h 158"/>
              <a:gd name="T74" fmla="*/ 2147483647 w 112"/>
              <a:gd name="T75" fmla="*/ 2147483647 h 158"/>
              <a:gd name="T76" fmla="*/ 2147483647 w 112"/>
              <a:gd name="T77" fmla="*/ 2147483647 h 158"/>
              <a:gd name="T78" fmla="*/ 2147483647 w 112"/>
              <a:gd name="T79" fmla="*/ 2147483647 h 158"/>
              <a:gd name="T80" fmla="*/ 2147483647 w 112"/>
              <a:gd name="T81" fmla="*/ 2147483647 h 158"/>
              <a:gd name="T82" fmla="*/ 2147483647 w 112"/>
              <a:gd name="T83" fmla="*/ 2147483647 h 158"/>
              <a:gd name="T84" fmla="*/ 2147483647 w 112"/>
              <a:gd name="T85" fmla="*/ 2147483647 h 158"/>
              <a:gd name="T86" fmla="*/ 2147483647 w 112"/>
              <a:gd name="T87" fmla="*/ 2147483647 h 158"/>
              <a:gd name="T88" fmla="*/ 2147483647 w 112"/>
              <a:gd name="T89" fmla="*/ 2147483647 h 158"/>
              <a:gd name="T90" fmla="*/ 2147483647 w 112"/>
              <a:gd name="T91" fmla="*/ 2147483647 h 158"/>
              <a:gd name="T92" fmla="*/ 2147483647 w 112"/>
              <a:gd name="T93" fmla="*/ 2147483647 h 158"/>
              <a:gd name="T94" fmla="*/ 2147483647 w 112"/>
              <a:gd name="T95" fmla="*/ 2147483647 h 158"/>
              <a:gd name="T96" fmla="*/ 2147483647 w 112"/>
              <a:gd name="T97" fmla="*/ 2147483647 h 158"/>
              <a:gd name="T98" fmla="*/ 2147483647 w 112"/>
              <a:gd name="T99" fmla="*/ 2147483647 h 15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2"/>
              <a:gd name="T151" fmla="*/ 0 h 158"/>
              <a:gd name="T152" fmla="*/ 112 w 112"/>
              <a:gd name="T153" fmla="*/ 158 h 15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2" h="158">
                <a:moveTo>
                  <a:pt x="0" y="106"/>
                </a:moveTo>
                <a:lnTo>
                  <a:pt x="1" y="117"/>
                </a:lnTo>
                <a:lnTo>
                  <a:pt x="4" y="128"/>
                </a:lnTo>
                <a:lnTo>
                  <a:pt x="9" y="137"/>
                </a:lnTo>
                <a:lnTo>
                  <a:pt x="14" y="144"/>
                </a:lnTo>
                <a:lnTo>
                  <a:pt x="23" y="150"/>
                </a:lnTo>
                <a:lnTo>
                  <a:pt x="32" y="154"/>
                </a:lnTo>
                <a:lnTo>
                  <a:pt x="43" y="157"/>
                </a:lnTo>
                <a:lnTo>
                  <a:pt x="55" y="158"/>
                </a:lnTo>
                <a:lnTo>
                  <a:pt x="68" y="157"/>
                </a:lnTo>
                <a:lnTo>
                  <a:pt x="80" y="154"/>
                </a:lnTo>
                <a:lnTo>
                  <a:pt x="89" y="151"/>
                </a:lnTo>
                <a:lnTo>
                  <a:pt x="97" y="145"/>
                </a:lnTo>
                <a:lnTo>
                  <a:pt x="104" y="138"/>
                </a:lnTo>
                <a:lnTo>
                  <a:pt x="108" y="130"/>
                </a:lnTo>
                <a:lnTo>
                  <a:pt x="111" y="120"/>
                </a:lnTo>
                <a:lnTo>
                  <a:pt x="112" y="109"/>
                </a:lnTo>
                <a:lnTo>
                  <a:pt x="111" y="100"/>
                </a:lnTo>
                <a:lnTo>
                  <a:pt x="110" y="93"/>
                </a:lnTo>
                <a:lnTo>
                  <a:pt x="107" y="86"/>
                </a:lnTo>
                <a:lnTo>
                  <a:pt x="102" y="81"/>
                </a:lnTo>
                <a:lnTo>
                  <a:pt x="96" y="76"/>
                </a:lnTo>
                <a:lnTo>
                  <a:pt x="89" y="73"/>
                </a:lnTo>
                <a:lnTo>
                  <a:pt x="81" y="69"/>
                </a:lnTo>
                <a:lnTo>
                  <a:pt x="71" y="67"/>
                </a:lnTo>
                <a:lnTo>
                  <a:pt x="48" y="61"/>
                </a:lnTo>
                <a:lnTo>
                  <a:pt x="43" y="59"/>
                </a:lnTo>
                <a:lnTo>
                  <a:pt x="38" y="58"/>
                </a:lnTo>
                <a:lnTo>
                  <a:pt x="34" y="57"/>
                </a:lnTo>
                <a:lnTo>
                  <a:pt x="31" y="54"/>
                </a:lnTo>
                <a:lnTo>
                  <a:pt x="29" y="52"/>
                </a:lnTo>
                <a:lnTo>
                  <a:pt x="27" y="50"/>
                </a:lnTo>
                <a:lnTo>
                  <a:pt x="26" y="46"/>
                </a:lnTo>
                <a:lnTo>
                  <a:pt x="26" y="43"/>
                </a:lnTo>
                <a:lnTo>
                  <a:pt x="26" y="38"/>
                </a:lnTo>
                <a:lnTo>
                  <a:pt x="28" y="33"/>
                </a:lnTo>
                <a:lnTo>
                  <a:pt x="30" y="30"/>
                </a:lnTo>
                <a:lnTo>
                  <a:pt x="33" y="28"/>
                </a:lnTo>
                <a:lnTo>
                  <a:pt x="37" y="25"/>
                </a:lnTo>
                <a:lnTo>
                  <a:pt x="43" y="23"/>
                </a:lnTo>
                <a:lnTo>
                  <a:pt x="48" y="22"/>
                </a:lnTo>
                <a:lnTo>
                  <a:pt x="55" y="22"/>
                </a:lnTo>
                <a:lnTo>
                  <a:pt x="62" y="22"/>
                </a:lnTo>
                <a:lnTo>
                  <a:pt x="68" y="23"/>
                </a:lnTo>
                <a:lnTo>
                  <a:pt x="73" y="25"/>
                </a:lnTo>
                <a:lnTo>
                  <a:pt x="77" y="29"/>
                </a:lnTo>
                <a:lnTo>
                  <a:pt x="82" y="32"/>
                </a:lnTo>
                <a:lnTo>
                  <a:pt x="84" y="36"/>
                </a:lnTo>
                <a:lnTo>
                  <a:pt x="86" y="40"/>
                </a:lnTo>
                <a:lnTo>
                  <a:pt x="87" y="46"/>
                </a:lnTo>
                <a:lnTo>
                  <a:pt x="109" y="46"/>
                </a:lnTo>
                <a:lnTo>
                  <a:pt x="108" y="36"/>
                </a:lnTo>
                <a:lnTo>
                  <a:pt x="105" y="26"/>
                </a:lnTo>
                <a:lnTo>
                  <a:pt x="101" y="18"/>
                </a:lnTo>
                <a:lnTo>
                  <a:pt x="94" y="12"/>
                </a:lnTo>
                <a:lnTo>
                  <a:pt x="87" y="7"/>
                </a:lnTo>
                <a:lnTo>
                  <a:pt x="77" y="3"/>
                </a:lnTo>
                <a:lnTo>
                  <a:pt x="67" y="1"/>
                </a:lnTo>
                <a:lnTo>
                  <a:pt x="55" y="0"/>
                </a:lnTo>
                <a:lnTo>
                  <a:pt x="44" y="1"/>
                </a:lnTo>
                <a:lnTo>
                  <a:pt x="33" y="3"/>
                </a:lnTo>
                <a:lnTo>
                  <a:pt x="25" y="7"/>
                </a:lnTo>
                <a:lnTo>
                  <a:pt x="17" y="11"/>
                </a:lnTo>
                <a:lnTo>
                  <a:pt x="11" y="18"/>
                </a:lnTo>
                <a:lnTo>
                  <a:pt x="7" y="25"/>
                </a:lnTo>
                <a:lnTo>
                  <a:pt x="5" y="33"/>
                </a:lnTo>
                <a:lnTo>
                  <a:pt x="4" y="43"/>
                </a:lnTo>
                <a:lnTo>
                  <a:pt x="5" y="52"/>
                </a:lnTo>
                <a:lnTo>
                  <a:pt x="6" y="59"/>
                </a:lnTo>
                <a:lnTo>
                  <a:pt x="9" y="66"/>
                </a:lnTo>
                <a:lnTo>
                  <a:pt x="13" y="71"/>
                </a:lnTo>
                <a:lnTo>
                  <a:pt x="18" y="75"/>
                </a:lnTo>
                <a:lnTo>
                  <a:pt x="25" y="79"/>
                </a:lnTo>
                <a:lnTo>
                  <a:pt x="33" y="82"/>
                </a:lnTo>
                <a:lnTo>
                  <a:pt x="42" y="85"/>
                </a:lnTo>
                <a:lnTo>
                  <a:pt x="69" y="93"/>
                </a:lnTo>
                <a:lnTo>
                  <a:pt x="73" y="94"/>
                </a:lnTo>
                <a:lnTo>
                  <a:pt x="78" y="95"/>
                </a:lnTo>
                <a:lnTo>
                  <a:pt x="82" y="97"/>
                </a:lnTo>
                <a:lnTo>
                  <a:pt x="85" y="99"/>
                </a:lnTo>
                <a:lnTo>
                  <a:pt x="87" y="102"/>
                </a:lnTo>
                <a:lnTo>
                  <a:pt x="89" y="104"/>
                </a:lnTo>
                <a:lnTo>
                  <a:pt x="90" y="108"/>
                </a:lnTo>
                <a:lnTo>
                  <a:pt x="90" y="113"/>
                </a:lnTo>
                <a:lnTo>
                  <a:pt x="89" y="117"/>
                </a:lnTo>
                <a:lnTo>
                  <a:pt x="88" y="122"/>
                </a:lnTo>
                <a:lnTo>
                  <a:pt x="85" y="127"/>
                </a:lnTo>
                <a:lnTo>
                  <a:pt x="82" y="129"/>
                </a:lnTo>
                <a:lnTo>
                  <a:pt x="76" y="132"/>
                </a:lnTo>
                <a:lnTo>
                  <a:pt x="71" y="135"/>
                </a:lnTo>
                <a:lnTo>
                  <a:pt x="65" y="136"/>
                </a:lnTo>
                <a:lnTo>
                  <a:pt x="57" y="136"/>
                </a:lnTo>
                <a:lnTo>
                  <a:pt x="50" y="136"/>
                </a:lnTo>
                <a:lnTo>
                  <a:pt x="43" y="134"/>
                </a:lnTo>
                <a:lnTo>
                  <a:pt x="36" y="131"/>
                </a:lnTo>
                <a:lnTo>
                  <a:pt x="32" y="128"/>
                </a:lnTo>
                <a:lnTo>
                  <a:pt x="28" y="124"/>
                </a:lnTo>
                <a:lnTo>
                  <a:pt x="25" y="118"/>
                </a:lnTo>
                <a:lnTo>
                  <a:pt x="23" y="113"/>
                </a:lnTo>
                <a:lnTo>
                  <a:pt x="22" y="106"/>
                </a:lnTo>
                <a:lnTo>
                  <a:pt x="0" y="10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08" name="Freeform 356"/>
          <p:cNvSpPr>
            <a:spLocks noEditPoints="1"/>
          </p:cNvSpPr>
          <p:nvPr/>
        </p:nvSpPr>
        <p:spPr bwMode="auto">
          <a:xfrm>
            <a:off x="5873750" y="1939925"/>
            <a:ext cx="73025" cy="109538"/>
          </a:xfrm>
          <a:custGeom>
            <a:avLst/>
            <a:gdLst>
              <a:gd name="T0" fmla="*/ 0 w 153"/>
              <a:gd name="T1" fmla="*/ 2147483647 h 207"/>
              <a:gd name="T2" fmla="*/ 2147483647 w 153"/>
              <a:gd name="T3" fmla="*/ 2147483647 h 207"/>
              <a:gd name="T4" fmla="*/ 2147483647 w 153"/>
              <a:gd name="T5" fmla="*/ 2147483647 h 207"/>
              <a:gd name="T6" fmla="*/ 2147483647 w 153"/>
              <a:gd name="T7" fmla="*/ 2147483647 h 207"/>
              <a:gd name="T8" fmla="*/ 2147483647 w 153"/>
              <a:gd name="T9" fmla="*/ 2147483647 h 207"/>
              <a:gd name="T10" fmla="*/ 2147483647 w 153"/>
              <a:gd name="T11" fmla="*/ 2147483647 h 207"/>
              <a:gd name="T12" fmla="*/ 2147483647 w 153"/>
              <a:gd name="T13" fmla="*/ 2147483647 h 207"/>
              <a:gd name="T14" fmla="*/ 2147483647 w 153"/>
              <a:gd name="T15" fmla="*/ 2147483647 h 207"/>
              <a:gd name="T16" fmla="*/ 2147483647 w 153"/>
              <a:gd name="T17" fmla="*/ 2147483647 h 207"/>
              <a:gd name="T18" fmla="*/ 2147483647 w 153"/>
              <a:gd name="T19" fmla="*/ 2147483647 h 207"/>
              <a:gd name="T20" fmla="*/ 2147483647 w 153"/>
              <a:gd name="T21" fmla="*/ 2147483647 h 207"/>
              <a:gd name="T22" fmla="*/ 2147483647 w 153"/>
              <a:gd name="T23" fmla="*/ 2147483647 h 207"/>
              <a:gd name="T24" fmla="*/ 2147483647 w 153"/>
              <a:gd name="T25" fmla="*/ 2147483647 h 207"/>
              <a:gd name="T26" fmla="*/ 2147483647 w 153"/>
              <a:gd name="T27" fmla="*/ 2147483647 h 207"/>
              <a:gd name="T28" fmla="*/ 2147483647 w 153"/>
              <a:gd name="T29" fmla="*/ 2147483647 h 207"/>
              <a:gd name="T30" fmla="*/ 2147483647 w 153"/>
              <a:gd name="T31" fmla="*/ 2147483647 h 207"/>
              <a:gd name="T32" fmla="*/ 2147483647 w 153"/>
              <a:gd name="T33" fmla="*/ 2147483647 h 207"/>
              <a:gd name="T34" fmla="*/ 2147483647 w 153"/>
              <a:gd name="T35" fmla="*/ 2147483647 h 207"/>
              <a:gd name="T36" fmla="*/ 2147483647 w 153"/>
              <a:gd name="T37" fmla="*/ 2147483647 h 207"/>
              <a:gd name="T38" fmla="*/ 2147483647 w 153"/>
              <a:gd name="T39" fmla="*/ 2147483647 h 207"/>
              <a:gd name="T40" fmla="*/ 2147483647 w 153"/>
              <a:gd name="T41" fmla="*/ 2147483647 h 207"/>
              <a:gd name="T42" fmla="*/ 2147483647 w 153"/>
              <a:gd name="T43" fmla="*/ 2147483647 h 207"/>
              <a:gd name="T44" fmla="*/ 2147483647 w 153"/>
              <a:gd name="T45" fmla="*/ 2147483647 h 207"/>
              <a:gd name="T46" fmla="*/ 2147483647 w 153"/>
              <a:gd name="T47" fmla="*/ 2147483647 h 207"/>
              <a:gd name="T48" fmla="*/ 2147483647 w 153"/>
              <a:gd name="T49" fmla="*/ 2147483647 h 207"/>
              <a:gd name="T50" fmla="*/ 2147483647 w 153"/>
              <a:gd name="T51" fmla="*/ 2147483647 h 207"/>
              <a:gd name="T52" fmla="*/ 2147483647 w 153"/>
              <a:gd name="T53" fmla="*/ 2147483647 h 207"/>
              <a:gd name="T54" fmla="*/ 2147483647 w 153"/>
              <a:gd name="T55" fmla="*/ 2147483647 h 207"/>
              <a:gd name="T56" fmla="*/ 2147483647 w 153"/>
              <a:gd name="T57" fmla="*/ 1629995339 h 207"/>
              <a:gd name="T58" fmla="*/ 2147483647 w 153"/>
              <a:gd name="T59" fmla="*/ 1037193585 h 207"/>
              <a:gd name="T60" fmla="*/ 2147483647 w 153"/>
              <a:gd name="T61" fmla="*/ 592802283 h 207"/>
              <a:gd name="T62" fmla="*/ 2147483647 w 153"/>
              <a:gd name="T63" fmla="*/ 148130324 h 207"/>
              <a:gd name="T64" fmla="*/ 2147483647 w 153"/>
              <a:gd name="T65" fmla="*/ 0 h 207"/>
              <a:gd name="T66" fmla="*/ 2147483647 w 153"/>
              <a:gd name="T67" fmla="*/ 0 h 207"/>
              <a:gd name="T68" fmla="*/ 0 w 153"/>
              <a:gd name="T69" fmla="*/ 0 h 207"/>
              <a:gd name="T70" fmla="*/ 0 w 153"/>
              <a:gd name="T71" fmla="*/ 2147483647 h 207"/>
              <a:gd name="T72" fmla="*/ 2147483647 w 153"/>
              <a:gd name="T73" fmla="*/ 2147483647 h 207"/>
              <a:gd name="T74" fmla="*/ 2147483647 w 153"/>
              <a:gd name="T75" fmla="*/ 2147483647 h 207"/>
              <a:gd name="T76" fmla="*/ 2147483647 w 153"/>
              <a:gd name="T77" fmla="*/ 2147483647 h 207"/>
              <a:gd name="T78" fmla="*/ 2147483647 w 153"/>
              <a:gd name="T79" fmla="*/ 2147483647 h 207"/>
              <a:gd name="T80" fmla="*/ 2147483647 w 153"/>
              <a:gd name="T81" fmla="*/ 2147483647 h 207"/>
              <a:gd name="T82" fmla="*/ 2147483647 w 153"/>
              <a:gd name="T83" fmla="*/ 2147483647 h 207"/>
              <a:gd name="T84" fmla="*/ 2147483647 w 153"/>
              <a:gd name="T85" fmla="*/ 2147483647 h 207"/>
              <a:gd name="T86" fmla="*/ 2147483647 w 153"/>
              <a:gd name="T87" fmla="*/ 2147483647 h 207"/>
              <a:gd name="T88" fmla="*/ 2147483647 w 153"/>
              <a:gd name="T89" fmla="*/ 2147483647 h 207"/>
              <a:gd name="T90" fmla="*/ 2147483647 w 153"/>
              <a:gd name="T91" fmla="*/ 2147483647 h 207"/>
              <a:gd name="T92" fmla="*/ 2147483647 w 153"/>
              <a:gd name="T93" fmla="*/ 2147483647 h 207"/>
              <a:gd name="T94" fmla="*/ 2147483647 w 153"/>
              <a:gd name="T95" fmla="*/ 2147483647 h 207"/>
              <a:gd name="T96" fmla="*/ 2147483647 w 153"/>
              <a:gd name="T97" fmla="*/ 2147483647 h 207"/>
              <a:gd name="T98" fmla="*/ 2147483647 w 153"/>
              <a:gd name="T99" fmla="*/ 2147483647 h 207"/>
              <a:gd name="T100" fmla="*/ 2147483647 w 153"/>
              <a:gd name="T101" fmla="*/ 2147483647 h 207"/>
              <a:gd name="T102" fmla="*/ 2147483647 w 153"/>
              <a:gd name="T103" fmla="*/ 2147483647 h 207"/>
              <a:gd name="T104" fmla="*/ 2147483647 w 153"/>
              <a:gd name="T105" fmla="*/ 2147483647 h 207"/>
              <a:gd name="T106" fmla="*/ 2147483647 w 153"/>
              <a:gd name="T107" fmla="*/ 2147483647 h 207"/>
              <a:gd name="T108" fmla="*/ 2147483647 w 153"/>
              <a:gd name="T109" fmla="*/ 2147483647 h 207"/>
              <a:gd name="T110" fmla="*/ 2147483647 w 153"/>
              <a:gd name="T111" fmla="*/ 2147483647 h 20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3"/>
              <a:gd name="T169" fmla="*/ 0 h 207"/>
              <a:gd name="T170" fmla="*/ 153 w 153"/>
              <a:gd name="T171" fmla="*/ 207 h 20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3" h="207">
                <a:moveTo>
                  <a:pt x="0" y="207"/>
                </a:moveTo>
                <a:lnTo>
                  <a:pt x="71" y="207"/>
                </a:lnTo>
                <a:lnTo>
                  <a:pt x="80" y="207"/>
                </a:lnTo>
                <a:lnTo>
                  <a:pt x="89" y="205"/>
                </a:lnTo>
                <a:lnTo>
                  <a:pt x="97" y="204"/>
                </a:lnTo>
                <a:lnTo>
                  <a:pt x="106" y="200"/>
                </a:lnTo>
                <a:lnTo>
                  <a:pt x="113" y="197"/>
                </a:lnTo>
                <a:lnTo>
                  <a:pt x="119" y="191"/>
                </a:lnTo>
                <a:lnTo>
                  <a:pt x="126" y="187"/>
                </a:lnTo>
                <a:lnTo>
                  <a:pt x="131" y="180"/>
                </a:lnTo>
                <a:lnTo>
                  <a:pt x="136" y="173"/>
                </a:lnTo>
                <a:lnTo>
                  <a:pt x="141" y="164"/>
                </a:lnTo>
                <a:lnTo>
                  <a:pt x="145" y="156"/>
                </a:lnTo>
                <a:lnTo>
                  <a:pt x="148" y="146"/>
                </a:lnTo>
                <a:lnTo>
                  <a:pt x="150" y="136"/>
                </a:lnTo>
                <a:lnTo>
                  <a:pt x="152" y="125"/>
                </a:lnTo>
                <a:lnTo>
                  <a:pt x="153" y="113"/>
                </a:lnTo>
                <a:lnTo>
                  <a:pt x="153" y="100"/>
                </a:lnTo>
                <a:lnTo>
                  <a:pt x="153" y="89"/>
                </a:lnTo>
                <a:lnTo>
                  <a:pt x="152" y="78"/>
                </a:lnTo>
                <a:lnTo>
                  <a:pt x="150" y="68"/>
                </a:lnTo>
                <a:lnTo>
                  <a:pt x="148" y="57"/>
                </a:lnTo>
                <a:lnTo>
                  <a:pt x="145" y="49"/>
                </a:lnTo>
                <a:lnTo>
                  <a:pt x="142" y="40"/>
                </a:lnTo>
                <a:lnTo>
                  <a:pt x="137" y="33"/>
                </a:lnTo>
                <a:lnTo>
                  <a:pt x="132" y="26"/>
                </a:lnTo>
                <a:lnTo>
                  <a:pt x="127" y="20"/>
                </a:lnTo>
                <a:lnTo>
                  <a:pt x="121" y="15"/>
                </a:lnTo>
                <a:lnTo>
                  <a:pt x="114" y="11"/>
                </a:lnTo>
                <a:lnTo>
                  <a:pt x="107" y="7"/>
                </a:lnTo>
                <a:lnTo>
                  <a:pt x="99" y="4"/>
                </a:lnTo>
                <a:lnTo>
                  <a:pt x="91" y="1"/>
                </a:lnTo>
                <a:lnTo>
                  <a:pt x="82" y="0"/>
                </a:lnTo>
                <a:lnTo>
                  <a:pt x="72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70" y="25"/>
                </a:moveTo>
                <a:lnTo>
                  <a:pt x="83" y="26"/>
                </a:lnTo>
                <a:lnTo>
                  <a:pt x="94" y="29"/>
                </a:lnTo>
                <a:lnTo>
                  <a:pt x="104" y="36"/>
                </a:lnTo>
                <a:lnTo>
                  <a:pt x="112" y="44"/>
                </a:lnTo>
                <a:lnTo>
                  <a:pt x="118" y="56"/>
                </a:lnTo>
                <a:lnTo>
                  <a:pt x="123" y="69"/>
                </a:lnTo>
                <a:lnTo>
                  <a:pt x="126" y="84"/>
                </a:lnTo>
                <a:lnTo>
                  <a:pt x="127" y="103"/>
                </a:lnTo>
                <a:lnTo>
                  <a:pt x="126" y="121"/>
                </a:lnTo>
                <a:lnTo>
                  <a:pt x="124" y="136"/>
                </a:lnTo>
                <a:lnTo>
                  <a:pt x="118" y="150"/>
                </a:lnTo>
                <a:lnTo>
                  <a:pt x="112" y="162"/>
                </a:lnTo>
                <a:lnTo>
                  <a:pt x="105" y="170"/>
                </a:lnTo>
                <a:lnTo>
                  <a:pt x="94" y="177"/>
                </a:lnTo>
                <a:lnTo>
                  <a:pt x="83" y="181"/>
                </a:lnTo>
                <a:lnTo>
                  <a:pt x="70" y="182"/>
                </a:lnTo>
                <a:lnTo>
                  <a:pt x="26" y="182"/>
                </a:lnTo>
                <a:lnTo>
                  <a:pt x="26" y="25"/>
                </a:lnTo>
                <a:lnTo>
                  <a:pt x="70" y="2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09" name="Rectangle 357"/>
          <p:cNvSpPr>
            <a:spLocks noChangeArrowheads="1"/>
          </p:cNvSpPr>
          <p:nvPr/>
        </p:nvSpPr>
        <p:spPr bwMode="auto">
          <a:xfrm>
            <a:off x="5961063" y="2033588"/>
            <a:ext cx="11112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10" name="Freeform 358"/>
          <p:cNvSpPr>
            <a:spLocks/>
          </p:cNvSpPr>
          <p:nvPr/>
        </p:nvSpPr>
        <p:spPr bwMode="auto">
          <a:xfrm>
            <a:off x="4851400" y="2136775"/>
            <a:ext cx="58738" cy="107950"/>
          </a:xfrm>
          <a:custGeom>
            <a:avLst/>
            <a:gdLst>
              <a:gd name="T0" fmla="*/ 0 w 126"/>
              <a:gd name="T1" fmla="*/ 2147483647 h 204"/>
              <a:gd name="T2" fmla="*/ 405299677 w 126"/>
              <a:gd name="T3" fmla="*/ 2147483647 h 204"/>
              <a:gd name="T4" fmla="*/ 1722251353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444667745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026062396 w 126"/>
              <a:gd name="T45" fmla="*/ 2147483647 h 204"/>
              <a:gd name="T46" fmla="*/ 810381651 w 126"/>
              <a:gd name="T47" fmla="*/ 2147483647 h 204"/>
              <a:gd name="T48" fmla="*/ 40529967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5"/>
                </a:moveTo>
                <a:lnTo>
                  <a:pt x="0" y="136"/>
                </a:lnTo>
                <a:lnTo>
                  <a:pt x="1" y="151"/>
                </a:lnTo>
                <a:lnTo>
                  <a:pt x="4" y="164"/>
                </a:lnTo>
                <a:lnTo>
                  <a:pt x="9" y="176"/>
                </a:lnTo>
                <a:lnTo>
                  <a:pt x="17" y="185"/>
                </a:lnTo>
                <a:lnTo>
                  <a:pt x="25" y="193"/>
                </a:lnTo>
                <a:lnTo>
                  <a:pt x="36" y="199"/>
                </a:lnTo>
                <a:lnTo>
                  <a:pt x="47" y="202"/>
                </a:lnTo>
                <a:lnTo>
                  <a:pt x="61" y="204"/>
                </a:lnTo>
                <a:lnTo>
                  <a:pt x="76" y="202"/>
                </a:lnTo>
                <a:lnTo>
                  <a:pt x="89" y="199"/>
                </a:lnTo>
                <a:lnTo>
                  <a:pt x="99" y="193"/>
                </a:lnTo>
                <a:lnTo>
                  <a:pt x="109" y="186"/>
                </a:lnTo>
                <a:lnTo>
                  <a:pt x="116" y="177"/>
                </a:lnTo>
                <a:lnTo>
                  <a:pt x="122" y="166"/>
                </a:lnTo>
                <a:lnTo>
                  <a:pt x="125" y="154"/>
                </a:lnTo>
                <a:lnTo>
                  <a:pt x="126" y="141"/>
                </a:lnTo>
                <a:lnTo>
                  <a:pt x="126" y="131"/>
                </a:lnTo>
                <a:lnTo>
                  <a:pt x="124" y="123"/>
                </a:lnTo>
                <a:lnTo>
                  <a:pt x="122" y="116"/>
                </a:lnTo>
                <a:lnTo>
                  <a:pt x="119" y="110"/>
                </a:lnTo>
                <a:lnTo>
                  <a:pt x="115" y="105"/>
                </a:lnTo>
                <a:lnTo>
                  <a:pt x="110" y="99"/>
                </a:lnTo>
                <a:lnTo>
                  <a:pt x="104" y="95"/>
                </a:lnTo>
                <a:lnTo>
                  <a:pt x="97" y="92"/>
                </a:lnTo>
                <a:lnTo>
                  <a:pt x="102" y="88"/>
                </a:lnTo>
                <a:lnTo>
                  <a:pt x="108" y="85"/>
                </a:lnTo>
                <a:lnTo>
                  <a:pt x="111" y="81"/>
                </a:lnTo>
                <a:lnTo>
                  <a:pt x="115" y="77"/>
                </a:lnTo>
                <a:lnTo>
                  <a:pt x="117" y="71"/>
                </a:lnTo>
                <a:lnTo>
                  <a:pt x="119" y="65"/>
                </a:lnTo>
                <a:lnTo>
                  <a:pt x="120" y="59"/>
                </a:lnTo>
                <a:lnTo>
                  <a:pt x="120" y="52"/>
                </a:lnTo>
                <a:lnTo>
                  <a:pt x="119" y="41"/>
                </a:lnTo>
                <a:lnTo>
                  <a:pt x="116" y="30"/>
                </a:lnTo>
                <a:lnTo>
                  <a:pt x="112" y="22"/>
                </a:lnTo>
                <a:lnTo>
                  <a:pt x="105" y="14"/>
                </a:lnTo>
                <a:lnTo>
                  <a:pt x="97" y="8"/>
                </a:lnTo>
                <a:lnTo>
                  <a:pt x="86" y="3"/>
                </a:lnTo>
                <a:lnTo>
                  <a:pt x="75" y="1"/>
                </a:lnTo>
                <a:lnTo>
                  <a:pt x="61" y="0"/>
                </a:lnTo>
                <a:lnTo>
                  <a:pt x="50" y="1"/>
                </a:lnTo>
                <a:lnTo>
                  <a:pt x="38" y="5"/>
                </a:lnTo>
                <a:lnTo>
                  <a:pt x="28" y="10"/>
                </a:lnTo>
                <a:lnTo>
                  <a:pt x="20" y="17"/>
                </a:lnTo>
                <a:lnTo>
                  <a:pt x="14" y="27"/>
                </a:lnTo>
                <a:lnTo>
                  <a:pt x="8" y="38"/>
                </a:lnTo>
                <a:lnTo>
                  <a:pt x="5" y="50"/>
                </a:lnTo>
                <a:lnTo>
                  <a:pt x="4" y="65"/>
                </a:lnTo>
                <a:lnTo>
                  <a:pt x="4" y="66"/>
                </a:lnTo>
                <a:lnTo>
                  <a:pt x="27" y="66"/>
                </a:lnTo>
                <a:lnTo>
                  <a:pt x="28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29"/>
                </a:lnTo>
                <a:lnTo>
                  <a:pt x="47" y="25"/>
                </a:lnTo>
                <a:lnTo>
                  <a:pt x="55" y="24"/>
                </a:lnTo>
                <a:lnTo>
                  <a:pt x="63" y="23"/>
                </a:lnTo>
                <a:lnTo>
                  <a:pt x="71" y="23"/>
                </a:lnTo>
                <a:lnTo>
                  <a:pt x="77" y="25"/>
                </a:lnTo>
                <a:lnTo>
                  <a:pt x="82" y="28"/>
                </a:lnTo>
                <a:lnTo>
                  <a:pt x="86" y="31"/>
                </a:lnTo>
                <a:lnTo>
                  <a:pt x="91" y="35"/>
                </a:lnTo>
                <a:lnTo>
                  <a:pt x="93" y="41"/>
                </a:lnTo>
                <a:lnTo>
                  <a:pt x="95" y="46"/>
                </a:lnTo>
                <a:lnTo>
                  <a:pt x="95" y="53"/>
                </a:lnTo>
                <a:lnTo>
                  <a:pt x="94" y="62"/>
                </a:lnTo>
                <a:lnTo>
                  <a:pt x="93" y="67"/>
                </a:lnTo>
                <a:lnTo>
                  <a:pt x="90" y="73"/>
                </a:lnTo>
                <a:lnTo>
                  <a:pt x="85" y="77"/>
                </a:lnTo>
                <a:lnTo>
                  <a:pt x="80" y="80"/>
                </a:lnTo>
                <a:lnTo>
                  <a:pt x="74" y="83"/>
                </a:lnTo>
                <a:lnTo>
                  <a:pt x="66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3" y="106"/>
                </a:lnTo>
                <a:lnTo>
                  <a:pt x="72" y="107"/>
                </a:lnTo>
                <a:lnTo>
                  <a:pt x="79" y="108"/>
                </a:lnTo>
                <a:lnTo>
                  <a:pt x="86" y="112"/>
                </a:lnTo>
                <a:lnTo>
                  <a:pt x="92" y="115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7"/>
                </a:lnTo>
                <a:lnTo>
                  <a:pt x="96" y="163"/>
                </a:lnTo>
                <a:lnTo>
                  <a:pt x="91" y="169"/>
                </a:lnTo>
                <a:lnTo>
                  <a:pt x="85" y="173"/>
                </a:lnTo>
                <a:lnTo>
                  <a:pt x="79" y="177"/>
                </a:lnTo>
                <a:lnTo>
                  <a:pt x="72" y="178"/>
                </a:lnTo>
                <a:lnTo>
                  <a:pt x="63" y="179"/>
                </a:lnTo>
                <a:lnTo>
                  <a:pt x="55" y="178"/>
                </a:lnTo>
                <a:lnTo>
                  <a:pt x="46" y="177"/>
                </a:lnTo>
                <a:lnTo>
                  <a:pt x="40" y="172"/>
                </a:lnTo>
                <a:lnTo>
                  <a:pt x="35" y="168"/>
                </a:lnTo>
                <a:lnTo>
                  <a:pt x="31" y="162"/>
                </a:lnTo>
                <a:lnTo>
                  <a:pt x="27" y="154"/>
                </a:lnTo>
                <a:lnTo>
                  <a:pt x="25" y="145"/>
                </a:lnTo>
                <a:lnTo>
                  <a:pt x="24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11" name="Freeform 359"/>
          <p:cNvSpPr>
            <a:spLocks noEditPoints="1"/>
          </p:cNvSpPr>
          <p:nvPr/>
        </p:nvSpPr>
        <p:spPr bwMode="auto">
          <a:xfrm>
            <a:off x="4919663" y="2136775"/>
            <a:ext cx="58737" cy="107950"/>
          </a:xfrm>
          <a:custGeom>
            <a:avLst/>
            <a:gdLst>
              <a:gd name="T0" fmla="*/ 0 w 126"/>
              <a:gd name="T1" fmla="*/ 2147483647 h 204"/>
              <a:gd name="T2" fmla="*/ 304018559 w 126"/>
              <a:gd name="T3" fmla="*/ 2147483647 h 204"/>
              <a:gd name="T4" fmla="*/ 709087110 w 126"/>
              <a:gd name="T5" fmla="*/ 2147483647 h 204"/>
              <a:gd name="T6" fmla="*/ 1316906996 w 126"/>
              <a:gd name="T7" fmla="*/ 2147483647 h 204"/>
              <a:gd name="T8" fmla="*/ 2025994339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147483647 h 204"/>
              <a:gd name="T38" fmla="*/ 2147483647 w 126"/>
              <a:gd name="T39" fmla="*/ 2147483647 h 204"/>
              <a:gd name="T40" fmla="*/ 2147483647 w 126"/>
              <a:gd name="T41" fmla="*/ 2147483647 h 204"/>
              <a:gd name="T42" fmla="*/ 2147483647 w 126"/>
              <a:gd name="T43" fmla="*/ 1481851961 h 204"/>
              <a:gd name="T44" fmla="*/ 2147483647 w 126"/>
              <a:gd name="T45" fmla="*/ 444667745 h 204"/>
              <a:gd name="T46" fmla="*/ 2147483647 w 126"/>
              <a:gd name="T47" fmla="*/ 0 h 204"/>
              <a:gd name="T48" fmla="*/ 2147483647 w 126"/>
              <a:gd name="T49" fmla="*/ 0 h 204"/>
              <a:gd name="T50" fmla="*/ 2147483647 w 126"/>
              <a:gd name="T51" fmla="*/ 444667745 h 204"/>
              <a:gd name="T52" fmla="*/ 2147483647 w 126"/>
              <a:gd name="T53" fmla="*/ 1481851961 h 204"/>
              <a:gd name="T54" fmla="*/ 2025994339 w 126"/>
              <a:gd name="T55" fmla="*/ 2147483647 h 204"/>
              <a:gd name="T56" fmla="*/ 1316906996 w 126"/>
              <a:gd name="T57" fmla="*/ 2147483647 h 204"/>
              <a:gd name="T58" fmla="*/ 709087110 w 126"/>
              <a:gd name="T59" fmla="*/ 2147483647 h 204"/>
              <a:gd name="T60" fmla="*/ 304018559 w 126"/>
              <a:gd name="T61" fmla="*/ 2147483647 h 204"/>
              <a:gd name="T62" fmla="*/ 0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6"/>
              <a:gd name="T148" fmla="*/ 0 h 204"/>
              <a:gd name="T149" fmla="*/ 126 w 126"/>
              <a:gd name="T150" fmla="*/ 204 h 20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6" h="204">
                <a:moveTo>
                  <a:pt x="0" y="102"/>
                </a:moveTo>
                <a:lnTo>
                  <a:pt x="0" y="114"/>
                </a:lnTo>
                <a:lnTo>
                  <a:pt x="1" y="126"/>
                </a:lnTo>
                <a:lnTo>
                  <a:pt x="3" y="136"/>
                </a:lnTo>
                <a:lnTo>
                  <a:pt x="5" y="147"/>
                </a:lnTo>
                <a:lnTo>
                  <a:pt x="7" y="155"/>
                </a:lnTo>
                <a:lnTo>
                  <a:pt x="10" y="164"/>
                </a:lnTo>
                <a:lnTo>
                  <a:pt x="13" y="171"/>
                </a:lnTo>
                <a:lnTo>
                  <a:pt x="16" y="178"/>
                </a:lnTo>
                <a:lnTo>
                  <a:pt x="20" y="184"/>
                </a:lnTo>
                <a:lnTo>
                  <a:pt x="26" y="190"/>
                </a:lnTo>
                <a:lnTo>
                  <a:pt x="31" y="193"/>
                </a:lnTo>
                <a:lnTo>
                  <a:pt x="36" y="197"/>
                </a:lnTo>
                <a:lnTo>
                  <a:pt x="43" y="200"/>
                </a:lnTo>
                <a:lnTo>
                  <a:pt x="49" y="202"/>
                </a:lnTo>
                <a:lnTo>
                  <a:pt x="55" y="204"/>
                </a:lnTo>
                <a:lnTo>
                  <a:pt x="63" y="204"/>
                </a:lnTo>
                <a:lnTo>
                  <a:pt x="70" y="204"/>
                </a:lnTo>
                <a:lnTo>
                  <a:pt x="77" y="202"/>
                </a:lnTo>
                <a:lnTo>
                  <a:pt x="84" y="200"/>
                </a:lnTo>
                <a:lnTo>
                  <a:pt x="90" y="197"/>
                </a:lnTo>
                <a:lnTo>
                  <a:pt x="95" y="193"/>
                </a:lnTo>
                <a:lnTo>
                  <a:pt x="101" y="190"/>
                </a:lnTo>
                <a:lnTo>
                  <a:pt x="106" y="184"/>
                </a:lnTo>
                <a:lnTo>
                  <a:pt x="110" y="178"/>
                </a:lnTo>
                <a:lnTo>
                  <a:pt x="113" y="171"/>
                </a:lnTo>
                <a:lnTo>
                  <a:pt x="116" y="164"/>
                </a:lnTo>
                <a:lnTo>
                  <a:pt x="120" y="155"/>
                </a:lnTo>
                <a:lnTo>
                  <a:pt x="122" y="147"/>
                </a:lnTo>
                <a:lnTo>
                  <a:pt x="124" y="136"/>
                </a:lnTo>
                <a:lnTo>
                  <a:pt x="125" y="126"/>
                </a:lnTo>
                <a:lnTo>
                  <a:pt x="126" y="114"/>
                </a:lnTo>
                <a:lnTo>
                  <a:pt x="126" y="102"/>
                </a:lnTo>
                <a:lnTo>
                  <a:pt x="126" y="90"/>
                </a:lnTo>
                <a:lnTo>
                  <a:pt x="125" y="78"/>
                </a:lnTo>
                <a:lnTo>
                  <a:pt x="124" y="67"/>
                </a:lnTo>
                <a:lnTo>
                  <a:pt x="122" y="58"/>
                </a:lnTo>
                <a:lnTo>
                  <a:pt x="120" y="49"/>
                </a:lnTo>
                <a:lnTo>
                  <a:pt x="116" y="41"/>
                </a:lnTo>
                <a:lnTo>
                  <a:pt x="113" y="32"/>
                </a:lnTo>
                <a:lnTo>
                  <a:pt x="110" y="25"/>
                </a:lnTo>
                <a:lnTo>
                  <a:pt x="106" y="20"/>
                </a:lnTo>
                <a:lnTo>
                  <a:pt x="101" y="15"/>
                </a:lnTo>
                <a:lnTo>
                  <a:pt x="95" y="10"/>
                </a:lnTo>
                <a:lnTo>
                  <a:pt x="90" y="7"/>
                </a:lnTo>
                <a:lnTo>
                  <a:pt x="84" y="3"/>
                </a:lnTo>
                <a:lnTo>
                  <a:pt x="77" y="1"/>
                </a:lnTo>
                <a:lnTo>
                  <a:pt x="70" y="0"/>
                </a:lnTo>
                <a:lnTo>
                  <a:pt x="63" y="0"/>
                </a:lnTo>
                <a:lnTo>
                  <a:pt x="55" y="0"/>
                </a:lnTo>
                <a:lnTo>
                  <a:pt x="49" y="1"/>
                </a:lnTo>
                <a:lnTo>
                  <a:pt x="43" y="3"/>
                </a:lnTo>
                <a:lnTo>
                  <a:pt x="36" y="7"/>
                </a:lnTo>
                <a:lnTo>
                  <a:pt x="31" y="10"/>
                </a:lnTo>
                <a:lnTo>
                  <a:pt x="26" y="15"/>
                </a:lnTo>
                <a:lnTo>
                  <a:pt x="20" y="20"/>
                </a:lnTo>
                <a:lnTo>
                  <a:pt x="16" y="25"/>
                </a:lnTo>
                <a:lnTo>
                  <a:pt x="13" y="32"/>
                </a:lnTo>
                <a:lnTo>
                  <a:pt x="10" y="41"/>
                </a:lnTo>
                <a:lnTo>
                  <a:pt x="7" y="49"/>
                </a:lnTo>
                <a:lnTo>
                  <a:pt x="5" y="58"/>
                </a:lnTo>
                <a:lnTo>
                  <a:pt x="3" y="67"/>
                </a:lnTo>
                <a:lnTo>
                  <a:pt x="1" y="78"/>
                </a:lnTo>
                <a:lnTo>
                  <a:pt x="0" y="90"/>
                </a:lnTo>
                <a:lnTo>
                  <a:pt x="0" y="102"/>
                </a:lnTo>
                <a:close/>
                <a:moveTo>
                  <a:pt x="26" y="102"/>
                </a:moveTo>
                <a:lnTo>
                  <a:pt x="26" y="84"/>
                </a:lnTo>
                <a:lnTo>
                  <a:pt x="28" y="67"/>
                </a:lnTo>
                <a:lnTo>
                  <a:pt x="31" y="53"/>
                </a:lnTo>
                <a:lnTo>
                  <a:pt x="34" y="43"/>
                </a:lnTo>
                <a:lnTo>
                  <a:pt x="39" y="34"/>
                </a:lnTo>
                <a:lnTo>
                  <a:pt x="46" y="28"/>
                </a:lnTo>
                <a:lnTo>
                  <a:pt x="54" y="24"/>
                </a:lnTo>
                <a:lnTo>
                  <a:pt x="64" y="23"/>
                </a:lnTo>
                <a:lnTo>
                  <a:pt x="72" y="24"/>
                </a:lnTo>
                <a:lnTo>
                  <a:pt x="81" y="28"/>
                </a:lnTo>
                <a:lnTo>
                  <a:pt x="87" y="34"/>
                </a:lnTo>
                <a:lnTo>
                  <a:pt x="92" y="43"/>
                </a:lnTo>
                <a:lnTo>
                  <a:pt x="96" y="53"/>
                </a:lnTo>
                <a:lnTo>
                  <a:pt x="98" y="67"/>
                </a:lnTo>
                <a:lnTo>
                  <a:pt x="101" y="84"/>
                </a:lnTo>
                <a:lnTo>
                  <a:pt x="101" y="102"/>
                </a:lnTo>
                <a:lnTo>
                  <a:pt x="101" y="121"/>
                </a:lnTo>
                <a:lnTo>
                  <a:pt x="98" y="136"/>
                </a:lnTo>
                <a:lnTo>
                  <a:pt x="96" y="150"/>
                </a:lnTo>
                <a:lnTo>
                  <a:pt x="92" y="161"/>
                </a:lnTo>
                <a:lnTo>
                  <a:pt x="87" y="170"/>
                </a:lnTo>
                <a:lnTo>
                  <a:pt x="81" y="176"/>
                </a:lnTo>
                <a:lnTo>
                  <a:pt x="72" y="179"/>
                </a:lnTo>
                <a:lnTo>
                  <a:pt x="64" y="180"/>
                </a:lnTo>
                <a:lnTo>
                  <a:pt x="54" y="179"/>
                </a:lnTo>
                <a:lnTo>
                  <a:pt x="46" y="176"/>
                </a:lnTo>
                <a:lnTo>
                  <a:pt x="39" y="170"/>
                </a:lnTo>
                <a:lnTo>
                  <a:pt x="34" y="161"/>
                </a:lnTo>
                <a:lnTo>
                  <a:pt x="31" y="150"/>
                </a:lnTo>
                <a:lnTo>
                  <a:pt x="28" y="136"/>
                </a:lnTo>
                <a:lnTo>
                  <a:pt x="26" y="121"/>
                </a:lnTo>
                <a:lnTo>
                  <a:pt x="26" y="10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12" name="Freeform 360"/>
          <p:cNvSpPr>
            <a:spLocks noEditPoints="1"/>
          </p:cNvSpPr>
          <p:nvPr/>
        </p:nvSpPr>
        <p:spPr bwMode="auto">
          <a:xfrm>
            <a:off x="5537200" y="2133600"/>
            <a:ext cx="69850" cy="109538"/>
          </a:xfrm>
          <a:custGeom>
            <a:avLst/>
            <a:gdLst>
              <a:gd name="T0" fmla="*/ 0 w 145"/>
              <a:gd name="T1" fmla="*/ 2147483647 h 207"/>
              <a:gd name="T2" fmla="*/ 2147483647 w 145"/>
              <a:gd name="T3" fmla="*/ 2147483647 h 207"/>
              <a:gd name="T4" fmla="*/ 2147483647 w 145"/>
              <a:gd name="T5" fmla="*/ 2147483647 h 207"/>
              <a:gd name="T6" fmla="*/ 2147483647 w 145"/>
              <a:gd name="T7" fmla="*/ 2147483647 h 207"/>
              <a:gd name="T8" fmla="*/ 2147483647 w 145"/>
              <a:gd name="T9" fmla="*/ 2147483647 h 207"/>
              <a:gd name="T10" fmla="*/ 2147483647 w 145"/>
              <a:gd name="T11" fmla="*/ 2147483647 h 207"/>
              <a:gd name="T12" fmla="*/ 2147483647 w 145"/>
              <a:gd name="T13" fmla="*/ 2147483647 h 207"/>
              <a:gd name="T14" fmla="*/ 2147483647 w 145"/>
              <a:gd name="T15" fmla="*/ 2147483647 h 207"/>
              <a:gd name="T16" fmla="*/ 2147483647 w 145"/>
              <a:gd name="T17" fmla="*/ 2147483647 h 207"/>
              <a:gd name="T18" fmla="*/ 2147483647 w 145"/>
              <a:gd name="T19" fmla="*/ 2147483647 h 207"/>
              <a:gd name="T20" fmla="*/ 2147483647 w 145"/>
              <a:gd name="T21" fmla="*/ 2147483647 h 207"/>
              <a:gd name="T22" fmla="*/ 2147483647 w 145"/>
              <a:gd name="T23" fmla="*/ 2147483647 h 207"/>
              <a:gd name="T24" fmla="*/ 2147483647 w 145"/>
              <a:gd name="T25" fmla="*/ 2147483647 h 207"/>
              <a:gd name="T26" fmla="*/ 2147483647 w 145"/>
              <a:gd name="T27" fmla="*/ 2147483647 h 207"/>
              <a:gd name="T28" fmla="*/ 2147483647 w 145"/>
              <a:gd name="T29" fmla="*/ 2147483647 h 207"/>
              <a:gd name="T30" fmla="*/ 2147483647 w 145"/>
              <a:gd name="T31" fmla="*/ 2147483647 h 207"/>
              <a:gd name="T32" fmla="*/ 2147483647 w 145"/>
              <a:gd name="T33" fmla="*/ 2147483647 h 207"/>
              <a:gd name="T34" fmla="*/ 2147483647 w 145"/>
              <a:gd name="T35" fmla="*/ 2147483647 h 207"/>
              <a:gd name="T36" fmla="*/ 2147483647 w 145"/>
              <a:gd name="T37" fmla="*/ 2147483647 h 207"/>
              <a:gd name="T38" fmla="*/ 2147483647 w 145"/>
              <a:gd name="T39" fmla="*/ 2147483647 h 207"/>
              <a:gd name="T40" fmla="*/ 2147483647 w 145"/>
              <a:gd name="T41" fmla="*/ 2147483647 h 207"/>
              <a:gd name="T42" fmla="*/ 2147483647 w 145"/>
              <a:gd name="T43" fmla="*/ 2147483647 h 207"/>
              <a:gd name="T44" fmla="*/ 2147483647 w 145"/>
              <a:gd name="T45" fmla="*/ 2147483647 h 207"/>
              <a:gd name="T46" fmla="*/ 2147483647 w 145"/>
              <a:gd name="T47" fmla="*/ 1629995339 h 207"/>
              <a:gd name="T48" fmla="*/ 2147483647 w 145"/>
              <a:gd name="T49" fmla="*/ 444671893 h 207"/>
              <a:gd name="T50" fmla="*/ 2147483647 w 145"/>
              <a:gd name="T51" fmla="*/ 0 h 207"/>
              <a:gd name="T52" fmla="*/ 0 w 145"/>
              <a:gd name="T53" fmla="*/ 0 h 207"/>
              <a:gd name="T54" fmla="*/ 2147483647 w 145"/>
              <a:gd name="T55" fmla="*/ 2147483647 h 207"/>
              <a:gd name="T56" fmla="*/ 2147483647 w 145"/>
              <a:gd name="T57" fmla="*/ 2147483647 h 207"/>
              <a:gd name="T58" fmla="*/ 2147483647 w 145"/>
              <a:gd name="T59" fmla="*/ 2147483647 h 207"/>
              <a:gd name="T60" fmla="*/ 2147483647 w 145"/>
              <a:gd name="T61" fmla="*/ 2147483647 h 207"/>
              <a:gd name="T62" fmla="*/ 2147483647 w 145"/>
              <a:gd name="T63" fmla="*/ 2147483647 h 207"/>
              <a:gd name="T64" fmla="*/ 2147483647 w 145"/>
              <a:gd name="T65" fmla="*/ 2147483647 h 207"/>
              <a:gd name="T66" fmla="*/ 2147483647 w 145"/>
              <a:gd name="T67" fmla="*/ 2147483647 h 207"/>
              <a:gd name="T68" fmla="*/ 2147483647 w 145"/>
              <a:gd name="T69" fmla="*/ 2147483647 h 207"/>
              <a:gd name="T70" fmla="*/ 2147483647 w 145"/>
              <a:gd name="T71" fmla="*/ 2147483647 h 207"/>
              <a:gd name="T72" fmla="*/ 2147483647 w 145"/>
              <a:gd name="T73" fmla="*/ 2147483647 h 20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45"/>
              <a:gd name="T112" fmla="*/ 0 h 207"/>
              <a:gd name="T113" fmla="*/ 145 w 145"/>
              <a:gd name="T114" fmla="*/ 207 h 20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45" h="207">
                <a:moveTo>
                  <a:pt x="0" y="0"/>
                </a:moveTo>
                <a:lnTo>
                  <a:pt x="0" y="207"/>
                </a:lnTo>
                <a:lnTo>
                  <a:pt x="26" y="207"/>
                </a:lnTo>
                <a:lnTo>
                  <a:pt x="26" y="118"/>
                </a:lnTo>
                <a:lnTo>
                  <a:pt x="67" y="118"/>
                </a:lnTo>
                <a:lnTo>
                  <a:pt x="78" y="118"/>
                </a:lnTo>
                <a:lnTo>
                  <a:pt x="87" y="120"/>
                </a:lnTo>
                <a:lnTo>
                  <a:pt x="94" y="121"/>
                </a:lnTo>
                <a:lnTo>
                  <a:pt x="100" y="123"/>
                </a:lnTo>
                <a:lnTo>
                  <a:pt x="104" y="128"/>
                </a:lnTo>
                <a:lnTo>
                  <a:pt x="106" y="134"/>
                </a:lnTo>
                <a:lnTo>
                  <a:pt x="108" y="142"/>
                </a:lnTo>
                <a:lnTo>
                  <a:pt x="109" y="151"/>
                </a:lnTo>
                <a:lnTo>
                  <a:pt x="110" y="179"/>
                </a:lnTo>
                <a:lnTo>
                  <a:pt x="111" y="187"/>
                </a:lnTo>
                <a:lnTo>
                  <a:pt x="112" y="195"/>
                </a:lnTo>
                <a:lnTo>
                  <a:pt x="113" y="201"/>
                </a:lnTo>
                <a:lnTo>
                  <a:pt x="115" y="207"/>
                </a:lnTo>
                <a:lnTo>
                  <a:pt x="145" y="207"/>
                </a:lnTo>
                <a:lnTo>
                  <a:pt x="145" y="201"/>
                </a:lnTo>
                <a:lnTo>
                  <a:pt x="141" y="198"/>
                </a:lnTo>
                <a:lnTo>
                  <a:pt x="139" y="193"/>
                </a:lnTo>
                <a:lnTo>
                  <a:pt x="137" y="186"/>
                </a:lnTo>
                <a:lnTo>
                  <a:pt x="136" y="177"/>
                </a:lnTo>
                <a:lnTo>
                  <a:pt x="134" y="143"/>
                </a:lnTo>
                <a:lnTo>
                  <a:pt x="133" y="136"/>
                </a:lnTo>
                <a:lnTo>
                  <a:pt x="132" y="129"/>
                </a:lnTo>
                <a:lnTo>
                  <a:pt x="131" y="122"/>
                </a:lnTo>
                <a:lnTo>
                  <a:pt x="129" y="117"/>
                </a:lnTo>
                <a:lnTo>
                  <a:pt x="126" y="113"/>
                </a:lnTo>
                <a:lnTo>
                  <a:pt x="123" y="109"/>
                </a:lnTo>
                <a:lnTo>
                  <a:pt x="118" y="107"/>
                </a:lnTo>
                <a:lnTo>
                  <a:pt x="113" y="105"/>
                </a:lnTo>
                <a:lnTo>
                  <a:pt x="118" y="101"/>
                </a:lnTo>
                <a:lnTo>
                  <a:pt x="124" y="96"/>
                </a:lnTo>
                <a:lnTo>
                  <a:pt x="128" y="92"/>
                </a:lnTo>
                <a:lnTo>
                  <a:pt x="132" y="86"/>
                </a:lnTo>
                <a:lnTo>
                  <a:pt x="134" y="80"/>
                </a:lnTo>
                <a:lnTo>
                  <a:pt x="136" y="73"/>
                </a:lnTo>
                <a:lnTo>
                  <a:pt x="139" y="65"/>
                </a:lnTo>
                <a:lnTo>
                  <a:pt x="139" y="57"/>
                </a:lnTo>
                <a:lnTo>
                  <a:pt x="139" y="49"/>
                </a:lnTo>
                <a:lnTo>
                  <a:pt x="137" y="40"/>
                </a:lnTo>
                <a:lnTo>
                  <a:pt x="135" y="33"/>
                </a:lnTo>
                <a:lnTo>
                  <a:pt x="132" y="26"/>
                </a:lnTo>
                <a:lnTo>
                  <a:pt x="129" y="21"/>
                </a:lnTo>
                <a:lnTo>
                  <a:pt x="125" y="16"/>
                </a:lnTo>
                <a:lnTo>
                  <a:pt x="120" y="11"/>
                </a:lnTo>
                <a:lnTo>
                  <a:pt x="114" y="7"/>
                </a:lnTo>
                <a:lnTo>
                  <a:pt x="105" y="3"/>
                </a:lnTo>
                <a:lnTo>
                  <a:pt x="95" y="1"/>
                </a:lnTo>
                <a:lnTo>
                  <a:pt x="85" y="0"/>
                </a:lnTo>
                <a:lnTo>
                  <a:pt x="73" y="0"/>
                </a:lnTo>
                <a:lnTo>
                  <a:pt x="0" y="0"/>
                </a:lnTo>
                <a:close/>
                <a:moveTo>
                  <a:pt x="26" y="24"/>
                </a:moveTo>
                <a:lnTo>
                  <a:pt x="69" y="24"/>
                </a:lnTo>
                <a:lnTo>
                  <a:pt x="79" y="24"/>
                </a:lnTo>
                <a:lnTo>
                  <a:pt x="88" y="25"/>
                </a:lnTo>
                <a:lnTo>
                  <a:pt x="95" y="28"/>
                </a:lnTo>
                <a:lnTo>
                  <a:pt x="102" y="30"/>
                </a:lnTo>
                <a:lnTo>
                  <a:pt x="106" y="35"/>
                </a:lnTo>
                <a:lnTo>
                  <a:pt x="109" y="40"/>
                </a:lnTo>
                <a:lnTo>
                  <a:pt x="111" y="49"/>
                </a:lnTo>
                <a:lnTo>
                  <a:pt x="112" y="58"/>
                </a:lnTo>
                <a:lnTo>
                  <a:pt x="111" y="67"/>
                </a:lnTo>
                <a:lnTo>
                  <a:pt x="110" y="75"/>
                </a:lnTo>
                <a:lnTo>
                  <a:pt x="106" y="81"/>
                </a:lnTo>
                <a:lnTo>
                  <a:pt x="102" y="86"/>
                </a:lnTo>
                <a:lnTo>
                  <a:pt x="95" y="89"/>
                </a:lnTo>
                <a:lnTo>
                  <a:pt x="88" y="92"/>
                </a:lnTo>
                <a:lnTo>
                  <a:pt x="79" y="94"/>
                </a:lnTo>
                <a:lnTo>
                  <a:pt x="69" y="94"/>
                </a:lnTo>
                <a:lnTo>
                  <a:pt x="26" y="94"/>
                </a:lnTo>
                <a:lnTo>
                  <a:pt x="26" y="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13" name="Freeform 361"/>
          <p:cNvSpPr>
            <a:spLocks noEditPoints="1"/>
          </p:cNvSpPr>
          <p:nvPr/>
        </p:nvSpPr>
        <p:spPr bwMode="auto">
          <a:xfrm>
            <a:off x="5614988" y="2160588"/>
            <a:ext cx="57150" cy="84137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812010475 h 158"/>
              <a:gd name="T24" fmla="*/ 2147483647 w 123"/>
              <a:gd name="T25" fmla="*/ 151142543 h 158"/>
              <a:gd name="T26" fmla="*/ 2147483647 w 123"/>
              <a:gd name="T27" fmla="*/ 151142543 h 158"/>
              <a:gd name="T28" fmla="*/ 2147483647 w 123"/>
              <a:gd name="T29" fmla="*/ 1812010475 h 158"/>
              <a:gd name="T30" fmla="*/ 902830618 w 123"/>
              <a:gd name="T31" fmla="*/ 2147483647 h 158"/>
              <a:gd name="T32" fmla="*/ 100386535 w 123"/>
              <a:gd name="T33" fmla="*/ 2147483647 h 158"/>
              <a:gd name="T34" fmla="*/ 100386535 w 123"/>
              <a:gd name="T35" fmla="*/ 2147483647 h 158"/>
              <a:gd name="T36" fmla="*/ 902830618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6" y="128"/>
                </a:lnTo>
                <a:lnTo>
                  <a:pt x="82" y="131"/>
                </a:lnTo>
                <a:lnTo>
                  <a:pt x="77" y="133"/>
                </a:lnTo>
                <a:lnTo>
                  <a:pt x="70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8"/>
                </a:lnTo>
                <a:lnTo>
                  <a:pt x="35" y="122"/>
                </a:lnTo>
                <a:lnTo>
                  <a:pt x="30" y="117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6"/>
                </a:lnTo>
                <a:lnTo>
                  <a:pt x="122" y="60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5"/>
                </a:lnTo>
                <a:lnTo>
                  <a:pt x="108" y="138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8"/>
                </a:lnTo>
                <a:lnTo>
                  <a:pt x="31" y="40"/>
                </a:lnTo>
                <a:lnTo>
                  <a:pt x="36" y="34"/>
                </a:lnTo>
                <a:lnTo>
                  <a:pt x="41" y="28"/>
                </a:lnTo>
                <a:lnTo>
                  <a:pt x="47" y="25"/>
                </a:lnTo>
                <a:lnTo>
                  <a:pt x="54" y="23"/>
                </a:lnTo>
                <a:lnTo>
                  <a:pt x="62" y="22"/>
                </a:lnTo>
                <a:lnTo>
                  <a:pt x="70" y="23"/>
                </a:lnTo>
                <a:lnTo>
                  <a:pt x="78" y="25"/>
                </a:lnTo>
                <a:lnTo>
                  <a:pt x="84" y="29"/>
                </a:lnTo>
                <a:lnTo>
                  <a:pt x="89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14" name="Freeform 362"/>
          <p:cNvSpPr>
            <a:spLocks/>
          </p:cNvSpPr>
          <p:nvPr/>
        </p:nvSpPr>
        <p:spPr bwMode="auto">
          <a:xfrm>
            <a:off x="5684838" y="2160588"/>
            <a:ext cx="53975" cy="82550"/>
          </a:xfrm>
          <a:custGeom>
            <a:avLst/>
            <a:gdLst>
              <a:gd name="T0" fmla="*/ 2147483647 w 113"/>
              <a:gd name="T1" fmla="*/ 2147483647 h 155"/>
              <a:gd name="T2" fmla="*/ 2147483647 w 113"/>
              <a:gd name="T3" fmla="*/ 2147483647 h 155"/>
              <a:gd name="T4" fmla="*/ 2147483647 w 113"/>
              <a:gd name="T5" fmla="*/ 2147483647 h 155"/>
              <a:gd name="T6" fmla="*/ 2147483647 w 113"/>
              <a:gd name="T7" fmla="*/ 2147483647 h 155"/>
              <a:gd name="T8" fmla="*/ 2147483647 w 113"/>
              <a:gd name="T9" fmla="*/ 2147483647 h 155"/>
              <a:gd name="T10" fmla="*/ 2147483647 w 113"/>
              <a:gd name="T11" fmla="*/ 2147483647 h 155"/>
              <a:gd name="T12" fmla="*/ 2147483647 w 113"/>
              <a:gd name="T13" fmla="*/ 2147483647 h 155"/>
              <a:gd name="T14" fmla="*/ 2147483647 w 113"/>
              <a:gd name="T15" fmla="*/ 2147483647 h 155"/>
              <a:gd name="T16" fmla="*/ 2147483647 w 113"/>
              <a:gd name="T17" fmla="*/ 2147483647 h 155"/>
              <a:gd name="T18" fmla="*/ 2147483647 w 113"/>
              <a:gd name="T19" fmla="*/ 1812756277 h 155"/>
              <a:gd name="T20" fmla="*/ 2147483647 w 113"/>
              <a:gd name="T21" fmla="*/ 1208599162 h 155"/>
              <a:gd name="T22" fmla="*/ 2147483647 w 113"/>
              <a:gd name="T23" fmla="*/ 755338860 h 155"/>
              <a:gd name="T24" fmla="*/ 2147483647 w 113"/>
              <a:gd name="T25" fmla="*/ 302078691 h 155"/>
              <a:gd name="T26" fmla="*/ 2147483647 w 113"/>
              <a:gd name="T27" fmla="*/ 151181544 h 155"/>
              <a:gd name="T28" fmla="*/ 2147483647 w 113"/>
              <a:gd name="T29" fmla="*/ 0 h 155"/>
              <a:gd name="T30" fmla="*/ 2147483647 w 113"/>
              <a:gd name="T31" fmla="*/ 0 h 155"/>
              <a:gd name="T32" fmla="*/ 2147483647 w 113"/>
              <a:gd name="T33" fmla="*/ 0 h 155"/>
              <a:gd name="T34" fmla="*/ 2147483647 w 113"/>
              <a:gd name="T35" fmla="*/ 151181544 h 155"/>
              <a:gd name="T36" fmla="*/ 2147483647 w 113"/>
              <a:gd name="T37" fmla="*/ 604157915 h 155"/>
              <a:gd name="T38" fmla="*/ 2147483647 w 113"/>
              <a:gd name="T39" fmla="*/ 906236472 h 155"/>
              <a:gd name="T40" fmla="*/ 2147483647 w 113"/>
              <a:gd name="T41" fmla="*/ 1359496242 h 155"/>
              <a:gd name="T42" fmla="*/ 2147483647 w 113"/>
              <a:gd name="T43" fmla="*/ 2114834835 h 155"/>
              <a:gd name="T44" fmla="*/ 2147483647 w 113"/>
              <a:gd name="T45" fmla="*/ 2147483647 h 155"/>
              <a:gd name="T46" fmla="*/ 2147483647 w 113"/>
              <a:gd name="T47" fmla="*/ 2147483647 h 155"/>
              <a:gd name="T48" fmla="*/ 2147483647 w 113"/>
              <a:gd name="T49" fmla="*/ 604157915 h 155"/>
              <a:gd name="T50" fmla="*/ 0 w 113"/>
              <a:gd name="T51" fmla="*/ 604157915 h 155"/>
              <a:gd name="T52" fmla="*/ 0 w 113"/>
              <a:gd name="T53" fmla="*/ 2147483647 h 155"/>
              <a:gd name="T54" fmla="*/ 2147483647 w 113"/>
              <a:gd name="T55" fmla="*/ 2147483647 h 155"/>
              <a:gd name="T56" fmla="*/ 2147483647 w 113"/>
              <a:gd name="T57" fmla="*/ 2147483647 h 155"/>
              <a:gd name="T58" fmla="*/ 2147483647 w 113"/>
              <a:gd name="T59" fmla="*/ 2147483647 h 155"/>
              <a:gd name="T60" fmla="*/ 2147483647 w 113"/>
              <a:gd name="T61" fmla="*/ 2147483647 h 155"/>
              <a:gd name="T62" fmla="*/ 2147483647 w 113"/>
              <a:gd name="T63" fmla="*/ 2147483647 h 155"/>
              <a:gd name="T64" fmla="*/ 2147483647 w 113"/>
              <a:gd name="T65" fmla="*/ 2147483647 h 155"/>
              <a:gd name="T66" fmla="*/ 2147483647 w 113"/>
              <a:gd name="T67" fmla="*/ 2147483647 h 155"/>
              <a:gd name="T68" fmla="*/ 2147483647 w 113"/>
              <a:gd name="T69" fmla="*/ 2147483647 h 155"/>
              <a:gd name="T70" fmla="*/ 2147483647 w 113"/>
              <a:gd name="T71" fmla="*/ 2147483647 h 155"/>
              <a:gd name="T72" fmla="*/ 2147483647 w 113"/>
              <a:gd name="T73" fmla="*/ 2147483647 h 155"/>
              <a:gd name="T74" fmla="*/ 2147483647 w 113"/>
              <a:gd name="T75" fmla="*/ 2147483647 h 155"/>
              <a:gd name="T76" fmla="*/ 2147483647 w 113"/>
              <a:gd name="T77" fmla="*/ 2147483647 h 155"/>
              <a:gd name="T78" fmla="*/ 2147483647 w 113"/>
              <a:gd name="T79" fmla="*/ 2147483647 h 155"/>
              <a:gd name="T80" fmla="*/ 2147483647 w 113"/>
              <a:gd name="T81" fmla="*/ 2147483647 h 155"/>
              <a:gd name="T82" fmla="*/ 2147483647 w 113"/>
              <a:gd name="T83" fmla="*/ 2147483647 h 155"/>
              <a:gd name="T84" fmla="*/ 2147483647 w 113"/>
              <a:gd name="T85" fmla="*/ 2147483647 h 155"/>
              <a:gd name="T86" fmla="*/ 2147483647 w 113"/>
              <a:gd name="T87" fmla="*/ 2147483647 h 155"/>
              <a:gd name="T88" fmla="*/ 2147483647 w 113"/>
              <a:gd name="T89" fmla="*/ 2147483647 h 155"/>
              <a:gd name="T90" fmla="*/ 2147483647 w 113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3"/>
              <a:gd name="T139" fmla="*/ 0 h 155"/>
              <a:gd name="T140" fmla="*/ 113 w 113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3" h="155">
                <a:moveTo>
                  <a:pt x="90" y="155"/>
                </a:moveTo>
                <a:lnTo>
                  <a:pt x="113" y="155"/>
                </a:lnTo>
                <a:lnTo>
                  <a:pt x="113" y="64"/>
                </a:lnTo>
                <a:lnTo>
                  <a:pt x="113" y="57"/>
                </a:lnTo>
                <a:lnTo>
                  <a:pt x="113" y="47"/>
                </a:lnTo>
                <a:lnTo>
                  <a:pt x="112" y="37"/>
                </a:lnTo>
                <a:lnTo>
                  <a:pt x="111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1" y="5"/>
                </a:lnTo>
                <a:lnTo>
                  <a:pt x="86" y="2"/>
                </a:lnTo>
                <a:lnTo>
                  <a:pt x="80" y="1"/>
                </a:lnTo>
                <a:lnTo>
                  <a:pt x="72" y="0"/>
                </a:lnTo>
                <a:lnTo>
                  <a:pt x="65" y="0"/>
                </a:lnTo>
                <a:lnTo>
                  <a:pt x="59" y="0"/>
                </a:lnTo>
                <a:lnTo>
                  <a:pt x="52" y="1"/>
                </a:lnTo>
                <a:lnTo>
                  <a:pt x="46" y="4"/>
                </a:lnTo>
                <a:lnTo>
                  <a:pt x="41" y="6"/>
                </a:lnTo>
                <a:lnTo>
                  <a:pt x="35" y="9"/>
                </a:lnTo>
                <a:lnTo>
                  <a:pt x="30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29" y="41"/>
                </a:lnTo>
                <a:lnTo>
                  <a:pt x="33" y="34"/>
                </a:lnTo>
                <a:lnTo>
                  <a:pt x="40" y="29"/>
                </a:lnTo>
                <a:lnTo>
                  <a:pt x="46" y="26"/>
                </a:lnTo>
                <a:lnTo>
                  <a:pt x="54" y="23"/>
                </a:lnTo>
                <a:lnTo>
                  <a:pt x="63" y="22"/>
                </a:lnTo>
                <a:lnTo>
                  <a:pt x="70" y="23"/>
                </a:lnTo>
                <a:lnTo>
                  <a:pt x="77" y="25"/>
                </a:lnTo>
                <a:lnTo>
                  <a:pt x="81" y="28"/>
                </a:lnTo>
                <a:lnTo>
                  <a:pt x="85" y="32"/>
                </a:lnTo>
                <a:lnTo>
                  <a:pt x="87" y="37"/>
                </a:lnTo>
                <a:lnTo>
                  <a:pt x="89" y="44"/>
                </a:lnTo>
                <a:lnTo>
                  <a:pt x="90" y="53"/>
                </a:lnTo>
                <a:lnTo>
                  <a:pt x="90" y="62"/>
                </a:lnTo>
                <a:lnTo>
                  <a:pt x="9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15" name="Freeform 363"/>
          <p:cNvSpPr>
            <a:spLocks noEditPoints="1"/>
          </p:cNvSpPr>
          <p:nvPr/>
        </p:nvSpPr>
        <p:spPr bwMode="auto">
          <a:xfrm>
            <a:off x="5751513" y="2160588"/>
            <a:ext cx="58737" cy="84137"/>
          </a:xfrm>
          <a:custGeom>
            <a:avLst/>
            <a:gdLst>
              <a:gd name="T0" fmla="*/ 2147483647 w 128"/>
              <a:gd name="T1" fmla="*/ 2147483647 h 158"/>
              <a:gd name="T2" fmla="*/ 2147483647 w 128"/>
              <a:gd name="T3" fmla="*/ 2147483647 h 158"/>
              <a:gd name="T4" fmla="*/ 2147483647 w 128"/>
              <a:gd name="T5" fmla="*/ 2147483647 h 158"/>
              <a:gd name="T6" fmla="*/ 2147483647 w 128"/>
              <a:gd name="T7" fmla="*/ 2147483647 h 158"/>
              <a:gd name="T8" fmla="*/ 2147483647 w 128"/>
              <a:gd name="T9" fmla="*/ 2147483647 h 158"/>
              <a:gd name="T10" fmla="*/ 2147483647 w 128"/>
              <a:gd name="T11" fmla="*/ 2147483647 h 158"/>
              <a:gd name="T12" fmla="*/ 2147483647 w 128"/>
              <a:gd name="T13" fmla="*/ 2147483647 h 158"/>
              <a:gd name="T14" fmla="*/ 2147483647 w 128"/>
              <a:gd name="T15" fmla="*/ 2147483647 h 158"/>
              <a:gd name="T16" fmla="*/ 2147483647 w 128"/>
              <a:gd name="T17" fmla="*/ 2147483647 h 158"/>
              <a:gd name="T18" fmla="*/ 2147483647 w 128"/>
              <a:gd name="T19" fmla="*/ 2147483647 h 158"/>
              <a:gd name="T20" fmla="*/ 2147483647 w 128"/>
              <a:gd name="T21" fmla="*/ 2147483647 h 158"/>
              <a:gd name="T22" fmla="*/ 2147483647 w 128"/>
              <a:gd name="T23" fmla="*/ 2147483647 h 158"/>
              <a:gd name="T24" fmla="*/ 2147483647 w 128"/>
              <a:gd name="T25" fmla="*/ 2147483647 h 158"/>
              <a:gd name="T26" fmla="*/ 2147483647 w 128"/>
              <a:gd name="T27" fmla="*/ 2147483647 h 158"/>
              <a:gd name="T28" fmla="*/ 2147483647 w 128"/>
              <a:gd name="T29" fmla="*/ 2147483647 h 158"/>
              <a:gd name="T30" fmla="*/ 2147483647 w 128"/>
              <a:gd name="T31" fmla="*/ 2147483647 h 158"/>
              <a:gd name="T32" fmla="*/ 2147483647 w 128"/>
              <a:gd name="T33" fmla="*/ 2147483647 h 158"/>
              <a:gd name="T34" fmla="*/ 2147483647 w 128"/>
              <a:gd name="T35" fmla="*/ 2147483647 h 158"/>
              <a:gd name="T36" fmla="*/ 2147483647 w 128"/>
              <a:gd name="T37" fmla="*/ 2147483647 h 158"/>
              <a:gd name="T38" fmla="*/ 2147483647 w 128"/>
              <a:gd name="T39" fmla="*/ 2147483647 h 158"/>
              <a:gd name="T40" fmla="*/ 2147483647 w 128"/>
              <a:gd name="T41" fmla="*/ 2147483647 h 158"/>
              <a:gd name="T42" fmla="*/ 2147483647 w 128"/>
              <a:gd name="T43" fmla="*/ 2147483647 h 158"/>
              <a:gd name="T44" fmla="*/ 2147483647 w 128"/>
              <a:gd name="T45" fmla="*/ 2147483647 h 158"/>
              <a:gd name="T46" fmla="*/ 2147483647 w 128"/>
              <a:gd name="T47" fmla="*/ 2147483647 h 158"/>
              <a:gd name="T48" fmla="*/ 2147483647 w 128"/>
              <a:gd name="T49" fmla="*/ 2147483647 h 158"/>
              <a:gd name="T50" fmla="*/ 2147483647 w 128"/>
              <a:gd name="T51" fmla="*/ 1661150763 h 158"/>
              <a:gd name="T52" fmla="*/ 2147483647 w 128"/>
              <a:gd name="T53" fmla="*/ 302001790 h 158"/>
              <a:gd name="T54" fmla="*/ 2147483647 w 128"/>
              <a:gd name="T55" fmla="*/ 0 h 158"/>
              <a:gd name="T56" fmla="*/ 2147483647 w 128"/>
              <a:gd name="T57" fmla="*/ 604003581 h 158"/>
              <a:gd name="T58" fmla="*/ 2029295385 w 128"/>
              <a:gd name="T59" fmla="*/ 1963152420 h 158"/>
              <a:gd name="T60" fmla="*/ 966320931 w 128"/>
              <a:gd name="T61" fmla="*/ 2147483647 h 158"/>
              <a:gd name="T62" fmla="*/ 579708446 w 128"/>
              <a:gd name="T63" fmla="*/ 2147483647 h 158"/>
              <a:gd name="T64" fmla="*/ 2147483647 w 128"/>
              <a:gd name="T65" fmla="*/ 2147483647 h 158"/>
              <a:gd name="T66" fmla="*/ 2147483647 w 128"/>
              <a:gd name="T67" fmla="*/ 2147483647 h 158"/>
              <a:gd name="T68" fmla="*/ 2147483647 w 128"/>
              <a:gd name="T69" fmla="*/ 2147483647 h 158"/>
              <a:gd name="T70" fmla="*/ 2147483647 w 128"/>
              <a:gd name="T71" fmla="*/ 2147483647 h 158"/>
              <a:gd name="T72" fmla="*/ 2147483647 w 128"/>
              <a:gd name="T73" fmla="*/ 2147483647 h 158"/>
              <a:gd name="T74" fmla="*/ 2147483647 w 128"/>
              <a:gd name="T75" fmla="*/ 2147483647 h 158"/>
              <a:gd name="T76" fmla="*/ 2147483647 w 128"/>
              <a:gd name="T77" fmla="*/ 2147483647 h 158"/>
              <a:gd name="T78" fmla="*/ 2147483647 w 128"/>
              <a:gd name="T79" fmla="*/ 2147483647 h 158"/>
              <a:gd name="T80" fmla="*/ 2147483647 w 128"/>
              <a:gd name="T81" fmla="*/ 2147483647 h 158"/>
              <a:gd name="T82" fmla="*/ 2147483647 w 128"/>
              <a:gd name="T83" fmla="*/ 2147483647 h 158"/>
              <a:gd name="T84" fmla="*/ 2147483647 w 128"/>
              <a:gd name="T85" fmla="*/ 2147483647 h 158"/>
              <a:gd name="T86" fmla="*/ 2147483647 w 128"/>
              <a:gd name="T87" fmla="*/ 2147483647 h 158"/>
              <a:gd name="T88" fmla="*/ 2147483647 w 128"/>
              <a:gd name="T89" fmla="*/ 2147483647 h 158"/>
              <a:gd name="T90" fmla="*/ 2147483647 w 128"/>
              <a:gd name="T91" fmla="*/ 2147483647 h 158"/>
              <a:gd name="T92" fmla="*/ 1062974454 w 128"/>
              <a:gd name="T93" fmla="*/ 2147483647 h 158"/>
              <a:gd name="T94" fmla="*/ 289959766 w 128"/>
              <a:gd name="T95" fmla="*/ 2147483647 h 158"/>
              <a:gd name="T96" fmla="*/ 0 w 128"/>
              <a:gd name="T97" fmla="*/ 2147483647 h 158"/>
              <a:gd name="T98" fmla="*/ 289959766 w 128"/>
              <a:gd name="T99" fmla="*/ 2147483647 h 158"/>
              <a:gd name="T100" fmla="*/ 1062974454 w 128"/>
              <a:gd name="T101" fmla="*/ 2147483647 h 158"/>
              <a:gd name="T102" fmla="*/ 2147483647 w 128"/>
              <a:gd name="T103" fmla="*/ 2147483647 h 158"/>
              <a:gd name="T104" fmla="*/ 2147483647 w 128"/>
              <a:gd name="T105" fmla="*/ 2147483647 h 158"/>
              <a:gd name="T106" fmla="*/ 2147483647 w 128"/>
              <a:gd name="T107" fmla="*/ 2147483647 h 158"/>
              <a:gd name="T108" fmla="*/ 2147483647 w 128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158"/>
              <a:gd name="T167" fmla="*/ 128 w 128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158">
                <a:moveTo>
                  <a:pt x="91" y="77"/>
                </a:moveTo>
                <a:lnTo>
                  <a:pt x="91" y="99"/>
                </a:lnTo>
                <a:lnTo>
                  <a:pt x="89" y="107"/>
                </a:lnTo>
                <a:lnTo>
                  <a:pt x="87" y="114"/>
                </a:lnTo>
                <a:lnTo>
                  <a:pt x="84" y="120"/>
                </a:lnTo>
                <a:lnTo>
                  <a:pt x="79" y="126"/>
                </a:lnTo>
                <a:lnTo>
                  <a:pt x="73" y="131"/>
                </a:lnTo>
                <a:lnTo>
                  <a:pt x="65" y="134"/>
                </a:lnTo>
                <a:lnTo>
                  <a:pt x="58" y="135"/>
                </a:lnTo>
                <a:lnTo>
                  <a:pt x="48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3"/>
                </a:lnTo>
                <a:lnTo>
                  <a:pt x="30" y="131"/>
                </a:lnTo>
                <a:lnTo>
                  <a:pt x="27" y="127"/>
                </a:lnTo>
                <a:lnTo>
                  <a:pt x="26" y="122"/>
                </a:lnTo>
                <a:lnTo>
                  <a:pt x="24" y="118"/>
                </a:lnTo>
                <a:lnTo>
                  <a:pt x="24" y="113"/>
                </a:lnTo>
                <a:lnTo>
                  <a:pt x="24" y="107"/>
                </a:lnTo>
                <a:lnTo>
                  <a:pt x="25" y="103"/>
                </a:lnTo>
                <a:lnTo>
                  <a:pt x="27" y="99"/>
                </a:lnTo>
                <a:lnTo>
                  <a:pt x="29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7" y="87"/>
                </a:lnTo>
                <a:lnTo>
                  <a:pt x="59" y="85"/>
                </a:lnTo>
                <a:lnTo>
                  <a:pt x="70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5" y="156"/>
                </a:lnTo>
                <a:lnTo>
                  <a:pt x="109" y="157"/>
                </a:lnTo>
                <a:lnTo>
                  <a:pt x="116" y="157"/>
                </a:lnTo>
                <a:lnTo>
                  <a:pt x="121" y="156"/>
                </a:lnTo>
                <a:lnTo>
                  <a:pt x="128" y="155"/>
                </a:lnTo>
                <a:lnTo>
                  <a:pt x="128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6" y="18"/>
                </a:lnTo>
                <a:lnTo>
                  <a:pt x="101" y="11"/>
                </a:lnTo>
                <a:lnTo>
                  <a:pt x="94" y="6"/>
                </a:lnTo>
                <a:lnTo>
                  <a:pt x="84" y="2"/>
                </a:lnTo>
                <a:lnTo>
                  <a:pt x="74" y="1"/>
                </a:lnTo>
                <a:lnTo>
                  <a:pt x="61" y="0"/>
                </a:lnTo>
                <a:lnTo>
                  <a:pt x="48" y="1"/>
                </a:lnTo>
                <a:lnTo>
                  <a:pt x="38" y="4"/>
                </a:lnTo>
                <a:lnTo>
                  <a:pt x="28" y="7"/>
                </a:lnTo>
                <a:lnTo>
                  <a:pt x="21" y="13"/>
                </a:lnTo>
                <a:lnTo>
                  <a:pt x="15" y="20"/>
                </a:lnTo>
                <a:lnTo>
                  <a:pt x="10" y="28"/>
                </a:lnTo>
                <a:lnTo>
                  <a:pt x="7" y="37"/>
                </a:lnTo>
                <a:lnTo>
                  <a:pt x="6" y="48"/>
                </a:lnTo>
                <a:lnTo>
                  <a:pt x="6" y="49"/>
                </a:lnTo>
                <a:lnTo>
                  <a:pt x="28" y="49"/>
                </a:lnTo>
                <a:lnTo>
                  <a:pt x="28" y="43"/>
                </a:lnTo>
                <a:lnTo>
                  <a:pt x="30" y="37"/>
                </a:lnTo>
                <a:lnTo>
                  <a:pt x="33" y="33"/>
                </a:lnTo>
                <a:lnTo>
                  <a:pt x="37" y="29"/>
                </a:lnTo>
                <a:lnTo>
                  <a:pt x="41" y="26"/>
                </a:lnTo>
                <a:lnTo>
                  <a:pt x="46" y="23"/>
                </a:lnTo>
                <a:lnTo>
                  <a:pt x="53" y="22"/>
                </a:lnTo>
                <a:lnTo>
                  <a:pt x="60" y="22"/>
                </a:lnTo>
                <a:lnTo>
                  <a:pt x="67" y="22"/>
                </a:lnTo>
                <a:lnTo>
                  <a:pt x="74" y="23"/>
                </a:lnTo>
                <a:lnTo>
                  <a:pt x="79" y="26"/>
                </a:lnTo>
                <a:lnTo>
                  <a:pt x="83" y="28"/>
                </a:lnTo>
                <a:lnTo>
                  <a:pt x="86" y="30"/>
                </a:lnTo>
                <a:lnTo>
                  <a:pt x="88" y="35"/>
                </a:lnTo>
                <a:lnTo>
                  <a:pt x="91" y="39"/>
                </a:lnTo>
                <a:lnTo>
                  <a:pt x="91" y="44"/>
                </a:lnTo>
                <a:lnTo>
                  <a:pt x="91" y="50"/>
                </a:lnTo>
                <a:lnTo>
                  <a:pt x="89" y="55"/>
                </a:lnTo>
                <a:lnTo>
                  <a:pt x="88" y="57"/>
                </a:lnTo>
                <a:lnTo>
                  <a:pt x="84" y="60"/>
                </a:lnTo>
                <a:lnTo>
                  <a:pt x="79" y="62"/>
                </a:lnTo>
                <a:lnTo>
                  <a:pt x="70" y="63"/>
                </a:lnTo>
                <a:lnTo>
                  <a:pt x="60" y="64"/>
                </a:lnTo>
                <a:lnTo>
                  <a:pt x="47" y="65"/>
                </a:lnTo>
                <a:lnTo>
                  <a:pt x="36" y="68"/>
                </a:lnTo>
                <a:lnTo>
                  <a:pt x="26" y="71"/>
                </a:lnTo>
                <a:lnTo>
                  <a:pt x="18" y="75"/>
                </a:lnTo>
                <a:lnTo>
                  <a:pt x="11" y="80"/>
                </a:lnTo>
                <a:lnTo>
                  <a:pt x="6" y="86"/>
                </a:lnTo>
                <a:lnTo>
                  <a:pt x="3" y="94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6" y="140"/>
                </a:lnTo>
                <a:lnTo>
                  <a:pt x="11" y="147"/>
                </a:lnTo>
                <a:lnTo>
                  <a:pt x="18" y="152"/>
                </a:lnTo>
                <a:lnTo>
                  <a:pt x="25" y="155"/>
                </a:lnTo>
                <a:lnTo>
                  <a:pt x="35" y="157"/>
                </a:lnTo>
                <a:lnTo>
                  <a:pt x="44" y="158"/>
                </a:lnTo>
                <a:lnTo>
                  <a:pt x="58" y="157"/>
                </a:lnTo>
                <a:lnTo>
                  <a:pt x="70" y="153"/>
                </a:lnTo>
                <a:lnTo>
                  <a:pt x="82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16" name="Freeform 364"/>
          <p:cNvSpPr>
            <a:spLocks/>
          </p:cNvSpPr>
          <p:nvPr/>
        </p:nvSpPr>
        <p:spPr bwMode="auto">
          <a:xfrm>
            <a:off x="5822950" y="2162175"/>
            <a:ext cx="50800" cy="82550"/>
          </a:xfrm>
          <a:custGeom>
            <a:avLst/>
            <a:gdLst>
              <a:gd name="T0" fmla="*/ 2089734310 w 113"/>
              <a:gd name="T1" fmla="*/ 0 h 154"/>
              <a:gd name="T2" fmla="*/ 0 w 113"/>
              <a:gd name="T3" fmla="*/ 0 h 154"/>
              <a:gd name="T4" fmla="*/ 0 w 113"/>
              <a:gd name="T5" fmla="*/ 2147483647 h 154"/>
              <a:gd name="T6" fmla="*/ 0 w 113"/>
              <a:gd name="T7" fmla="*/ 2147483647 h 154"/>
              <a:gd name="T8" fmla="*/ 0 w 113"/>
              <a:gd name="T9" fmla="*/ 2147483647 h 154"/>
              <a:gd name="T10" fmla="*/ 90945940 w 113"/>
              <a:gd name="T11" fmla="*/ 2147483647 h 154"/>
              <a:gd name="T12" fmla="*/ 272635547 w 113"/>
              <a:gd name="T13" fmla="*/ 2147483647 h 154"/>
              <a:gd name="T14" fmla="*/ 545069242 w 113"/>
              <a:gd name="T15" fmla="*/ 2147483647 h 154"/>
              <a:gd name="T16" fmla="*/ 817704677 w 113"/>
              <a:gd name="T17" fmla="*/ 2147483647 h 154"/>
              <a:gd name="T18" fmla="*/ 1090339886 w 113"/>
              <a:gd name="T19" fmla="*/ 2147483647 h 154"/>
              <a:gd name="T20" fmla="*/ 1453718931 w 113"/>
              <a:gd name="T21" fmla="*/ 2147483647 h 154"/>
              <a:gd name="T22" fmla="*/ 1998788848 w 113"/>
              <a:gd name="T23" fmla="*/ 2147483647 h 154"/>
              <a:gd name="T24" fmla="*/ 2147483647 w 113"/>
              <a:gd name="T25" fmla="*/ 2147483647 h 154"/>
              <a:gd name="T26" fmla="*/ 2147483647 w 113"/>
              <a:gd name="T27" fmla="*/ 2147483647 h 154"/>
              <a:gd name="T28" fmla="*/ 2147483647 w 113"/>
              <a:gd name="T29" fmla="*/ 2147483647 h 154"/>
              <a:gd name="T30" fmla="*/ 2147483647 w 113"/>
              <a:gd name="T31" fmla="*/ 2147483647 h 154"/>
              <a:gd name="T32" fmla="*/ 2147483647 w 113"/>
              <a:gd name="T33" fmla="*/ 2147483647 h 154"/>
              <a:gd name="T34" fmla="*/ 2147483647 w 113"/>
              <a:gd name="T35" fmla="*/ 2147483647 h 154"/>
              <a:gd name="T36" fmla="*/ 2147483647 w 113"/>
              <a:gd name="T37" fmla="*/ 2147483647 h 154"/>
              <a:gd name="T38" fmla="*/ 2147483647 w 113"/>
              <a:gd name="T39" fmla="*/ 2147483647 h 154"/>
              <a:gd name="T40" fmla="*/ 2147483647 w 113"/>
              <a:gd name="T41" fmla="*/ 2147483647 h 154"/>
              <a:gd name="T42" fmla="*/ 2147483647 w 113"/>
              <a:gd name="T43" fmla="*/ 2147483647 h 154"/>
              <a:gd name="T44" fmla="*/ 2147483647 w 113"/>
              <a:gd name="T45" fmla="*/ 2147483647 h 154"/>
              <a:gd name="T46" fmla="*/ 2147483647 w 113"/>
              <a:gd name="T47" fmla="*/ 2147483647 h 154"/>
              <a:gd name="T48" fmla="*/ 2147483647 w 113"/>
              <a:gd name="T49" fmla="*/ 2147483647 h 154"/>
              <a:gd name="T50" fmla="*/ 2147483647 w 113"/>
              <a:gd name="T51" fmla="*/ 2147483647 h 154"/>
              <a:gd name="T52" fmla="*/ 2147483647 w 113"/>
              <a:gd name="T53" fmla="*/ 0 h 154"/>
              <a:gd name="T54" fmla="*/ 2147483647 w 113"/>
              <a:gd name="T55" fmla="*/ 0 h 154"/>
              <a:gd name="T56" fmla="*/ 2147483647 w 113"/>
              <a:gd name="T57" fmla="*/ 2147483647 h 154"/>
              <a:gd name="T58" fmla="*/ 2147483647 w 113"/>
              <a:gd name="T59" fmla="*/ 2147483647 h 154"/>
              <a:gd name="T60" fmla="*/ 2147483647 w 113"/>
              <a:gd name="T61" fmla="*/ 2147483647 h 154"/>
              <a:gd name="T62" fmla="*/ 2147483647 w 113"/>
              <a:gd name="T63" fmla="*/ 2147483647 h 154"/>
              <a:gd name="T64" fmla="*/ 2147483647 w 113"/>
              <a:gd name="T65" fmla="*/ 2147483647 h 154"/>
              <a:gd name="T66" fmla="*/ 2147483647 w 113"/>
              <a:gd name="T67" fmla="*/ 2147483647 h 154"/>
              <a:gd name="T68" fmla="*/ 2147483647 w 113"/>
              <a:gd name="T69" fmla="*/ 2147483647 h 154"/>
              <a:gd name="T70" fmla="*/ 2147483647 w 113"/>
              <a:gd name="T71" fmla="*/ 2147483647 h 154"/>
              <a:gd name="T72" fmla="*/ 2147483647 w 113"/>
              <a:gd name="T73" fmla="*/ 2147483647 h 154"/>
              <a:gd name="T74" fmla="*/ 2147483647 w 113"/>
              <a:gd name="T75" fmla="*/ 2147483647 h 154"/>
              <a:gd name="T76" fmla="*/ 2147483647 w 113"/>
              <a:gd name="T77" fmla="*/ 2147483647 h 154"/>
              <a:gd name="T78" fmla="*/ 2147483647 w 113"/>
              <a:gd name="T79" fmla="*/ 2147483647 h 154"/>
              <a:gd name="T80" fmla="*/ 2147483647 w 113"/>
              <a:gd name="T81" fmla="*/ 2147483647 h 154"/>
              <a:gd name="T82" fmla="*/ 2147483647 w 113"/>
              <a:gd name="T83" fmla="*/ 2147483647 h 154"/>
              <a:gd name="T84" fmla="*/ 2147483647 w 113"/>
              <a:gd name="T85" fmla="*/ 2147483647 h 154"/>
              <a:gd name="T86" fmla="*/ 2089734310 w 113"/>
              <a:gd name="T87" fmla="*/ 2147483647 h 154"/>
              <a:gd name="T88" fmla="*/ 2089734310 w 113"/>
              <a:gd name="T89" fmla="*/ 2147483647 h 154"/>
              <a:gd name="T90" fmla="*/ 2089734310 w 113"/>
              <a:gd name="T91" fmla="*/ 0 h 15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3"/>
              <a:gd name="T139" fmla="*/ 0 h 154"/>
              <a:gd name="T140" fmla="*/ 113 w 113"/>
              <a:gd name="T141" fmla="*/ 154 h 15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3" h="154">
                <a:moveTo>
                  <a:pt x="23" y="0"/>
                </a:moveTo>
                <a:lnTo>
                  <a:pt x="0" y="0"/>
                </a:lnTo>
                <a:lnTo>
                  <a:pt x="0" y="90"/>
                </a:lnTo>
                <a:lnTo>
                  <a:pt x="0" y="97"/>
                </a:lnTo>
                <a:lnTo>
                  <a:pt x="0" y="108"/>
                </a:lnTo>
                <a:lnTo>
                  <a:pt x="1" y="117"/>
                </a:lnTo>
                <a:lnTo>
                  <a:pt x="3" y="127"/>
                </a:lnTo>
                <a:lnTo>
                  <a:pt x="6" y="134"/>
                </a:lnTo>
                <a:lnTo>
                  <a:pt x="9" y="138"/>
                </a:lnTo>
                <a:lnTo>
                  <a:pt x="12" y="143"/>
                </a:lnTo>
                <a:lnTo>
                  <a:pt x="16" y="146"/>
                </a:lnTo>
                <a:lnTo>
                  <a:pt x="22" y="149"/>
                </a:lnTo>
                <a:lnTo>
                  <a:pt x="27" y="151"/>
                </a:lnTo>
                <a:lnTo>
                  <a:pt x="33" y="153"/>
                </a:lnTo>
                <a:lnTo>
                  <a:pt x="40" y="154"/>
                </a:lnTo>
                <a:lnTo>
                  <a:pt x="46" y="154"/>
                </a:lnTo>
                <a:lnTo>
                  <a:pt x="53" y="154"/>
                </a:lnTo>
                <a:lnTo>
                  <a:pt x="61" y="153"/>
                </a:lnTo>
                <a:lnTo>
                  <a:pt x="67" y="151"/>
                </a:lnTo>
                <a:lnTo>
                  <a:pt x="73" y="148"/>
                </a:lnTo>
                <a:lnTo>
                  <a:pt x="79" y="144"/>
                </a:lnTo>
                <a:lnTo>
                  <a:pt x="83" y="139"/>
                </a:lnTo>
                <a:lnTo>
                  <a:pt x="87" y="135"/>
                </a:lnTo>
                <a:lnTo>
                  <a:pt x="91" y="129"/>
                </a:lnTo>
                <a:lnTo>
                  <a:pt x="91" y="151"/>
                </a:lnTo>
                <a:lnTo>
                  <a:pt x="113" y="151"/>
                </a:lnTo>
                <a:lnTo>
                  <a:pt x="113" y="0"/>
                </a:lnTo>
                <a:lnTo>
                  <a:pt x="90" y="0"/>
                </a:lnTo>
                <a:lnTo>
                  <a:pt x="90" y="81"/>
                </a:lnTo>
                <a:lnTo>
                  <a:pt x="89" y="93"/>
                </a:lnTo>
                <a:lnTo>
                  <a:pt x="88" y="103"/>
                </a:lnTo>
                <a:lnTo>
                  <a:pt x="85" y="113"/>
                </a:lnTo>
                <a:lnTo>
                  <a:pt x="80" y="120"/>
                </a:lnTo>
                <a:lnTo>
                  <a:pt x="74" y="125"/>
                </a:lnTo>
                <a:lnTo>
                  <a:pt x="68" y="129"/>
                </a:lnTo>
                <a:lnTo>
                  <a:pt x="60" y="131"/>
                </a:lnTo>
                <a:lnTo>
                  <a:pt x="50" y="132"/>
                </a:lnTo>
                <a:lnTo>
                  <a:pt x="43" y="132"/>
                </a:lnTo>
                <a:lnTo>
                  <a:pt x="36" y="130"/>
                </a:lnTo>
                <a:lnTo>
                  <a:pt x="32" y="127"/>
                </a:lnTo>
                <a:lnTo>
                  <a:pt x="28" y="123"/>
                </a:lnTo>
                <a:lnTo>
                  <a:pt x="26" y="117"/>
                </a:lnTo>
                <a:lnTo>
                  <a:pt x="24" y="110"/>
                </a:lnTo>
                <a:lnTo>
                  <a:pt x="23" y="102"/>
                </a:lnTo>
                <a:lnTo>
                  <a:pt x="23" y="93"/>
                </a:lnTo>
                <a:lnTo>
                  <a:pt x="23" y="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17" name="Freeform 365"/>
          <p:cNvSpPr>
            <a:spLocks noEditPoints="1"/>
          </p:cNvSpPr>
          <p:nvPr/>
        </p:nvSpPr>
        <p:spPr bwMode="auto">
          <a:xfrm>
            <a:off x="5888038" y="2133600"/>
            <a:ext cx="60325" cy="111125"/>
          </a:xfrm>
          <a:custGeom>
            <a:avLst/>
            <a:gdLst>
              <a:gd name="T0" fmla="*/ 2147483647 w 126"/>
              <a:gd name="T1" fmla="*/ 0 h 210"/>
              <a:gd name="T2" fmla="*/ 2147483647 w 126"/>
              <a:gd name="T3" fmla="*/ 0 h 210"/>
              <a:gd name="T4" fmla="*/ 2147483647 w 126"/>
              <a:gd name="T5" fmla="*/ 2147483647 h 210"/>
              <a:gd name="T6" fmla="*/ 2147483647 w 126"/>
              <a:gd name="T7" fmla="*/ 2147483647 h 210"/>
              <a:gd name="T8" fmla="*/ 2147483647 w 126"/>
              <a:gd name="T9" fmla="*/ 2147483647 h 210"/>
              <a:gd name="T10" fmla="*/ 2147483647 w 126"/>
              <a:gd name="T11" fmla="*/ 2147483647 h 210"/>
              <a:gd name="T12" fmla="*/ 2147483647 w 126"/>
              <a:gd name="T13" fmla="*/ 2147483647 h 210"/>
              <a:gd name="T14" fmla="*/ 2147483647 w 126"/>
              <a:gd name="T15" fmla="*/ 2147483647 h 210"/>
              <a:gd name="T16" fmla="*/ 2147483647 w 126"/>
              <a:gd name="T17" fmla="*/ 2147483647 h 210"/>
              <a:gd name="T18" fmla="*/ 2147483647 w 126"/>
              <a:gd name="T19" fmla="*/ 2147483647 h 210"/>
              <a:gd name="T20" fmla="*/ 1865626298 w 126"/>
              <a:gd name="T21" fmla="*/ 2147483647 h 210"/>
              <a:gd name="T22" fmla="*/ 987711758 w 126"/>
              <a:gd name="T23" fmla="*/ 2147483647 h 210"/>
              <a:gd name="T24" fmla="*/ 438957270 w 126"/>
              <a:gd name="T25" fmla="*/ 2147483647 h 210"/>
              <a:gd name="T26" fmla="*/ 109796770 w 126"/>
              <a:gd name="T27" fmla="*/ 2147483647 h 210"/>
              <a:gd name="T28" fmla="*/ 0 w 126"/>
              <a:gd name="T29" fmla="*/ 2147483647 h 210"/>
              <a:gd name="T30" fmla="*/ 109796770 w 126"/>
              <a:gd name="T31" fmla="*/ 2147483647 h 210"/>
              <a:gd name="T32" fmla="*/ 438957270 w 126"/>
              <a:gd name="T33" fmla="*/ 2147483647 h 210"/>
              <a:gd name="T34" fmla="*/ 987711758 w 126"/>
              <a:gd name="T35" fmla="*/ 2147483647 h 210"/>
              <a:gd name="T36" fmla="*/ 1865626298 w 126"/>
              <a:gd name="T37" fmla="*/ 2147483647 h 210"/>
              <a:gd name="T38" fmla="*/ 2147483647 w 126"/>
              <a:gd name="T39" fmla="*/ 2147483647 h 210"/>
              <a:gd name="T40" fmla="*/ 2147483647 w 126"/>
              <a:gd name="T41" fmla="*/ 2147483647 h 210"/>
              <a:gd name="T42" fmla="*/ 2147483647 w 126"/>
              <a:gd name="T43" fmla="*/ 2147483647 h 210"/>
              <a:gd name="T44" fmla="*/ 2147483647 w 126"/>
              <a:gd name="T45" fmla="*/ 2147483647 h 210"/>
              <a:gd name="T46" fmla="*/ 2147483647 w 126"/>
              <a:gd name="T47" fmla="*/ 2147483647 h 210"/>
              <a:gd name="T48" fmla="*/ 2147483647 w 126"/>
              <a:gd name="T49" fmla="*/ 2147483647 h 210"/>
              <a:gd name="T50" fmla="*/ 2147483647 w 126"/>
              <a:gd name="T51" fmla="*/ 2147483647 h 210"/>
              <a:gd name="T52" fmla="*/ 2147483647 w 126"/>
              <a:gd name="T53" fmla="*/ 2147483647 h 210"/>
              <a:gd name="T54" fmla="*/ 2147483647 w 126"/>
              <a:gd name="T55" fmla="*/ 2147483647 h 210"/>
              <a:gd name="T56" fmla="*/ 2147483647 w 126"/>
              <a:gd name="T57" fmla="*/ 2147483647 h 210"/>
              <a:gd name="T58" fmla="*/ 2147483647 w 126"/>
              <a:gd name="T59" fmla="*/ 0 h 210"/>
              <a:gd name="T60" fmla="*/ 2147483647 w 126"/>
              <a:gd name="T61" fmla="*/ 2147483647 h 210"/>
              <a:gd name="T62" fmla="*/ 2147483647 w 126"/>
              <a:gd name="T63" fmla="*/ 2147483647 h 210"/>
              <a:gd name="T64" fmla="*/ 2147483647 w 126"/>
              <a:gd name="T65" fmla="*/ 2147483647 h 210"/>
              <a:gd name="T66" fmla="*/ 2147483647 w 126"/>
              <a:gd name="T67" fmla="*/ 2147483647 h 210"/>
              <a:gd name="T68" fmla="*/ 2147483647 w 126"/>
              <a:gd name="T69" fmla="*/ 2147483647 h 210"/>
              <a:gd name="T70" fmla="*/ 2147483647 w 126"/>
              <a:gd name="T71" fmla="*/ 2147483647 h 210"/>
              <a:gd name="T72" fmla="*/ 2147483647 w 126"/>
              <a:gd name="T73" fmla="*/ 2147483647 h 210"/>
              <a:gd name="T74" fmla="*/ 2147483647 w 126"/>
              <a:gd name="T75" fmla="*/ 2147483647 h 210"/>
              <a:gd name="T76" fmla="*/ 2147483647 w 126"/>
              <a:gd name="T77" fmla="*/ 2147483647 h 210"/>
              <a:gd name="T78" fmla="*/ 2147483647 w 126"/>
              <a:gd name="T79" fmla="*/ 2147483647 h 210"/>
              <a:gd name="T80" fmla="*/ 2147483647 w 126"/>
              <a:gd name="T81" fmla="*/ 2147483647 h 210"/>
              <a:gd name="T82" fmla="*/ 2147483647 w 126"/>
              <a:gd name="T83" fmla="*/ 2147483647 h 210"/>
              <a:gd name="T84" fmla="*/ 2147483647 w 126"/>
              <a:gd name="T85" fmla="*/ 2147483647 h 210"/>
              <a:gd name="T86" fmla="*/ 2147483647 w 126"/>
              <a:gd name="T87" fmla="*/ 2147483647 h 210"/>
              <a:gd name="T88" fmla="*/ 2147483647 w 126"/>
              <a:gd name="T89" fmla="*/ 2147483647 h 210"/>
              <a:gd name="T90" fmla="*/ 2147483647 w 126"/>
              <a:gd name="T91" fmla="*/ 2147483647 h 210"/>
              <a:gd name="T92" fmla="*/ 2147483647 w 126"/>
              <a:gd name="T93" fmla="*/ 2147483647 h 210"/>
              <a:gd name="T94" fmla="*/ 2147483647 w 126"/>
              <a:gd name="T95" fmla="*/ 2147483647 h 210"/>
              <a:gd name="T96" fmla="*/ 2147483647 w 126"/>
              <a:gd name="T97" fmla="*/ 2147483647 h 210"/>
              <a:gd name="T98" fmla="*/ 2147483647 w 126"/>
              <a:gd name="T99" fmla="*/ 2147483647 h 210"/>
              <a:gd name="T100" fmla="*/ 2147483647 w 126"/>
              <a:gd name="T101" fmla="*/ 2147483647 h 210"/>
              <a:gd name="T102" fmla="*/ 2147483647 w 126"/>
              <a:gd name="T103" fmla="*/ 2147483647 h 210"/>
              <a:gd name="T104" fmla="*/ 2147483647 w 126"/>
              <a:gd name="T105" fmla="*/ 2147483647 h 210"/>
              <a:gd name="T106" fmla="*/ 2147483647 w 126"/>
              <a:gd name="T107" fmla="*/ 2147483647 h 210"/>
              <a:gd name="T108" fmla="*/ 2147483647 w 126"/>
              <a:gd name="T109" fmla="*/ 2147483647 h 210"/>
              <a:gd name="T110" fmla="*/ 2147483647 w 126"/>
              <a:gd name="T111" fmla="*/ 2147483647 h 210"/>
              <a:gd name="T112" fmla="*/ 2147483647 w 126"/>
              <a:gd name="T113" fmla="*/ 2147483647 h 210"/>
              <a:gd name="T114" fmla="*/ 2147483647 w 126"/>
              <a:gd name="T115" fmla="*/ 2147483647 h 210"/>
              <a:gd name="T116" fmla="*/ 2147483647 w 126"/>
              <a:gd name="T117" fmla="*/ 2147483647 h 210"/>
              <a:gd name="T118" fmla="*/ 2147483647 w 126"/>
              <a:gd name="T119" fmla="*/ 2147483647 h 210"/>
              <a:gd name="T120" fmla="*/ 2147483647 w 126"/>
              <a:gd name="T121" fmla="*/ 2147483647 h 210"/>
              <a:gd name="T122" fmla="*/ 2147483647 w 126"/>
              <a:gd name="T123" fmla="*/ 2147483647 h 210"/>
              <a:gd name="T124" fmla="*/ 2147483647 w 126"/>
              <a:gd name="T125" fmla="*/ 2147483647 h 2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6"/>
              <a:gd name="T190" fmla="*/ 0 h 210"/>
              <a:gd name="T191" fmla="*/ 126 w 126"/>
              <a:gd name="T192" fmla="*/ 210 h 21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6" h="210">
                <a:moveTo>
                  <a:pt x="126" y="0"/>
                </a:moveTo>
                <a:lnTo>
                  <a:pt x="104" y="0"/>
                </a:lnTo>
                <a:lnTo>
                  <a:pt x="104" y="75"/>
                </a:lnTo>
                <a:lnTo>
                  <a:pt x="96" y="65"/>
                </a:lnTo>
                <a:lnTo>
                  <a:pt x="85" y="58"/>
                </a:lnTo>
                <a:lnTo>
                  <a:pt x="74" y="53"/>
                </a:lnTo>
                <a:lnTo>
                  <a:pt x="60" y="52"/>
                </a:lnTo>
                <a:lnTo>
                  <a:pt x="47" y="53"/>
                </a:lnTo>
                <a:lnTo>
                  <a:pt x="36" y="58"/>
                </a:lnTo>
                <a:lnTo>
                  <a:pt x="25" y="64"/>
                </a:lnTo>
                <a:lnTo>
                  <a:pt x="17" y="73"/>
                </a:lnTo>
                <a:lnTo>
                  <a:pt x="9" y="85"/>
                </a:lnTo>
                <a:lnTo>
                  <a:pt x="4" y="99"/>
                </a:lnTo>
                <a:lnTo>
                  <a:pt x="1" y="114"/>
                </a:lnTo>
                <a:lnTo>
                  <a:pt x="0" y="131"/>
                </a:lnTo>
                <a:lnTo>
                  <a:pt x="1" y="149"/>
                </a:lnTo>
                <a:lnTo>
                  <a:pt x="4" y="165"/>
                </a:lnTo>
                <a:lnTo>
                  <a:pt x="9" y="178"/>
                </a:lnTo>
                <a:lnTo>
                  <a:pt x="17" y="190"/>
                </a:lnTo>
                <a:lnTo>
                  <a:pt x="25" y="199"/>
                </a:lnTo>
                <a:lnTo>
                  <a:pt x="36" y="205"/>
                </a:lnTo>
                <a:lnTo>
                  <a:pt x="47" y="209"/>
                </a:lnTo>
                <a:lnTo>
                  <a:pt x="60" y="210"/>
                </a:lnTo>
                <a:lnTo>
                  <a:pt x="73" y="209"/>
                </a:lnTo>
                <a:lnTo>
                  <a:pt x="84" y="205"/>
                </a:lnTo>
                <a:lnTo>
                  <a:pt x="95" y="198"/>
                </a:lnTo>
                <a:lnTo>
                  <a:pt x="104" y="187"/>
                </a:lnTo>
                <a:lnTo>
                  <a:pt x="104" y="207"/>
                </a:lnTo>
                <a:lnTo>
                  <a:pt x="126" y="207"/>
                </a:lnTo>
                <a:lnTo>
                  <a:pt x="126" y="0"/>
                </a:lnTo>
                <a:close/>
                <a:moveTo>
                  <a:pt x="105" y="131"/>
                </a:moveTo>
                <a:lnTo>
                  <a:pt x="104" y="144"/>
                </a:lnTo>
                <a:lnTo>
                  <a:pt x="102" y="156"/>
                </a:lnTo>
                <a:lnTo>
                  <a:pt x="99" y="165"/>
                </a:lnTo>
                <a:lnTo>
                  <a:pt x="95" y="173"/>
                </a:lnTo>
                <a:lnTo>
                  <a:pt x="88" y="180"/>
                </a:lnTo>
                <a:lnTo>
                  <a:pt x="82" y="185"/>
                </a:lnTo>
                <a:lnTo>
                  <a:pt x="74" y="187"/>
                </a:lnTo>
                <a:lnTo>
                  <a:pt x="65" y="188"/>
                </a:lnTo>
                <a:lnTo>
                  <a:pt x="56" y="187"/>
                </a:lnTo>
                <a:lnTo>
                  <a:pt x="48" y="185"/>
                </a:lnTo>
                <a:lnTo>
                  <a:pt x="41" y="180"/>
                </a:lnTo>
                <a:lnTo>
                  <a:pt x="35" y="174"/>
                </a:lnTo>
                <a:lnTo>
                  <a:pt x="30" y="166"/>
                </a:lnTo>
                <a:lnTo>
                  <a:pt x="27" y="157"/>
                </a:lnTo>
                <a:lnTo>
                  <a:pt x="25" y="146"/>
                </a:lnTo>
                <a:lnTo>
                  <a:pt x="24" y="134"/>
                </a:lnTo>
                <a:lnTo>
                  <a:pt x="25" y="121"/>
                </a:lnTo>
                <a:lnTo>
                  <a:pt x="27" y="109"/>
                </a:lnTo>
                <a:lnTo>
                  <a:pt x="30" y="99"/>
                </a:lnTo>
                <a:lnTo>
                  <a:pt x="35" y="91"/>
                </a:lnTo>
                <a:lnTo>
                  <a:pt x="41" y="84"/>
                </a:lnTo>
                <a:lnTo>
                  <a:pt x="47" y="79"/>
                </a:lnTo>
                <a:lnTo>
                  <a:pt x="56" y="77"/>
                </a:lnTo>
                <a:lnTo>
                  <a:pt x="64" y="75"/>
                </a:lnTo>
                <a:lnTo>
                  <a:pt x="74" y="77"/>
                </a:lnTo>
                <a:lnTo>
                  <a:pt x="82" y="79"/>
                </a:lnTo>
                <a:lnTo>
                  <a:pt x="90" y="84"/>
                </a:lnTo>
                <a:lnTo>
                  <a:pt x="95" y="89"/>
                </a:lnTo>
                <a:lnTo>
                  <a:pt x="100" y="98"/>
                </a:lnTo>
                <a:lnTo>
                  <a:pt x="103" y="107"/>
                </a:lnTo>
                <a:lnTo>
                  <a:pt x="104" y="118"/>
                </a:lnTo>
                <a:lnTo>
                  <a:pt x="105" y="13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18" name="Freeform 366"/>
          <p:cNvSpPr>
            <a:spLocks/>
          </p:cNvSpPr>
          <p:nvPr/>
        </p:nvSpPr>
        <p:spPr bwMode="auto">
          <a:xfrm>
            <a:off x="5994400" y="2130425"/>
            <a:ext cx="69850" cy="114300"/>
          </a:xfrm>
          <a:custGeom>
            <a:avLst/>
            <a:gdLst>
              <a:gd name="T0" fmla="*/ 219047655 w 146"/>
              <a:gd name="T1" fmla="*/ 2147483647 h 216"/>
              <a:gd name="T2" fmla="*/ 1314058317 w 146"/>
              <a:gd name="T3" fmla="*/ 2147483647 h 216"/>
              <a:gd name="T4" fmla="*/ 2147483647 w 146"/>
              <a:gd name="T5" fmla="*/ 2147483647 h 216"/>
              <a:gd name="T6" fmla="*/ 2147483647 w 146"/>
              <a:gd name="T7" fmla="*/ 2147483647 h 216"/>
              <a:gd name="T8" fmla="*/ 2147483647 w 146"/>
              <a:gd name="T9" fmla="*/ 2147483647 h 216"/>
              <a:gd name="T10" fmla="*/ 2147483647 w 146"/>
              <a:gd name="T11" fmla="*/ 2147483647 h 216"/>
              <a:gd name="T12" fmla="*/ 2147483647 w 146"/>
              <a:gd name="T13" fmla="*/ 2147483647 h 216"/>
              <a:gd name="T14" fmla="*/ 2147483647 w 146"/>
              <a:gd name="T15" fmla="*/ 2147483647 h 216"/>
              <a:gd name="T16" fmla="*/ 2147483647 w 146"/>
              <a:gd name="T17" fmla="*/ 2147483647 h 216"/>
              <a:gd name="T18" fmla="*/ 2147483647 w 146"/>
              <a:gd name="T19" fmla="*/ 2147483647 h 216"/>
              <a:gd name="T20" fmla="*/ 2147483647 w 146"/>
              <a:gd name="T21" fmla="*/ 2147483647 h 216"/>
              <a:gd name="T22" fmla="*/ 2147483647 w 146"/>
              <a:gd name="T23" fmla="*/ 2147483647 h 216"/>
              <a:gd name="T24" fmla="*/ 2147483647 w 146"/>
              <a:gd name="T25" fmla="*/ 2147483647 h 216"/>
              <a:gd name="T26" fmla="*/ 2147483647 w 146"/>
              <a:gd name="T27" fmla="*/ 2147483647 h 216"/>
              <a:gd name="T28" fmla="*/ 2147483647 w 146"/>
              <a:gd name="T29" fmla="*/ 2147483647 h 216"/>
              <a:gd name="T30" fmla="*/ 2147483647 w 146"/>
              <a:gd name="T31" fmla="*/ 2147483647 h 216"/>
              <a:gd name="T32" fmla="*/ 2147483647 w 146"/>
              <a:gd name="T33" fmla="*/ 2147483647 h 216"/>
              <a:gd name="T34" fmla="*/ 2147483647 w 146"/>
              <a:gd name="T35" fmla="*/ 2147483647 h 216"/>
              <a:gd name="T36" fmla="*/ 2147483647 w 146"/>
              <a:gd name="T37" fmla="*/ 2147483647 h 216"/>
              <a:gd name="T38" fmla="*/ 2147483647 w 146"/>
              <a:gd name="T39" fmla="*/ 2147483647 h 216"/>
              <a:gd name="T40" fmla="*/ 2147483647 w 146"/>
              <a:gd name="T41" fmla="*/ 2147483647 h 216"/>
              <a:gd name="T42" fmla="*/ 2147483647 w 146"/>
              <a:gd name="T43" fmla="*/ 2147483647 h 216"/>
              <a:gd name="T44" fmla="*/ 2147483647 w 146"/>
              <a:gd name="T45" fmla="*/ 2147483647 h 216"/>
              <a:gd name="T46" fmla="*/ 2147483647 w 146"/>
              <a:gd name="T47" fmla="*/ 2147483647 h 216"/>
              <a:gd name="T48" fmla="*/ 2147483647 w 146"/>
              <a:gd name="T49" fmla="*/ 2147483647 h 216"/>
              <a:gd name="T50" fmla="*/ 2147483647 w 146"/>
              <a:gd name="T51" fmla="*/ 2147483647 h 216"/>
              <a:gd name="T52" fmla="*/ 2147483647 w 146"/>
              <a:gd name="T53" fmla="*/ 2147483647 h 216"/>
              <a:gd name="T54" fmla="*/ 2147483647 w 146"/>
              <a:gd name="T55" fmla="*/ 740925993 h 216"/>
              <a:gd name="T56" fmla="*/ 2147483647 w 146"/>
              <a:gd name="T57" fmla="*/ 0 h 216"/>
              <a:gd name="T58" fmla="*/ 2147483647 w 146"/>
              <a:gd name="T59" fmla="*/ 740925993 h 216"/>
              <a:gd name="T60" fmla="*/ 2147483647 w 146"/>
              <a:gd name="T61" fmla="*/ 2147483647 h 216"/>
              <a:gd name="T62" fmla="*/ 1095010722 w 146"/>
              <a:gd name="T63" fmla="*/ 2147483647 h 216"/>
              <a:gd name="T64" fmla="*/ 657143502 w 146"/>
              <a:gd name="T65" fmla="*/ 2147483647 h 216"/>
              <a:gd name="T66" fmla="*/ 1095010722 w 146"/>
              <a:gd name="T67" fmla="*/ 2147483647 h 216"/>
              <a:gd name="T68" fmla="*/ 2147483647 w 146"/>
              <a:gd name="T69" fmla="*/ 2147483647 h 216"/>
              <a:gd name="T70" fmla="*/ 2147483647 w 146"/>
              <a:gd name="T71" fmla="*/ 2147483647 h 216"/>
              <a:gd name="T72" fmla="*/ 2147483647 w 146"/>
              <a:gd name="T73" fmla="*/ 2147483647 h 216"/>
              <a:gd name="T74" fmla="*/ 2147483647 w 146"/>
              <a:gd name="T75" fmla="*/ 2147483647 h 216"/>
              <a:gd name="T76" fmla="*/ 2147483647 w 146"/>
              <a:gd name="T77" fmla="*/ 2147483647 h 216"/>
              <a:gd name="T78" fmla="*/ 2147483647 w 146"/>
              <a:gd name="T79" fmla="*/ 2147483647 h 216"/>
              <a:gd name="T80" fmla="*/ 2147483647 w 146"/>
              <a:gd name="T81" fmla="*/ 2147483647 h 216"/>
              <a:gd name="T82" fmla="*/ 2147483647 w 146"/>
              <a:gd name="T83" fmla="*/ 2147483647 h 216"/>
              <a:gd name="T84" fmla="*/ 2147483647 w 146"/>
              <a:gd name="T85" fmla="*/ 2147483647 h 216"/>
              <a:gd name="T86" fmla="*/ 2147483647 w 146"/>
              <a:gd name="T87" fmla="*/ 2147483647 h 216"/>
              <a:gd name="T88" fmla="*/ 2147483647 w 146"/>
              <a:gd name="T89" fmla="*/ 2147483647 h 216"/>
              <a:gd name="T90" fmla="*/ 2147483647 w 146"/>
              <a:gd name="T91" fmla="*/ 2147483647 h 216"/>
              <a:gd name="T92" fmla="*/ 2147483647 w 146"/>
              <a:gd name="T93" fmla="*/ 2147483647 h 216"/>
              <a:gd name="T94" fmla="*/ 2147483647 w 146"/>
              <a:gd name="T95" fmla="*/ 2147483647 h 216"/>
              <a:gd name="T96" fmla="*/ 2147483647 w 146"/>
              <a:gd name="T97" fmla="*/ 2147483647 h 2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46"/>
              <a:gd name="T148" fmla="*/ 0 h 216"/>
              <a:gd name="T149" fmla="*/ 146 w 146"/>
              <a:gd name="T150" fmla="*/ 216 h 21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46" h="216">
                <a:moveTo>
                  <a:pt x="0" y="142"/>
                </a:moveTo>
                <a:lnTo>
                  <a:pt x="2" y="159"/>
                </a:lnTo>
                <a:lnTo>
                  <a:pt x="6" y="174"/>
                </a:lnTo>
                <a:lnTo>
                  <a:pt x="12" y="187"/>
                </a:lnTo>
                <a:lnTo>
                  <a:pt x="21" y="197"/>
                </a:lnTo>
                <a:lnTo>
                  <a:pt x="31" y="205"/>
                </a:lnTo>
                <a:lnTo>
                  <a:pt x="43" y="211"/>
                </a:lnTo>
                <a:lnTo>
                  <a:pt x="58" y="214"/>
                </a:lnTo>
                <a:lnTo>
                  <a:pt x="73" y="216"/>
                </a:lnTo>
                <a:lnTo>
                  <a:pt x="90" y="214"/>
                </a:lnTo>
                <a:lnTo>
                  <a:pt x="104" y="211"/>
                </a:lnTo>
                <a:lnTo>
                  <a:pt x="117" y="205"/>
                </a:lnTo>
                <a:lnTo>
                  <a:pt x="127" y="198"/>
                </a:lnTo>
                <a:lnTo>
                  <a:pt x="136" y="189"/>
                </a:lnTo>
                <a:lnTo>
                  <a:pt x="141" y="177"/>
                </a:lnTo>
                <a:lnTo>
                  <a:pt x="145" y="166"/>
                </a:lnTo>
                <a:lnTo>
                  <a:pt x="146" y="152"/>
                </a:lnTo>
                <a:lnTo>
                  <a:pt x="145" y="140"/>
                </a:lnTo>
                <a:lnTo>
                  <a:pt x="142" y="129"/>
                </a:lnTo>
                <a:lnTo>
                  <a:pt x="138" y="120"/>
                </a:lnTo>
                <a:lnTo>
                  <a:pt x="130" y="112"/>
                </a:lnTo>
                <a:lnTo>
                  <a:pt x="122" y="106"/>
                </a:lnTo>
                <a:lnTo>
                  <a:pt x="112" y="102"/>
                </a:lnTo>
                <a:lnTo>
                  <a:pt x="101" y="98"/>
                </a:lnTo>
                <a:lnTo>
                  <a:pt x="87" y="95"/>
                </a:lnTo>
                <a:lnTo>
                  <a:pt x="73" y="91"/>
                </a:lnTo>
                <a:lnTo>
                  <a:pt x="62" y="88"/>
                </a:lnTo>
                <a:lnTo>
                  <a:pt x="52" y="85"/>
                </a:lnTo>
                <a:lnTo>
                  <a:pt x="44" y="82"/>
                </a:lnTo>
                <a:lnTo>
                  <a:pt x="37" y="77"/>
                </a:lnTo>
                <a:lnTo>
                  <a:pt x="33" y="71"/>
                </a:lnTo>
                <a:lnTo>
                  <a:pt x="31" y="65"/>
                </a:lnTo>
                <a:lnTo>
                  <a:pt x="30" y="56"/>
                </a:lnTo>
                <a:lnTo>
                  <a:pt x="31" y="49"/>
                </a:lnTo>
                <a:lnTo>
                  <a:pt x="33" y="43"/>
                </a:lnTo>
                <a:lnTo>
                  <a:pt x="36" y="37"/>
                </a:lnTo>
                <a:lnTo>
                  <a:pt x="42" y="33"/>
                </a:lnTo>
                <a:lnTo>
                  <a:pt x="47" y="29"/>
                </a:lnTo>
                <a:lnTo>
                  <a:pt x="54" y="26"/>
                </a:lnTo>
                <a:lnTo>
                  <a:pt x="63" y="25"/>
                </a:lnTo>
                <a:lnTo>
                  <a:pt x="71" y="24"/>
                </a:lnTo>
                <a:lnTo>
                  <a:pt x="81" y="25"/>
                </a:lnTo>
                <a:lnTo>
                  <a:pt x="90" y="26"/>
                </a:lnTo>
                <a:lnTo>
                  <a:pt x="98" y="29"/>
                </a:lnTo>
                <a:lnTo>
                  <a:pt x="103" y="35"/>
                </a:lnTo>
                <a:lnTo>
                  <a:pt x="108" y="41"/>
                </a:lnTo>
                <a:lnTo>
                  <a:pt x="112" y="48"/>
                </a:lnTo>
                <a:lnTo>
                  <a:pt x="114" y="57"/>
                </a:lnTo>
                <a:lnTo>
                  <a:pt x="117" y="67"/>
                </a:lnTo>
                <a:lnTo>
                  <a:pt x="141" y="67"/>
                </a:lnTo>
                <a:lnTo>
                  <a:pt x="140" y="51"/>
                </a:lnTo>
                <a:lnTo>
                  <a:pt x="136" y="39"/>
                </a:lnTo>
                <a:lnTo>
                  <a:pt x="130" y="27"/>
                </a:lnTo>
                <a:lnTo>
                  <a:pt x="123" y="18"/>
                </a:lnTo>
                <a:lnTo>
                  <a:pt x="112" y="11"/>
                </a:lnTo>
                <a:lnTo>
                  <a:pt x="102" y="5"/>
                </a:lnTo>
                <a:lnTo>
                  <a:pt x="88" y="1"/>
                </a:lnTo>
                <a:lnTo>
                  <a:pt x="73" y="0"/>
                </a:lnTo>
                <a:lnTo>
                  <a:pt x="59" y="1"/>
                </a:lnTo>
                <a:lnTo>
                  <a:pt x="45" y="5"/>
                </a:lnTo>
                <a:lnTo>
                  <a:pt x="33" y="10"/>
                </a:lnTo>
                <a:lnTo>
                  <a:pt x="24" y="17"/>
                </a:lnTo>
                <a:lnTo>
                  <a:pt x="16" y="26"/>
                </a:lnTo>
                <a:lnTo>
                  <a:pt x="10" y="36"/>
                </a:lnTo>
                <a:lnTo>
                  <a:pt x="7" y="48"/>
                </a:lnTo>
                <a:lnTo>
                  <a:pt x="6" y="61"/>
                </a:lnTo>
                <a:lnTo>
                  <a:pt x="7" y="74"/>
                </a:lnTo>
                <a:lnTo>
                  <a:pt x="10" y="83"/>
                </a:lnTo>
                <a:lnTo>
                  <a:pt x="15" y="92"/>
                </a:lnTo>
                <a:lnTo>
                  <a:pt x="22" y="98"/>
                </a:lnTo>
                <a:lnTo>
                  <a:pt x="31" y="104"/>
                </a:lnTo>
                <a:lnTo>
                  <a:pt x="42" y="109"/>
                </a:lnTo>
                <a:lnTo>
                  <a:pt x="54" y="113"/>
                </a:lnTo>
                <a:lnTo>
                  <a:pt x="69" y="118"/>
                </a:lnTo>
                <a:lnTo>
                  <a:pt x="81" y="120"/>
                </a:lnTo>
                <a:lnTo>
                  <a:pt x="91" y="124"/>
                </a:lnTo>
                <a:lnTo>
                  <a:pt x="101" y="126"/>
                </a:lnTo>
                <a:lnTo>
                  <a:pt x="108" y="129"/>
                </a:lnTo>
                <a:lnTo>
                  <a:pt x="113" y="134"/>
                </a:lnTo>
                <a:lnTo>
                  <a:pt x="118" y="139"/>
                </a:lnTo>
                <a:lnTo>
                  <a:pt x="120" y="146"/>
                </a:lnTo>
                <a:lnTo>
                  <a:pt x="121" y="154"/>
                </a:lnTo>
                <a:lnTo>
                  <a:pt x="120" y="162"/>
                </a:lnTo>
                <a:lnTo>
                  <a:pt x="118" y="169"/>
                </a:lnTo>
                <a:lnTo>
                  <a:pt x="113" y="176"/>
                </a:lnTo>
                <a:lnTo>
                  <a:pt x="108" y="181"/>
                </a:lnTo>
                <a:lnTo>
                  <a:pt x="102" y="185"/>
                </a:lnTo>
                <a:lnTo>
                  <a:pt x="93" y="189"/>
                </a:lnTo>
                <a:lnTo>
                  <a:pt x="84" y="190"/>
                </a:lnTo>
                <a:lnTo>
                  <a:pt x="73" y="191"/>
                </a:lnTo>
                <a:lnTo>
                  <a:pt x="63" y="190"/>
                </a:lnTo>
                <a:lnTo>
                  <a:pt x="53" y="188"/>
                </a:lnTo>
                <a:lnTo>
                  <a:pt x="45" y="184"/>
                </a:lnTo>
                <a:lnTo>
                  <a:pt x="39" y="178"/>
                </a:lnTo>
                <a:lnTo>
                  <a:pt x="32" y="171"/>
                </a:lnTo>
                <a:lnTo>
                  <a:pt x="28" y="162"/>
                </a:lnTo>
                <a:lnTo>
                  <a:pt x="26" y="153"/>
                </a:lnTo>
                <a:lnTo>
                  <a:pt x="25" y="142"/>
                </a:lnTo>
                <a:lnTo>
                  <a:pt x="0" y="14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19" name="Rectangle 367"/>
          <p:cNvSpPr>
            <a:spLocks noChangeArrowheads="1"/>
          </p:cNvSpPr>
          <p:nvPr/>
        </p:nvSpPr>
        <p:spPr bwMode="auto">
          <a:xfrm>
            <a:off x="6078538" y="2225675"/>
            <a:ext cx="12700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20" name="Freeform 368"/>
          <p:cNvSpPr>
            <a:spLocks/>
          </p:cNvSpPr>
          <p:nvPr/>
        </p:nvSpPr>
        <p:spPr bwMode="auto">
          <a:xfrm>
            <a:off x="4851400" y="2330450"/>
            <a:ext cx="58738" cy="107950"/>
          </a:xfrm>
          <a:custGeom>
            <a:avLst/>
            <a:gdLst>
              <a:gd name="T0" fmla="*/ 0 w 126"/>
              <a:gd name="T1" fmla="*/ 2147483647 h 204"/>
              <a:gd name="T2" fmla="*/ 405299677 w 126"/>
              <a:gd name="T3" fmla="*/ 2147483647 h 204"/>
              <a:gd name="T4" fmla="*/ 1722251353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592796929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026062396 w 126"/>
              <a:gd name="T45" fmla="*/ 2147483647 h 204"/>
              <a:gd name="T46" fmla="*/ 810381651 w 126"/>
              <a:gd name="T47" fmla="*/ 2147483647 h 204"/>
              <a:gd name="T48" fmla="*/ 40529967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5"/>
                </a:moveTo>
                <a:lnTo>
                  <a:pt x="0" y="137"/>
                </a:lnTo>
                <a:lnTo>
                  <a:pt x="1" y="152"/>
                </a:lnTo>
                <a:lnTo>
                  <a:pt x="4" y="165"/>
                </a:lnTo>
                <a:lnTo>
                  <a:pt x="9" y="176"/>
                </a:lnTo>
                <a:lnTo>
                  <a:pt x="17" y="186"/>
                </a:lnTo>
                <a:lnTo>
                  <a:pt x="25" y="194"/>
                </a:lnTo>
                <a:lnTo>
                  <a:pt x="36" y="200"/>
                </a:lnTo>
                <a:lnTo>
                  <a:pt x="47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200"/>
                </a:lnTo>
                <a:lnTo>
                  <a:pt x="99" y="194"/>
                </a:lnTo>
                <a:lnTo>
                  <a:pt x="109" y="187"/>
                </a:lnTo>
                <a:lnTo>
                  <a:pt x="116" y="177"/>
                </a:lnTo>
                <a:lnTo>
                  <a:pt x="122" y="167"/>
                </a:lnTo>
                <a:lnTo>
                  <a:pt x="125" y="154"/>
                </a:lnTo>
                <a:lnTo>
                  <a:pt x="126" y="141"/>
                </a:lnTo>
                <a:lnTo>
                  <a:pt x="126" y="132"/>
                </a:lnTo>
                <a:lnTo>
                  <a:pt x="124" y="124"/>
                </a:lnTo>
                <a:lnTo>
                  <a:pt x="122" y="117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4" y="96"/>
                </a:lnTo>
                <a:lnTo>
                  <a:pt x="97" y="92"/>
                </a:lnTo>
                <a:lnTo>
                  <a:pt x="102" y="89"/>
                </a:lnTo>
                <a:lnTo>
                  <a:pt x="108" y="85"/>
                </a:lnTo>
                <a:lnTo>
                  <a:pt x="111" y="82"/>
                </a:lnTo>
                <a:lnTo>
                  <a:pt x="115" y="77"/>
                </a:lnTo>
                <a:lnTo>
                  <a:pt x="117" y="71"/>
                </a:lnTo>
                <a:lnTo>
                  <a:pt x="119" y="66"/>
                </a:lnTo>
                <a:lnTo>
                  <a:pt x="120" y="60"/>
                </a:lnTo>
                <a:lnTo>
                  <a:pt x="120" y="53"/>
                </a:lnTo>
                <a:lnTo>
                  <a:pt x="119" y="41"/>
                </a:lnTo>
                <a:lnTo>
                  <a:pt x="116" y="31"/>
                </a:lnTo>
                <a:lnTo>
                  <a:pt x="112" y="22"/>
                </a:lnTo>
                <a:lnTo>
                  <a:pt x="105" y="14"/>
                </a:lnTo>
                <a:lnTo>
                  <a:pt x="97" y="9"/>
                </a:lnTo>
                <a:lnTo>
                  <a:pt x="86" y="4"/>
                </a:lnTo>
                <a:lnTo>
                  <a:pt x="75" y="2"/>
                </a:lnTo>
                <a:lnTo>
                  <a:pt x="61" y="0"/>
                </a:lnTo>
                <a:lnTo>
                  <a:pt x="50" y="2"/>
                </a:lnTo>
                <a:lnTo>
                  <a:pt x="38" y="5"/>
                </a:lnTo>
                <a:lnTo>
                  <a:pt x="28" y="11"/>
                </a:lnTo>
                <a:lnTo>
                  <a:pt x="20" y="18"/>
                </a:lnTo>
                <a:lnTo>
                  <a:pt x="14" y="27"/>
                </a:lnTo>
                <a:lnTo>
                  <a:pt x="8" y="39"/>
                </a:lnTo>
                <a:lnTo>
                  <a:pt x="5" y="50"/>
                </a:lnTo>
                <a:lnTo>
                  <a:pt x="4" y="66"/>
                </a:lnTo>
                <a:lnTo>
                  <a:pt x="4" y="67"/>
                </a:lnTo>
                <a:lnTo>
                  <a:pt x="27" y="67"/>
                </a:lnTo>
                <a:lnTo>
                  <a:pt x="28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29"/>
                </a:lnTo>
                <a:lnTo>
                  <a:pt x="47" y="26"/>
                </a:lnTo>
                <a:lnTo>
                  <a:pt x="55" y="25"/>
                </a:lnTo>
                <a:lnTo>
                  <a:pt x="63" y="24"/>
                </a:lnTo>
                <a:lnTo>
                  <a:pt x="71" y="24"/>
                </a:lnTo>
                <a:lnTo>
                  <a:pt x="77" y="26"/>
                </a:lnTo>
                <a:lnTo>
                  <a:pt x="82" y="28"/>
                </a:lnTo>
                <a:lnTo>
                  <a:pt x="86" y="32"/>
                </a:lnTo>
                <a:lnTo>
                  <a:pt x="91" y="35"/>
                </a:lnTo>
                <a:lnTo>
                  <a:pt x="93" y="41"/>
                </a:lnTo>
                <a:lnTo>
                  <a:pt x="95" y="47"/>
                </a:lnTo>
                <a:lnTo>
                  <a:pt x="95" y="54"/>
                </a:lnTo>
                <a:lnTo>
                  <a:pt x="94" y="62"/>
                </a:lnTo>
                <a:lnTo>
                  <a:pt x="93" y="68"/>
                </a:lnTo>
                <a:lnTo>
                  <a:pt x="90" y="74"/>
                </a:lnTo>
                <a:lnTo>
                  <a:pt x="85" y="77"/>
                </a:lnTo>
                <a:lnTo>
                  <a:pt x="80" y="81"/>
                </a:lnTo>
                <a:lnTo>
                  <a:pt x="74" y="83"/>
                </a:lnTo>
                <a:lnTo>
                  <a:pt x="66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3" y="106"/>
                </a:lnTo>
                <a:lnTo>
                  <a:pt x="72" y="108"/>
                </a:lnTo>
                <a:lnTo>
                  <a:pt x="79" y="109"/>
                </a:lnTo>
                <a:lnTo>
                  <a:pt x="86" y="112"/>
                </a:lnTo>
                <a:lnTo>
                  <a:pt x="92" y="116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8"/>
                </a:lnTo>
                <a:lnTo>
                  <a:pt x="96" y="163"/>
                </a:lnTo>
                <a:lnTo>
                  <a:pt x="91" y="169"/>
                </a:lnTo>
                <a:lnTo>
                  <a:pt x="85" y="174"/>
                </a:lnTo>
                <a:lnTo>
                  <a:pt x="79" y="177"/>
                </a:lnTo>
                <a:lnTo>
                  <a:pt x="72" y="179"/>
                </a:lnTo>
                <a:lnTo>
                  <a:pt x="63" y="180"/>
                </a:lnTo>
                <a:lnTo>
                  <a:pt x="55" y="179"/>
                </a:lnTo>
                <a:lnTo>
                  <a:pt x="46" y="177"/>
                </a:lnTo>
                <a:lnTo>
                  <a:pt x="40" y="173"/>
                </a:lnTo>
                <a:lnTo>
                  <a:pt x="35" y="168"/>
                </a:lnTo>
                <a:lnTo>
                  <a:pt x="31" y="162"/>
                </a:lnTo>
                <a:lnTo>
                  <a:pt x="27" y="154"/>
                </a:lnTo>
                <a:lnTo>
                  <a:pt x="25" y="146"/>
                </a:lnTo>
                <a:lnTo>
                  <a:pt x="24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21" name="Freeform 369"/>
          <p:cNvSpPr>
            <a:spLocks/>
          </p:cNvSpPr>
          <p:nvPr/>
        </p:nvSpPr>
        <p:spPr bwMode="auto">
          <a:xfrm>
            <a:off x="4926013" y="2330450"/>
            <a:ext cx="33337" cy="104775"/>
          </a:xfrm>
          <a:custGeom>
            <a:avLst/>
            <a:gdLst>
              <a:gd name="T0" fmla="*/ 2147483647 w 67"/>
              <a:gd name="T1" fmla="*/ 2147483647 h 200"/>
              <a:gd name="T2" fmla="*/ 2147483647 w 67"/>
              <a:gd name="T3" fmla="*/ 2147483647 h 200"/>
              <a:gd name="T4" fmla="*/ 2147483647 w 67"/>
              <a:gd name="T5" fmla="*/ 0 h 200"/>
              <a:gd name="T6" fmla="*/ 2147483647 w 67"/>
              <a:gd name="T7" fmla="*/ 0 h 200"/>
              <a:gd name="T8" fmla="*/ 2147483647 w 67"/>
              <a:gd name="T9" fmla="*/ 1437816933 h 200"/>
              <a:gd name="T10" fmla="*/ 2147483647 w 67"/>
              <a:gd name="T11" fmla="*/ 2147483647 h 200"/>
              <a:gd name="T12" fmla="*/ 2147483647 w 67"/>
              <a:gd name="T13" fmla="*/ 2147483647 h 200"/>
              <a:gd name="T14" fmla="*/ 2147483647 w 67"/>
              <a:gd name="T15" fmla="*/ 2147483647 h 200"/>
              <a:gd name="T16" fmla="*/ 2147483647 w 67"/>
              <a:gd name="T17" fmla="*/ 2147483647 h 200"/>
              <a:gd name="T18" fmla="*/ 2147483647 w 67"/>
              <a:gd name="T19" fmla="*/ 2147483647 h 200"/>
              <a:gd name="T20" fmla="*/ 1354966821 w 67"/>
              <a:gd name="T21" fmla="*/ 2147483647 h 200"/>
              <a:gd name="T22" fmla="*/ 0 w 67"/>
              <a:gd name="T23" fmla="*/ 2147483647 h 200"/>
              <a:gd name="T24" fmla="*/ 0 w 67"/>
              <a:gd name="T25" fmla="*/ 2147483647 h 200"/>
              <a:gd name="T26" fmla="*/ 2147483647 w 67"/>
              <a:gd name="T27" fmla="*/ 2147483647 h 200"/>
              <a:gd name="T28" fmla="*/ 2147483647 w 67"/>
              <a:gd name="T29" fmla="*/ 2147483647 h 2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200"/>
              <a:gd name="T47" fmla="*/ 67 w 67"/>
              <a:gd name="T48" fmla="*/ 200 h 20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200">
                <a:moveTo>
                  <a:pt x="42" y="200"/>
                </a:moveTo>
                <a:lnTo>
                  <a:pt x="67" y="200"/>
                </a:lnTo>
                <a:lnTo>
                  <a:pt x="67" y="0"/>
                </a:lnTo>
                <a:lnTo>
                  <a:pt x="49" y="0"/>
                </a:lnTo>
                <a:lnTo>
                  <a:pt x="47" y="10"/>
                </a:lnTo>
                <a:lnTo>
                  <a:pt x="45" y="18"/>
                </a:lnTo>
                <a:lnTo>
                  <a:pt x="40" y="24"/>
                </a:lnTo>
                <a:lnTo>
                  <a:pt x="35" y="29"/>
                </a:lnTo>
                <a:lnTo>
                  <a:pt x="28" y="34"/>
                </a:lnTo>
                <a:lnTo>
                  <a:pt x="20" y="36"/>
                </a:lnTo>
                <a:lnTo>
                  <a:pt x="11" y="38"/>
                </a:lnTo>
                <a:lnTo>
                  <a:pt x="0" y="39"/>
                </a:lnTo>
                <a:lnTo>
                  <a:pt x="0" y="60"/>
                </a:lnTo>
                <a:lnTo>
                  <a:pt x="42" y="60"/>
                </a:lnTo>
                <a:lnTo>
                  <a:pt x="42" y="20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22" name="Freeform 370"/>
          <p:cNvSpPr>
            <a:spLocks noEditPoints="1"/>
          </p:cNvSpPr>
          <p:nvPr/>
        </p:nvSpPr>
        <p:spPr bwMode="auto">
          <a:xfrm>
            <a:off x="5537200" y="2325688"/>
            <a:ext cx="63500" cy="109537"/>
          </a:xfrm>
          <a:custGeom>
            <a:avLst/>
            <a:gdLst>
              <a:gd name="T0" fmla="*/ 0 w 134"/>
              <a:gd name="T1" fmla="*/ 2147483647 h 208"/>
              <a:gd name="T2" fmla="*/ 2147483647 w 134"/>
              <a:gd name="T3" fmla="*/ 2147483647 h 208"/>
              <a:gd name="T4" fmla="*/ 2147483647 w 134"/>
              <a:gd name="T5" fmla="*/ 2147483647 h 208"/>
              <a:gd name="T6" fmla="*/ 2147483647 w 134"/>
              <a:gd name="T7" fmla="*/ 2147483647 h 208"/>
              <a:gd name="T8" fmla="*/ 2147483647 w 134"/>
              <a:gd name="T9" fmla="*/ 2147483647 h 208"/>
              <a:gd name="T10" fmla="*/ 2147483647 w 134"/>
              <a:gd name="T11" fmla="*/ 2147483647 h 208"/>
              <a:gd name="T12" fmla="*/ 2147483647 w 134"/>
              <a:gd name="T13" fmla="*/ 2147483647 h 208"/>
              <a:gd name="T14" fmla="*/ 2147483647 w 134"/>
              <a:gd name="T15" fmla="*/ 2147483647 h 208"/>
              <a:gd name="T16" fmla="*/ 2147483647 w 134"/>
              <a:gd name="T17" fmla="*/ 2147483647 h 208"/>
              <a:gd name="T18" fmla="*/ 2147483647 w 134"/>
              <a:gd name="T19" fmla="*/ 2147483647 h 208"/>
              <a:gd name="T20" fmla="*/ 2147483647 w 134"/>
              <a:gd name="T21" fmla="*/ 2147483647 h 208"/>
              <a:gd name="T22" fmla="*/ 2147483647 w 134"/>
              <a:gd name="T23" fmla="*/ 2147483647 h 208"/>
              <a:gd name="T24" fmla="*/ 2147483647 w 134"/>
              <a:gd name="T25" fmla="*/ 2147483647 h 208"/>
              <a:gd name="T26" fmla="*/ 2147483647 w 134"/>
              <a:gd name="T27" fmla="*/ 2147483647 h 208"/>
              <a:gd name="T28" fmla="*/ 2147483647 w 134"/>
              <a:gd name="T29" fmla="*/ 2147483647 h 208"/>
              <a:gd name="T30" fmla="*/ 2147483647 w 134"/>
              <a:gd name="T31" fmla="*/ 2147483647 h 208"/>
              <a:gd name="T32" fmla="*/ 2147483647 w 134"/>
              <a:gd name="T33" fmla="*/ 2147483647 h 208"/>
              <a:gd name="T34" fmla="*/ 2147483647 w 134"/>
              <a:gd name="T35" fmla="*/ 2147483647 h 208"/>
              <a:gd name="T36" fmla="*/ 2147483647 w 134"/>
              <a:gd name="T37" fmla="*/ 2147483647 h 208"/>
              <a:gd name="T38" fmla="*/ 2147483647 w 134"/>
              <a:gd name="T39" fmla="*/ 2147483647 h 208"/>
              <a:gd name="T40" fmla="*/ 2147483647 w 134"/>
              <a:gd name="T41" fmla="*/ 2147483647 h 208"/>
              <a:gd name="T42" fmla="*/ 2147483647 w 134"/>
              <a:gd name="T43" fmla="*/ 2147483647 h 208"/>
              <a:gd name="T44" fmla="*/ 2147483647 w 134"/>
              <a:gd name="T45" fmla="*/ 1752440346 h 208"/>
              <a:gd name="T46" fmla="*/ 2147483647 w 134"/>
              <a:gd name="T47" fmla="*/ 1168386073 h 208"/>
              <a:gd name="T48" fmla="*/ 2147483647 w 134"/>
              <a:gd name="T49" fmla="*/ 584054536 h 208"/>
              <a:gd name="T50" fmla="*/ 2147483647 w 134"/>
              <a:gd name="T51" fmla="*/ 146152398 h 208"/>
              <a:gd name="T52" fmla="*/ 2147483647 w 134"/>
              <a:gd name="T53" fmla="*/ 0 h 208"/>
              <a:gd name="T54" fmla="*/ 2147483647 w 134"/>
              <a:gd name="T55" fmla="*/ 0 h 208"/>
              <a:gd name="T56" fmla="*/ 2147483647 w 134"/>
              <a:gd name="T57" fmla="*/ 0 h 208"/>
              <a:gd name="T58" fmla="*/ 0 w 134"/>
              <a:gd name="T59" fmla="*/ 0 h 208"/>
              <a:gd name="T60" fmla="*/ 0 w 134"/>
              <a:gd name="T61" fmla="*/ 2147483647 h 208"/>
              <a:gd name="T62" fmla="*/ 2147483647 w 134"/>
              <a:gd name="T63" fmla="*/ 2147483647 h 208"/>
              <a:gd name="T64" fmla="*/ 2147483647 w 134"/>
              <a:gd name="T65" fmla="*/ 2147483647 h 208"/>
              <a:gd name="T66" fmla="*/ 2147483647 w 134"/>
              <a:gd name="T67" fmla="*/ 2147483647 h 208"/>
              <a:gd name="T68" fmla="*/ 2147483647 w 134"/>
              <a:gd name="T69" fmla="*/ 2147483647 h 208"/>
              <a:gd name="T70" fmla="*/ 2147483647 w 134"/>
              <a:gd name="T71" fmla="*/ 2147483647 h 208"/>
              <a:gd name="T72" fmla="*/ 2147483647 w 134"/>
              <a:gd name="T73" fmla="*/ 2147483647 h 208"/>
              <a:gd name="T74" fmla="*/ 2147483647 w 134"/>
              <a:gd name="T75" fmla="*/ 2147483647 h 208"/>
              <a:gd name="T76" fmla="*/ 2147483647 w 134"/>
              <a:gd name="T77" fmla="*/ 2147483647 h 208"/>
              <a:gd name="T78" fmla="*/ 2147483647 w 134"/>
              <a:gd name="T79" fmla="*/ 2147483647 h 208"/>
              <a:gd name="T80" fmla="*/ 2147483647 w 134"/>
              <a:gd name="T81" fmla="*/ 2147483647 h 208"/>
              <a:gd name="T82" fmla="*/ 2147483647 w 134"/>
              <a:gd name="T83" fmla="*/ 2147483647 h 208"/>
              <a:gd name="T84" fmla="*/ 2147483647 w 134"/>
              <a:gd name="T85" fmla="*/ 2147483647 h 208"/>
              <a:gd name="T86" fmla="*/ 2147483647 w 134"/>
              <a:gd name="T87" fmla="*/ 2147483647 h 208"/>
              <a:gd name="T88" fmla="*/ 2147483647 w 134"/>
              <a:gd name="T89" fmla="*/ 2147483647 h 208"/>
              <a:gd name="T90" fmla="*/ 2147483647 w 134"/>
              <a:gd name="T91" fmla="*/ 2147483647 h 208"/>
              <a:gd name="T92" fmla="*/ 2147483647 w 134"/>
              <a:gd name="T93" fmla="*/ 2147483647 h 208"/>
              <a:gd name="T94" fmla="*/ 2147483647 w 134"/>
              <a:gd name="T95" fmla="*/ 2147483647 h 208"/>
              <a:gd name="T96" fmla="*/ 2147483647 w 134"/>
              <a:gd name="T97" fmla="*/ 2147483647 h 208"/>
              <a:gd name="T98" fmla="*/ 2147483647 w 134"/>
              <a:gd name="T99" fmla="*/ 2147483647 h 208"/>
              <a:gd name="T100" fmla="*/ 2147483647 w 134"/>
              <a:gd name="T101" fmla="*/ 2147483647 h 20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4"/>
              <a:gd name="T154" fmla="*/ 0 h 208"/>
              <a:gd name="T155" fmla="*/ 134 w 134"/>
              <a:gd name="T156" fmla="*/ 208 h 20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4" h="208">
                <a:moveTo>
                  <a:pt x="0" y="208"/>
                </a:moveTo>
                <a:lnTo>
                  <a:pt x="26" y="208"/>
                </a:lnTo>
                <a:lnTo>
                  <a:pt x="26" y="120"/>
                </a:lnTo>
                <a:lnTo>
                  <a:pt x="64" y="120"/>
                </a:lnTo>
                <a:lnTo>
                  <a:pt x="77" y="120"/>
                </a:lnTo>
                <a:lnTo>
                  <a:pt x="90" y="119"/>
                </a:lnTo>
                <a:lnTo>
                  <a:pt x="101" y="117"/>
                </a:lnTo>
                <a:lnTo>
                  <a:pt x="110" y="112"/>
                </a:lnTo>
                <a:lnTo>
                  <a:pt x="115" y="107"/>
                </a:lnTo>
                <a:lnTo>
                  <a:pt x="121" y="103"/>
                </a:lnTo>
                <a:lnTo>
                  <a:pt x="125" y="97"/>
                </a:lnTo>
                <a:lnTo>
                  <a:pt x="128" y="91"/>
                </a:lnTo>
                <a:lnTo>
                  <a:pt x="131" y="84"/>
                </a:lnTo>
                <a:lnTo>
                  <a:pt x="132" y="77"/>
                </a:lnTo>
                <a:lnTo>
                  <a:pt x="134" y="69"/>
                </a:lnTo>
                <a:lnTo>
                  <a:pt x="134" y="61"/>
                </a:lnTo>
                <a:lnTo>
                  <a:pt x="134" y="51"/>
                </a:lnTo>
                <a:lnTo>
                  <a:pt x="133" y="43"/>
                </a:lnTo>
                <a:lnTo>
                  <a:pt x="131" y="35"/>
                </a:lnTo>
                <a:lnTo>
                  <a:pt x="128" y="28"/>
                </a:lnTo>
                <a:lnTo>
                  <a:pt x="125" y="22"/>
                </a:lnTo>
                <a:lnTo>
                  <a:pt x="121" y="17"/>
                </a:lnTo>
                <a:lnTo>
                  <a:pt x="116" y="12"/>
                </a:lnTo>
                <a:lnTo>
                  <a:pt x="110" y="8"/>
                </a:lnTo>
                <a:lnTo>
                  <a:pt x="102" y="4"/>
                </a:lnTo>
                <a:lnTo>
                  <a:pt x="91" y="1"/>
                </a:lnTo>
                <a:lnTo>
                  <a:pt x="81" y="0"/>
                </a:lnTo>
                <a:lnTo>
                  <a:pt x="69" y="0"/>
                </a:lnTo>
                <a:lnTo>
                  <a:pt x="63" y="0"/>
                </a:lnTo>
                <a:lnTo>
                  <a:pt x="0" y="0"/>
                </a:lnTo>
                <a:lnTo>
                  <a:pt x="0" y="208"/>
                </a:lnTo>
                <a:close/>
                <a:moveTo>
                  <a:pt x="26" y="95"/>
                </a:moveTo>
                <a:lnTo>
                  <a:pt x="26" y="26"/>
                </a:lnTo>
                <a:lnTo>
                  <a:pt x="70" y="26"/>
                </a:lnTo>
                <a:lnTo>
                  <a:pt x="79" y="26"/>
                </a:lnTo>
                <a:lnTo>
                  <a:pt x="87" y="28"/>
                </a:lnTo>
                <a:lnTo>
                  <a:pt x="93" y="30"/>
                </a:lnTo>
                <a:lnTo>
                  <a:pt x="98" y="34"/>
                </a:lnTo>
                <a:lnTo>
                  <a:pt x="103" y="39"/>
                </a:lnTo>
                <a:lnTo>
                  <a:pt x="106" y="44"/>
                </a:lnTo>
                <a:lnTo>
                  <a:pt x="107" y="51"/>
                </a:lnTo>
                <a:lnTo>
                  <a:pt x="108" y="60"/>
                </a:lnTo>
                <a:lnTo>
                  <a:pt x="107" y="69"/>
                </a:lnTo>
                <a:lnTo>
                  <a:pt x="106" y="77"/>
                </a:lnTo>
                <a:lnTo>
                  <a:pt x="103" y="83"/>
                </a:lnTo>
                <a:lnTo>
                  <a:pt x="98" y="88"/>
                </a:lnTo>
                <a:lnTo>
                  <a:pt x="93" y="91"/>
                </a:lnTo>
                <a:lnTo>
                  <a:pt x="86" y="93"/>
                </a:lnTo>
                <a:lnTo>
                  <a:pt x="77" y="95"/>
                </a:lnTo>
                <a:lnTo>
                  <a:pt x="68" y="95"/>
                </a:lnTo>
                <a:lnTo>
                  <a:pt x="26" y="9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23" name="Freeform 371"/>
          <p:cNvSpPr>
            <a:spLocks noEditPoints="1"/>
          </p:cNvSpPr>
          <p:nvPr/>
        </p:nvSpPr>
        <p:spPr bwMode="auto">
          <a:xfrm>
            <a:off x="5613400" y="2325688"/>
            <a:ext cx="11113" cy="109537"/>
          </a:xfrm>
          <a:custGeom>
            <a:avLst/>
            <a:gdLst>
              <a:gd name="T0" fmla="*/ 0 w 23"/>
              <a:gd name="T1" fmla="*/ 2147483647 h 208"/>
              <a:gd name="T2" fmla="*/ 2147483647 w 23"/>
              <a:gd name="T3" fmla="*/ 2147483647 h 208"/>
              <a:gd name="T4" fmla="*/ 2147483647 w 23"/>
              <a:gd name="T5" fmla="*/ 2147483647 h 208"/>
              <a:gd name="T6" fmla="*/ 0 w 23"/>
              <a:gd name="T7" fmla="*/ 2147483647 h 208"/>
              <a:gd name="T8" fmla="*/ 0 w 23"/>
              <a:gd name="T9" fmla="*/ 2147483647 h 208"/>
              <a:gd name="T10" fmla="*/ 0 w 23"/>
              <a:gd name="T11" fmla="*/ 2147483647 h 208"/>
              <a:gd name="T12" fmla="*/ 2147483647 w 23"/>
              <a:gd name="T13" fmla="*/ 2147483647 h 208"/>
              <a:gd name="T14" fmla="*/ 2147483647 w 23"/>
              <a:gd name="T15" fmla="*/ 0 h 208"/>
              <a:gd name="T16" fmla="*/ 0 w 23"/>
              <a:gd name="T17" fmla="*/ 0 h 208"/>
              <a:gd name="T18" fmla="*/ 0 w 23"/>
              <a:gd name="T19" fmla="*/ 2147483647 h 2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8"/>
              <a:gd name="T32" fmla="*/ 23 w 23"/>
              <a:gd name="T33" fmla="*/ 208 h 2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8">
                <a:moveTo>
                  <a:pt x="0" y="208"/>
                </a:moveTo>
                <a:lnTo>
                  <a:pt x="23" y="208"/>
                </a:lnTo>
                <a:lnTo>
                  <a:pt x="23" y="56"/>
                </a:lnTo>
                <a:lnTo>
                  <a:pt x="0" y="56"/>
                </a:lnTo>
                <a:lnTo>
                  <a:pt x="0" y="208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24" name="Freeform 372"/>
          <p:cNvSpPr>
            <a:spLocks noEditPoints="1"/>
          </p:cNvSpPr>
          <p:nvPr/>
        </p:nvSpPr>
        <p:spPr bwMode="auto">
          <a:xfrm>
            <a:off x="5637213" y="2354263"/>
            <a:ext cx="58737" cy="82550"/>
          </a:xfrm>
          <a:custGeom>
            <a:avLst/>
            <a:gdLst>
              <a:gd name="T0" fmla="*/ 2147483647 w 124"/>
              <a:gd name="T1" fmla="*/ 2147483647 h 158"/>
              <a:gd name="T2" fmla="*/ 2147483647 w 124"/>
              <a:gd name="T3" fmla="*/ 2147483647 h 158"/>
              <a:gd name="T4" fmla="*/ 2147483647 w 124"/>
              <a:gd name="T5" fmla="*/ 2147483647 h 158"/>
              <a:gd name="T6" fmla="*/ 2147483647 w 124"/>
              <a:gd name="T7" fmla="*/ 2147483647 h 158"/>
              <a:gd name="T8" fmla="*/ 2147483647 w 124"/>
              <a:gd name="T9" fmla="*/ 2147483647 h 158"/>
              <a:gd name="T10" fmla="*/ 2147483647 w 124"/>
              <a:gd name="T11" fmla="*/ 2147483647 h 158"/>
              <a:gd name="T12" fmla="*/ 2147483647 w 124"/>
              <a:gd name="T13" fmla="*/ 2147483647 h 158"/>
              <a:gd name="T14" fmla="*/ 2147483647 w 124"/>
              <a:gd name="T15" fmla="*/ 2147483647 h 158"/>
              <a:gd name="T16" fmla="*/ 2147483647 w 124"/>
              <a:gd name="T17" fmla="*/ 2147483647 h 158"/>
              <a:gd name="T18" fmla="*/ 2147483647 w 124"/>
              <a:gd name="T19" fmla="*/ 2147483647 h 158"/>
              <a:gd name="T20" fmla="*/ 2147483647 w 124"/>
              <a:gd name="T21" fmla="*/ 2147483647 h 158"/>
              <a:gd name="T22" fmla="*/ 2147483647 w 124"/>
              <a:gd name="T23" fmla="*/ 1568775937 h 158"/>
              <a:gd name="T24" fmla="*/ 2147483647 w 124"/>
              <a:gd name="T25" fmla="*/ 142492282 h 158"/>
              <a:gd name="T26" fmla="*/ 2147483647 w 124"/>
              <a:gd name="T27" fmla="*/ 142492282 h 158"/>
              <a:gd name="T28" fmla="*/ 2147483647 w 124"/>
              <a:gd name="T29" fmla="*/ 1568775937 h 158"/>
              <a:gd name="T30" fmla="*/ 1062878438 w 124"/>
              <a:gd name="T31" fmla="*/ 2147483647 h 158"/>
              <a:gd name="T32" fmla="*/ 106355184 w 124"/>
              <a:gd name="T33" fmla="*/ 2147483647 h 158"/>
              <a:gd name="T34" fmla="*/ 106355184 w 124"/>
              <a:gd name="T35" fmla="*/ 2147483647 h 158"/>
              <a:gd name="T36" fmla="*/ 1062878438 w 124"/>
              <a:gd name="T37" fmla="*/ 2147483647 h 158"/>
              <a:gd name="T38" fmla="*/ 2147483647 w 124"/>
              <a:gd name="T39" fmla="*/ 2147483647 h 158"/>
              <a:gd name="T40" fmla="*/ 2147483647 w 124"/>
              <a:gd name="T41" fmla="*/ 2147483647 h 158"/>
              <a:gd name="T42" fmla="*/ 2147483647 w 124"/>
              <a:gd name="T43" fmla="*/ 2147483647 h 158"/>
              <a:gd name="T44" fmla="*/ 2147483647 w 124"/>
              <a:gd name="T45" fmla="*/ 2147483647 h 158"/>
              <a:gd name="T46" fmla="*/ 2147483647 w 124"/>
              <a:gd name="T47" fmla="*/ 2147483647 h 158"/>
              <a:gd name="T48" fmla="*/ 2147483647 w 124"/>
              <a:gd name="T49" fmla="*/ 2147483647 h 158"/>
              <a:gd name="T50" fmla="*/ 2147483647 w 124"/>
              <a:gd name="T51" fmla="*/ 2147483647 h 158"/>
              <a:gd name="T52" fmla="*/ 2147483647 w 124"/>
              <a:gd name="T53" fmla="*/ 2147483647 h 158"/>
              <a:gd name="T54" fmla="*/ 2147483647 w 124"/>
              <a:gd name="T55" fmla="*/ 2147483647 h 158"/>
              <a:gd name="T56" fmla="*/ 2147483647 w 124"/>
              <a:gd name="T57" fmla="*/ 2147483647 h 158"/>
              <a:gd name="T58" fmla="*/ 2147483647 w 124"/>
              <a:gd name="T59" fmla="*/ 2147483647 h 158"/>
              <a:gd name="T60" fmla="*/ 2147483647 w 124"/>
              <a:gd name="T61" fmla="*/ 2147483647 h 158"/>
              <a:gd name="T62" fmla="*/ 2147483647 w 124"/>
              <a:gd name="T63" fmla="*/ 2147483647 h 158"/>
              <a:gd name="T64" fmla="*/ 2147483647 w 124"/>
              <a:gd name="T65" fmla="*/ 2147483647 h 158"/>
              <a:gd name="T66" fmla="*/ 2147483647 w 124"/>
              <a:gd name="T67" fmla="*/ 2147483647 h 158"/>
              <a:gd name="T68" fmla="*/ 2147483647 w 124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8"/>
              <a:gd name="T107" fmla="*/ 124 w 124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8">
                <a:moveTo>
                  <a:pt x="99" y="107"/>
                </a:moveTo>
                <a:lnTo>
                  <a:pt x="97" y="113"/>
                </a:lnTo>
                <a:lnTo>
                  <a:pt x="94" y="118"/>
                </a:lnTo>
                <a:lnTo>
                  <a:pt x="91" y="123"/>
                </a:lnTo>
                <a:lnTo>
                  <a:pt x="87" y="128"/>
                </a:lnTo>
                <a:lnTo>
                  <a:pt x="83" y="130"/>
                </a:lnTo>
                <a:lnTo>
                  <a:pt x="77" y="132"/>
                </a:lnTo>
                <a:lnTo>
                  <a:pt x="71" y="135"/>
                </a:lnTo>
                <a:lnTo>
                  <a:pt x="64" y="135"/>
                </a:lnTo>
                <a:lnTo>
                  <a:pt x="55" y="134"/>
                </a:lnTo>
                <a:lnTo>
                  <a:pt x="48" y="131"/>
                </a:lnTo>
                <a:lnTo>
                  <a:pt x="41" y="128"/>
                </a:lnTo>
                <a:lnTo>
                  <a:pt x="35" y="122"/>
                </a:lnTo>
                <a:lnTo>
                  <a:pt x="31" y="116"/>
                </a:lnTo>
                <a:lnTo>
                  <a:pt x="28" y="108"/>
                </a:lnTo>
                <a:lnTo>
                  <a:pt x="26" y="97"/>
                </a:lnTo>
                <a:lnTo>
                  <a:pt x="25" y="87"/>
                </a:lnTo>
                <a:lnTo>
                  <a:pt x="124" y="87"/>
                </a:lnTo>
                <a:lnTo>
                  <a:pt x="124" y="75"/>
                </a:lnTo>
                <a:lnTo>
                  <a:pt x="123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19"/>
                </a:lnTo>
                <a:lnTo>
                  <a:pt x="98" y="11"/>
                </a:lnTo>
                <a:lnTo>
                  <a:pt x="88" y="4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5"/>
                </a:lnTo>
                <a:lnTo>
                  <a:pt x="26" y="11"/>
                </a:lnTo>
                <a:lnTo>
                  <a:pt x="17" y="21"/>
                </a:lnTo>
                <a:lnTo>
                  <a:pt x="10" y="32"/>
                </a:lnTo>
                <a:lnTo>
                  <a:pt x="5" y="46"/>
                </a:lnTo>
                <a:lnTo>
                  <a:pt x="1" y="63"/>
                </a:lnTo>
                <a:lnTo>
                  <a:pt x="0" y="80"/>
                </a:lnTo>
                <a:lnTo>
                  <a:pt x="1" y="97"/>
                </a:lnTo>
                <a:lnTo>
                  <a:pt x="5" y="113"/>
                </a:lnTo>
                <a:lnTo>
                  <a:pt x="10" y="127"/>
                </a:lnTo>
                <a:lnTo>
                  <a:pt x="17" y="137"/>
                </a:lnTo>
                <a:lnTo>
                  <a:pt x="26" y="146"/>
                </a:lnTo>
                <a:lnTo>
                  <a:pt x="36" y="152"/>
                </a:lnTo>
                <a:lnTo>
                  <a:pt x="49" y="157"/>
                </a:lnTo>
                <a:lnTo>
                  <a:pt x="61" y="158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3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8"/>
                </a:lnTo>
                <a:lnTo>
                  <a:pt x="122" y="107"/>
                </a:lnTo>
                <a:lnTo>
                  <a:pt x="99" y="107"/>
                </a:lnTo>
                <a:close/>
                <a:moveTo>
                  <a:pt x="25" y="66"/>
                </a:moveTo>
                <a:lnTo>
                  <a:pt x="26" y="56"/>
                </a:lnTo>
                <a:lnTo>
                  <a:pt x="28" y="47"/>
                </a:lnTo>
                <a:lnTo>
                  <a:pt x="32" y="39"/>
                </a:lnTo>
                <a:lnTo>
                  <a:pt x="36" y="33"/>
                </a:lnTo>
                <a:lnTo>
                  <a:pt x="41" y="28"/>
                </a:lnTo>
                <a:lnTo>
                  <a:pt x="48" y="24"/>
                </a:lnTo>
                <a:lnTo>
                  <a:pt x="54" y="23"/>
                </a:lnTo>
                <a:lnTo>
                  <a:pt x="63" y="22"/>
                </a:lnTo>
                <a:lnTo>
                  <a:pt x="71" y="23"/>
                </a:lnTo>
                <a:lnTo>
                  <a:pt x="78" y="24"/>
                </a:lnTo>
                <a:lnTo>
                  <a:pt x="85" y="29"/>
                </a:lnTo>
                <a:lnTo>
                  <a:pt x="90" y="33"/>
                </a:lnTo>
                <a:lnTo>
                  <a:pt x="94" y="39"/>
                </a:lnTo>
                <a:lnTo>
                  <a:pt x="97" y="47"/>
                </a:lnTo>
                <a:lnTo>
                  <a:pt x="98" y="56"/>
                </a:lnTo>
                <a:lnTo>
                  <a:pt x="99" y="66"/>
                </a:lnTo>
                <a:lnTo>
                  <a:pt x="25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25" name="Freeform 373"/>
          <p:cNvSpPr>
            <a:spLocks/>
          </p:cNvSpPr>
          <p:nvPr/>
        </p:nvSpPr>
        <p:spPr bwMode="auto">
          <a:xfrm>
            <a:off x="5708650" y="2354263"/>
            <a:ext cx="30163" cy="80962"/>
          </a:xfrm>
          <a:custGeom>
            <a:avLst/>
            <a:gdLst>
              <a:gd name="T0" fmla="*/ 0 w 67"/>
              <a:gd name="T1" fmla="*/ 2147483647 h 155"/>
              <a:gd name="T2" fmla="*/ 2098492977 w 67"/>
              <a:gd name="T3" fmla="*/ 2147483647 h 155"/>
              <a:gd name="T4" fmla="*/ 2098492977 w 67"/>
              <a:gd name="T5" fmla="*/ 2147483647 h 155"/>
              <a:gd name="T6" fmla="*/ 2147483647 w 67"/>
              <a:gd name="T7" fmla="*/ 2147483647 h 155"/>
              <a:gd name="T8" fmla="*/ 2147483647 w 67"/>
              <a:gd name="T9" fmla="*/ 2147483647 h 155"/>
              <a:gd name="T10" fmla="*/ 2147483647 w 67"/>
              <a:gd name="T11" fmla="*/ 2147483647 h 155"/>
              <a:gd name="T12" fmla="*/ 2147483647 w 67"/>
              <a:gd name="T13" fmla="*/ 2147483647 h 155"/>
              <a:gd name="T14" fmla="*/ 2147483647 w 67"/>
              <a:gd name="T15" fmla="*/ 2147483647 h 155"/>
              <a:gd name="T16" fmla="*/ 2147483647 w 67"/>
              <a:gd name="T17" fmla="*/ 2147483647 h 155"/>
              <a:gd name="T18" fmla="*/ 2147483647 w 67"/>
              <a:gd name="T19" fmla="*/ 2147483647 h 155"/>
              <a:gd name="T20" fmla="*/ 2147483647 w 67"/>
              <a:gd name="T21" fmla="*/ 2147483647 h 155"/>
              <a:gd name="T22" fmla="*/ 2147483647 w 67"/>
              <a:gd name="T23" fmla="*/ 2147483647 h 155"/>
              <a:gd name="T24" fmla="*/ 2147483647 w 67"/>
              <a:gd name="T25" fmla="*/ 0 h 155"/>
              <a:gd name="T26" fmla="*/ 2147483647 w 67"/>
              <a:gd name="T27" fmla="*/ 0 h 155"/>
              <a:gd name="T28" fmla="*/ 2147483647 w 67"/>
              <a:gd name="T29" fmla="*/ 0 h 155"/>
              <a:gd name="T30" fmla="*/ 2147483647 w 67"/>
              <a:gd name="T31" fmla="*/ 285112141 h 155"/>
              <a:gd name="T32" fmla="*/ 2147483647 w 67"/>
              <a:gd name="T33" fmla="*/ 569951101 h 155"/>
              <a:gd name="T34" fmla="*/ 2147483647 w 67"/>
              <a:gd name="T35" fmla="*/ 997482004 h 155"/>
              <a:gd name="T36" fmla="*/ 2147483647 w 67"/>
              <a:gd name="T37" fmla="*/ 1567706286 h 155"/>
              <a:gd name="T38" fmla="*/ 2147483647 w 67"/>
              <a:gd name="T39" fmla="*/ 2147483647 h 155"/>
              <a:gd name="T40" fmla="*/ 2147483647 w 67"/>
              <a:gd name="T41" fmla="*/ 2147483647 h 155"/>
              <a:gd name="T42" fmla="*/ 2007289111 w 67"/>
              <a:gd name="T43" fmla="*/ 2147483647 h 155"/>
              <a:gd name="T44" fmla="*/ 2007289111 w 67"/>
              <a:gd name="T45" fmla="*/ 427531556 h 155"/>
              <a:gd name="T46" fmla="*/ 0 w 67"/>
              <a:gd name="T47" fmla="*/ 427531556 h 155"/>
              <a:gd name="T48" fmla="*/ 0 w 67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7"/>
              <a:gd name="T76" fmla="*/ 0 h 155"/>
              <a:gd name="T77" fmla="*/ 67 w 67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7" h="155">
                <a:moveTo>
                  <a:pt x="0" y="155"/>
                </a:moveTo>
                <a:lnTo>
                  <a:pt x="23" y="155"/>
                </a:lnTo>
                <a:lnTo>
                  <a:pt x="23" y="69"/>
                </a:lnTo>
                <a:lnTo>
                  <a:pt x="24" y="60"/>
                </a:lnTo>
                <a:lnTo>
                  <a:pt x="25" y="51"/>
                </a:lnTo>
                <a:lnTo>
                  <a:pt x="29" y="44"/>
                </a:lnTo>
                <a:lnTo>
                  <a:pt x="33" y="38"/>
                </a:lnTo>
                <a:lnTo>
                  <a:pt x="38" y="32"/>
                </a:lnTo>
                <a:lnTo>
                  <a:pt x="44" y="29"/>
                </a:lnTo>
                <a:lnTo>
                  <a:pt x="53" y="28"/>
                </a:lnTo>
                <a:lnTo>
                  <a:pt x="61" y="26"/>
                </a:lnTo>
                <a:lnTo>
                  <a:pt x="67" y="26"/>
                </a:lnTo>
                <a:lnTo>
                  <a:pt x="67" y="0"/>
                </a:lnTo>
                <a:lnTo>
                  <a:pt x="60" y="0"/>
                </a:lnTo>
                <a:lnTo>
                  <a:pt x="54" y="0"/>
                </a:lnTo>
                <a:lnTo>
                  <a:pt x="48" y="2"/>
                </a:lnTo>
                <a:lnTo>
                  <a:pt x="42" y="4"/>
                </a:lnTo>
                <a:lnTo>
                  <a:pt x="37" y="7"/>
                </a:lnTo>
                <a:lnTo>
                  <a:pt x="33" y="11"/>
                </a:lnTo>
                <a:lnTo>
                  <a:pt x="29" y="17"/>
                </a:lnTo>
                <a:lnTo>
                  <a:pt x="25" y="23"/>
                </a:lnTo>
                <a:lnTo>
                  <a:pt x="22" y="30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26" name="Freeform 374"/>
          <p:cNvSpPr>
            <a:spLocks/>
          </p:cNvSpPr>
          <p:nvPr/>
        </p:nvSpPr>
        <p:spPr bwMode="auto">
          <a:xfrm>
            <a:off x="5748338" y="2354263"/>
            <a:ext cx="31750" cy="80962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285112141 h 155"/>
              <a:gd name="T32" fmla="*/ 2147483647 w 66"/>
              <a:gd name="T33" fmla="*/ 569951101 h 155"/>
              <a:gd name="T34" fmla="*/ 2147483647 w 66"/>
              <a:gd name="T35" fmla="*/ 997482004 h 155"/>
              <a:gd name="T36" fmla="*/ 2147483647 w 66"/>
              <a:gd name="T37" fmla="*/ 1567706286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147483647 w 66"/>
              <a:gd name="T43" fmla="*/ 2147483647 h 155"/>
              <a:gd name="T44" fmla="*/ 2147483647 w 66"/>
              <a:gd name="T45" fmla="*/ 427531556 h 155"/>
              <a:gd name="T46" fmla="*/ 0 w 66"/>
              <a:gd name="T47" fmla="*/ 427531556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69"/>
                </a:lnTo>
                <a:lnTo>
                  <a:pt x="24" y="60"/>
                </a:lnTo>
                <a:lnTo>
                  <a:pt x="25" y="51"/>
                </a:lnTo>
                <a:lnTo>
                  <a:pt x="28" y="44"/>
                </a:lnTo>
                <a:lnTo>
                  <a:pt x="32" y="38"/>
                </a:lnTo>
                <a:lnTo>
                  <a:pt x="38" y="32"/>
                </a:lnTo>
                <a:lnTo>
                  <a:pt x="44" y="29"/>
                </a:lnTo>
                <a:lnTo>
                  <a:pt x="52" y="28"/>
                </a:lnTo>
                <a:lnTo>
                  <a:pt x="61" y="26"/>
                </a:lnTo>
                <a:lnTo>
                  <a:pt x="66" y="26"/>
                </a:lnTo>
                <a:lnTo>
                  <a:pt x="66" y="0"/>
                </a:lnTo>
                <a:lnTo>
                  <a:pt x="60" y="0"/>
                </a:lnTo>
                <a:lnTo>
                  <a:pt x="53" y="0"/>
                </a:lnTo>
                <a:lnTo>
                  <a:pt x="47" y="2"/>
                </a:lnTo>
                <a:lnTo>
                  <a:pt x="42" y="4"/>
                </a:lnTo>
                <a:lnTo>
                  <a:pt x="36" y="7"/>
                </a:lnTo>
                <a:lnTo>
                  <a:pt x="32" y="11"/>
                </a:lnTo>
                <a:lnTo>
                  <a:pt x="28" y="17"/>
                </a:lnTo>
                <a:lnTo>
                  <a:pt x="25" y="23"/>
                </a:lnTo>
                <a:lnTo>
                  <a:pt x="22" y="30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27" name="Freeform 375"/>
          <p:cNvSpPr>
            <a:spLocks noEditPoints="1"/>
          </p:cNvSpPr>
          <p:nvPr/>
        </p:nvSpPr>
        <p:spPr bwMode="auto">
          <a:xfrm>
            <a:off x="5784850" y="2354263"/>
            <a:ext cx="58738" cy="82550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568775937 h 158"/>
              <a:gd name="T24" fmla="*/ 2147483647 w 123"/>
              <a:gd name="T25" fmla="*/ 142492282 h 158"/>
              <a:gd name="T26" fmla="*/ 2147483647 w 123"/>
              <a:gd name="T27" fmla="*/ 142492282 h 158"/>
              <a:gd name="T28" fmla="*/ 2147483647 w 123"/>
              <a:gd name="T29" fmla="*/ 1568775937 h 158"/>
              <a:gd name="T30" fmla="*/ 980154794 w 123"/>
              <a:gd name="T31" fmla="*/ 2147483647 h 158"/>
              <a:gd name="T32" fmla="*/ 109007225 w 123"/>
              <a:gd name="T33" fmla="*/ 2147483647 h 158"/>
              <a:gd name="T34" fmla="*/ 109007225 w 123"/>
              <a:gd name="T35" fmla="*/ 2147483647 h 158"/>
              <a:gd name="T36" fmla="*/ 980154794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3" y="118"/>
                </a:lnTo>
                <a:lnTo>
                  <a:pt x="90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2"/>
                </a:lnTo>
                <a:lnTo>
                  <a:pt x="70" y="135"/>
                </a:lnTo>
                <a:lnTo>
                  <a:pt x="63" y="135"/>
                </a:lnTo>
                <a:lnTo>
                  <a:pt x="54" y="134"/>
                </a:lnTo>
                <a:lnTo>
                  <a:pt x="47" y="131"/>
                </a:lnTo>
                <a:lnTo>
                  <a:pt x="41" y="128"/>
                </a:lnTo>
                <a:lnTo>
                  <a:pt x="34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7"/>
                </a:lnTo>
                <a:lnTo>
                  <a:pt x="24" y="87"/>
                </a:lnTo>
                <a:lnTo>
                  <a:pt x="123" y="87"/>
                </a:lnTo>
                <a:lnTo>
                  <a:pt x="123" y="75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19"/>
                </a:lnTo>
                <a:lnTo>
                  <a:pt x="98" y="11"/>
                </a:lnTo>
                <a:lnTo>
                  <a:pt x="87" y="4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5" y="5"/>
                </a:lnTo>
                <a:lnTo>
                  <a:pt x="25" y="11"/>
                </a:lnTo>
                <a:lnTo>
                  <a:pt x="17" y="21"/>
                </a:lnTo>
                <a:lnTo>
                  <a:pt x="9" y="32"/>
                </a:lnTo>
                <a:lnTo>
                  <a:pt x="4" y="46"/>
                </a:lnTo>
                <a:lnTo>
                  <a:pt x="1" y="63"/>
                </a:lnTo>
                <a:lnTo>
                  <a:pt x="0" y="80"/>
                </a:lnTo>
                <a:lnTo>
                  <a:pt x="1" y="97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6"/>
                </a:lnTo>
                <a:lnTo>
                  <a:pt x="35" y="152"/>
                </a:lnTo>
                <a:lnTo>
                  <a:pt x="48" y="157"/>
                </a:lnTo>
                <a:lnTo>
                  <a:pt x="61" y="158"/>
                </a:lnTo>
                <a:lnTo>
                  <a:pt x="72" y="157"/>
                </a:lnTo>
                <a:lnTo>
                  <a:pt x="84" y="155"/>
                </a:lnTo>
                <a:lnTo>
                  <a:pt x="93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8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7"/>
                </a:lnTo>
                <a:lnTo>
                  <a:pt x="31" y="39"/>
                </a:lnTo>
                <a:lnTo>
                  <a:pt x="35" y="33"/>
                </a:lnTo>
                <a:lnTo>
                  <a:pt x="41" y="28"/>
                </a:lnTo>
                <a:lnTo>
                  <a:pt x="47" y="24"/>
                </a:lnTo>
                <a:lnTo>
                  <a:pt x="53" y="23"/>
                </a:lnTo>
                <a:lnTo>
                  <a:pt x="62" y="22"/>
                </a:lnTo>
                <a:lnTo>
                  <a:pt x="70" y="23"/>
                </a:lnTo>
                <a:lnTo>
                  <a:pt x="78" y="24"/>
                </a:lnTo>
                <a:lnTo>
                  <a:pt x="84" y="29"/>
                </a:lnTo>
                <a:lnTo>
                  <a:pt x="89" y="33"/>
                </a:lnTo>
                <a:lnTo>
                  <a:pt x="93" y="39"/>
                </a:lnTo>
                <a:lnTo>
                  <a:pt x="97" y="47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28" name="Freeform 376"/>
          <p:cNvSpPr>
            <a:spLocks/>
          </p:cNvSpPr>
          <p:nvPr/>
        </p:nvSpPr>
        <p:spPr bwMode="auto">
          <a:xfrm>
            <a:off x="5889625" y="2325688"/>
            <a:ext cx="73025" cy="109537"/>
          </a:xfrm>
          <a:custGeom>
            <a:avLst/>
            <a:gdLst>
              <a:gd name="T0" fmla="*/ 0 w 152"/>
              <a:gd name="T1" fmla="*/ 2147483647 h 208"/>
              <a:gd name="T2" fmla="*/ 2147483647 w 152"/>
              <a:gd name="T3" fmla="*/ 2147483647 h 208"/>
              <a:gd name="T4" fmla="*/ 2147483647 w 152"/>
              <a:gd name="T5" fmla="*/ 2147483647 h 208"/>
              <a:gd name="T6" fmla="*/ 2147483647 w 152"/>
              <a:gd name="T7" fmla="*/ 2147483647 h 208"/>
              <a:gd name="T8" fmla="*/ 2147483647 w 152"/>
              <a:gd name="T9" fmla="*/ 2147483647 h 208"/>
              <a:gd name="T10" fmla="*/ 2147483647 w 152"/>
              <a:gd name="T11" fmla="*/ 2147483647 h 208"/>
              <a:gd name="T12" fmla="*/ 2147483647 w 152"/>
              <a:gd name="T13" fmla="*/ 2147483647 h 208"/>
              <a:gd name="T14" fmla="*/ 2147483647 w 152"/>
              <a:gd name="T15" fmla="*/ 0 h 208"/>
              <a:gd name="T16" fmla="*/ 2147483647 w 152"/>
              <a:gd name="T17" fmla="*/ 0 h 208"/>
              <a:gd name="T18" fmla="*/ 2147483647 w 152"/>
              <a:gd name="T19" fmla="*/ 2147483647 h 208"/>
              <a:gd name="T20" fmla="*/ 2147483647 w 152"/>
              <a:gd name="T21" fmla="*/ 0 h 208"/>
              <a:gd name="T22" fmla="*/ 0 w 152"/>
              <a:gd name="T23" fmla="*/ 0 h 208"/>
              <a:gd name="T24" fmla="*/ 0 w 152"/>
              <a:gd name="T25" fmla="*/ 2147483647 h 2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2"/>
              <a:gd name="T40" fmla="*/ 0 h 208"/>
              <a:gd name="T41" fmla="*/ 152 w 152"/>
              <a:gd name="T42" fmla="*/ 208 h 2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2" h="208">
                <a:moveTo>
                  <a:pt x="0" y="208"/>
                </a:moveTo>
                <a:lnTo>
                  <a:pt x="25" y="208"/>
                </a:lnTo>
                <a:lnTo>
                  <a:pt x="25" y="135"/>
                </a:lnTo>
                <a:lnTo>
                  <a:pt x="55" y="104"/>
                </a:lnTo>
                <a:lnTo>
                  <a:pt x="120" y="208"/>
                </a:lnTo>
                <a:lnTo>
                  <a:pt x="152" y="208"/>
                </a:lnTo>
                <a:lnTo>
                  <a:pt x="73" y="83"/>
                </a:lnTo>
                <a:lnTo>
                  <a:pt x="150" y="0"/>
                </a:lnTo>
                <a:lnTo>
                  <a:pt x="116" y="0"/>
                </a:lnTo>
                <a:lnTo>
                  <a:pt x="25" y="100"/>
                </a:lnTo>
                <a:lnTo>
                  <a:pt x="25" y="0"/>
                </a:lnTo>
                <a:lnTo>
                  <a:pt x="0" y="0"/>
                </a:lnTo>
                <a:lnTo>
                  <a:pt x="0" y="20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29" name="Rectangle 377"/>
          <p:cNvSpPr>
            <a:spLocks noChangeArrowheads="1"/>
          </p:cNvSpPr>
          <p:nvPr/>
        </p:nvSpPr>
        <p:spPr bwMode="auto">
          <a:xfrm>
            <a:off x="5972175" y="2419350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30" name="Freeform 378"/>
          <p:cNvSpPr>
            <a:spLocks/>
          </p:cNvSpPr>
          <p:nvPr/>
        </p:nvSpPr>
        <p:spPr bwMode="auto">
          <a:xfrm>
            <a:off x="4851400" y="2522538"/>
            <a:ext cx="58738" cy="107950"/>
          </a:xfrm>
          <a:custGeom>
            <a:avLst/>
            <a:gdLst>
              <a:gd name="T0" fmla="*/ 0 w 126"/>
              <a:gd name="T1" fmla="*/ 2147483647 h 204"/>
              <a:gd name="T2" fmla="*/ 405299677 w 126"/>
              <a:gd name="T3" fmla="*/ 2147483647 h 204"/>
              <a:gd name="T4" fmla="*/ 1722251353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444667745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026062396 w 126"/>
              <a:gd name="T45" fmla="*/ 2147483647 h 204"/>
              <a:gd name="T46" fmla="*/ 810381651 w 126"/>
              <a:gd name="T47" fmla="*/ 2147483647 h 204"/>
              <a:gd name="T48" fmla="*/ 40529967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5"/>
                </a:moveTo>
                <a:lnTo>
                  <a:pt x="0" y="136"/>
                </a:lnTo>
                <a:lnTo>
                  <a:pt x="1" y="151"/>
                </a:lnTo>
                <a:lnTo>
                  <a:pt x="4" y="164"/>
                </a:lnTo>
                <a:lnTo>
                  <a:pt x="9" y="176"/>
                </a:lnTo>
                <a:lnTo>
                  <a:pt x="17" y="185"/>
                </a:lnTo>
                <a:lnTo>
                  <a:pt x="25" y="193"/>
                </a:lnTo>
                <a:lnTo>
                  <a:pt x="36" y="199"/>
                </a:lnTo>
                <a:lnTo>
                  <a:pt x="47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199"/>
                </a:lnTo>
                <a:lnTo>
                  <a:pt x="99" y="193"/>
                </a:lnTo>
                <a:lnTo>
                  <a:pt x="109" y="186"/>
                </a:lnTo>
                <a:lnTo>
                  <a:pt x="116" y="177"/>
                </a:lnTo>
                <a:lnTo>
                  <a:pt x="122" y="166"/>
                </a:lnTo>
                <a:lnTo>
                  <a:pt x="125" y="154"/>
                </a:lnTo>
                <a:lnTo>
                  <a:pt x="126" y="141"/>
                </a:lnTo>
                <a:lnTo>
                  <a:pt x="126" y="131"/>
                </a:lnTo>
                <a:lnTo>
                  <a:pt x="124" y="123"/>
                </a:lnTo>
                <a:lnTo>
                  <a:pt x="122" y="116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4" y="95"/>
                </a:lnTo>
                <a:lnTo>
                  <a:pt x="97" y="92"/>
                </a:lnTo>
                <a:lnTo>
                  <a:pt x="102" y="88"/>
                </a:lnTo>
                <a:lnTo>
                  <a:pt x="108" y="85"/>
                </a:lnTo>
                <a:lnTo>
                  <a:pt x="111" y="81"/>
                </a:lnTo>
                <a:lnTo>
                  <a:pt x="115" y="77"/>
                </a:lnTo>
                <a:lnTo>
                  <a:pt x="117" y="71"/>
                </a:lnTo>
                <a:lnTo>
                  <a:pt x="119" y="65"/>
                </a:lnTo>
                <a:lnTo>
                  <a:pt x="120" y="59"/>
                </a:lnTo>
                <a:lnTo>
                  <a:pt x="120" y="52"/>
                </a:lnTo>
                <a:lnTo>
                  <a:pt x="119" y="41"/>
                </a:lnTo>
                <a:lnTo>
                  <a:pt x="116" y="30"/>
                </a:lnTo>
                <a:lnTo>
                  <a:pt x="112" y="22"/>
                </a:lnTo>
                <a:lnTo>
                  <a:pt x="105" y="14"/>
                </a:lnTo>
                <a:lnTo>
                  <a:pt x="97" y="8"/>
                </a:lnTo>
                <a:lnTo>
                  <a:pt x="86" y="3"/>
                </a:lnTo>
                <a:lnTo>
                  <a:pt x="75" y="1"/>
                </a:lnTo>
                <a:lnTo>
                  <a:pt x="61" y="0"/>
                </a:lnTo>
                <a:lnTo>
                  <a:pt x="50" y="1"/>
                </a:lnTo>
                <a:lnTo>
                  <a:pt x="38" y="5"/>
                </a:lnTo>
                <a:lnTo>
                  <a:pt x="28" y="10"/>
                </a:lnTo>
                <a:lnTo>
                  <a:pt x="20" y="17"/>
                </a:lnTo>
                <a:lnTo>
                  <a:pt x="14" y="27"/>
                </a:lnTo>
                <a:lnTo>
                  <a:pt x="8" y="38"/>
                </a:lnTo>
                <a:lnTo>
                  <a:pt x="5" y="50"/>
                </a:lnTo>
                <a:lnTo>
                  <a:pt x="4" y="65"/>
                </a:lnTo>
                <a:lnTo>
                  <a:pt x="4" y="66"/>
                </a:lnTo>
                <a:lnTo>
                  <a:pt x="27" y="66"/>
                </a:lnTo>
                <a:lnTo>
                  <a:pt x="28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29"/>
                </a:lnTo>
                <a:lnTo>
                  <a:pt x="47" y="25"/>
                </a:lnTo>
                <a:lnTo>
                  <a:pt x="55" y="24"/>
                </a:lnTo>
                <a:lnTo>
                  <a:pt x="63" y="23"/>
                </a:lnTo>
                <a:lnTo>
                  <a:pt x="71" y="23"/>
                </a:lnTo>
                <a:lnTo>
                  <a:pt x="77" y="25"/>
                </a:lnTo>
                <a:lnTo>
                  <a:pt x="82" y="28"/>
                </a:lnTo>
                <a:lnTo>
                  <a:pt x="86" y="31"/>
                </a:lnTo>
                <a:lnTo>
                  <a:pt x="91" y="35"/>
                </a:lnTo>
                <a:lnTo>
                  <a:pt x="93" y="41"/>
                </a:lnTo>
                <a:lnTo>
                  <a:pt x="95" y="46"/>
                </a:lnTo>
                <a:lnTo>
                  <a:pt x="95" y="53"/>
                </a:lnTo>
                <a:lnTo>
                  <a:pt x="94" y="62"/>
                </a:lnTo>
                <a:lnTo>
                  <a:pt x="93" y="67"/>
                </a:lnTo>
                <a:lnTo>
                  <a:pt x="90" y="73"/>
                </a:lnTo>
                <a:lnTo>
                  <a:pt x="85" y="77"/>
                </a:lnTo>
                <a:lnTo>
                  <a:pt x="80" y="80"/>
                </a:lnTo>
                <a:lnTo>
                  <a:pt x="74" y="83"/>
                </a:lnTo>
                <a:lnTo>
                  <a:pt x="66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3" y="106"/>
                </a:lnTo>
                <a:lnTo>
                  <a:pt x="72" y="107"/>
                </a:lnTo>
                <a:lnTo>
                  <a:pt x="79" y="108"/>
                </a:lnTo>
                <a:lnTo>
                  <a:pt x="86" y="112"/>
                </a:lnTo>
                <a:lnTo>
                  <a:pt x="92" y="115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7"/>
                </a:lnTo>
                <a:lnTo>
                  <a:pt x="96" y="163"/>
                </a:lnTo>
                <a:lnTo>
                  <a:pt x="91" y="169"/>
                </a:lnTo>
                <a:lnTo>
                  <a:pt x="85" y="173"/>
                </a:lnTo>
                <a:lnTo>
                  <a:pt x="79" y="177"/>
                </a:lnTo>
                <a:lnTo>
                  <a:pt x="72" y="178"/>
                </a:lnTo>
                <a:lnTo>
                  <a:pt x="63" y="179"/>
                </a:lnTo>
                <a:lnTo>
                  <a:pt x="55" y="178"/>
                </a:lnTo>
                <a:lnTo>
                  <a:pt x="46" y="177"/>
                </a:lnTo>
                <a:lnTo>
                  <a:pt x="40" y="172"/>
                </a:lnTo>
                <a:lnTo>
                  <a:pt x="35" y="168"/>
                </a:lnTo>
                <a:lnTo>
                  <a:pt x="31" y="162"/>
                </a:lnTo>
                <a:lnTo>
                  <a:pt x="27" y="154"/>
                </a:lnTo>
                <a:lnTo>
                  <a:pt x="25" y="145"/>
                </a:lnTo>
                <a:lnTo>
                  <a:pt x="24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31" name="Freeform 379"/>
          <p:cNvSpPr>
            <a:spLocks/>
          </p:cNvSpPr>
          <p:nvPr/>
        </p:nvSpPr>
        <p:spPr bwMode="auto">
          <a:xfrm>
            <a:off x="4919663" y="2522538"/>
            <a:ext cx="57150" cy="106362"/>
          </a:xfrm>
          <a:custGeom>
            <a:avLst/>
            <a:gdLst>
              <a:gd name="T0" fmla="*/ 2147483647 w 125"/>
              <a:gd name="T1" fmla="*/ 2147483647 h 199"/>
              <a:gd name="T2" fmla="*/ 2147483647 w 125"/>
              <a:gd name="T3" fmla="*/ 2147483647 h 199"/>
              <a:gd name="T4" fmla="*/ 2147483647 w 125"/>
              <a:gd name="T5" fmla="*/ 2147483647 h 199"/>
              <a:gd name="T6" fmla="*/ 2147483647 w 125"/>
              <a:gd name="T7" fmla="*/ 2147483647 h 199"/>
              <a:gd name="T8" fmla="*/ 2147483647 w 125"/>
              <a:gd name="T9" fmla="*/ 2147483647 h 199"/>
              <a:gd name="T10" fmla="*/ 2147483647 w 125"/>
              <a:gd name="T11" fmla="*/ 2147483647 h 199"/>
              <a:gd name="T12" fmla="*/ 2147483647 w 125"/>
              <a:gd name="T13" fmla="*/ 2147483647 h 199"/>
              <a:gd name="T14" fmla="*/ 2147483647 w 125"/>
              <a:gd name="T15" fmla="*/ 2147483647 h 199"/>
              <a:gd name="T16" fmla="*/ 2147483647 w 125"/>
              <a:gd name="T17" fmla="*/ 2147483647 h 199"/>
              <a:gd name="T18" fmla="*/ 2147483647 w 125"/>
              <a:gd name="T19" fmla="*/ 2147483647 h 199"/>
              <a:gd name="T20" fmla="*/ 2147483647 w 125"/>
              <a:gd name="T21" fmla="*/ 2147483647 h 199"/>
              <a:gd name="T22" fmla="*/ 2147483647 w 125"/>
              <a:gd name="T23" fmla="*/ 2147483647 h 199"/>
              <a:gd name="T24" fmla="*/ 2147483647 w 125"/>
              <a:gd name="T25" fmla="*/ 1374079567 h 199"/>
              <a:gd name="T26" fmla="*/ 2147483647 w 125"/>
              <a:gd name="T27" fmla="*/ 152548783 h 199"/>
              <a:gd name="T28" fmla="*/ 2147483647 w 125"/>
              <a:gd name="T29" fmla="*/ 152548783 h 199"/>
              <a:gd name="T30" fmla="*/ 2147483647 w 125"/>
              <a:gd name="T31" fmla="*/ 1526913697 h 199"/>
              <a:gd name="T32" fmla="*/ 1338012390 w 125"/>
              <a:gd name="T33" fmla="*/ 2147483647 h 199"/>
              <a:gd name="T34" fmla="*/ 573374609 w 125"/>
              <a:gd name="T35" fmla="*/ 2147483647 h 199"/>
              <a:gd name="T36" fmla="*/ 477846692 w 125"/>
              <a:gd name="T37" fmla="*/ 2147483647 h 199"/>
              <a:gd name="T38" fmla="*/ 2147483647 w 125"/>
              <a:gd name="T39" fmla="*/ 2147483647 h 199"/>
              <a:gd name="T40" fmla="*/ 2147483647 w 125"/>
              <a:gd name="T41" fmla="*/ 2147483647 h 199"/>
              <a:gd name="T42" fmla="*/ 2147483647 w 125"/>
              <a:gd name="T43" fmla="*/ 2147483647 h 199"/>
              <a:gd name="T44" fmla="*/ 2147483647 w 125"/>
              <a:gd name="T45" fmla="*/ 2147483647 h 199"/>
              <a:gd name="T46" fmla="*/ 2147483647 w 125"/>
              <a:gd name="T47" fmla="*/ 2147483647 h 199"/>
              <a:gd name="T48" fmla="*/ 2147483647 w 125"/>
              <a:gd name="T49" fmla="*/ 2147483647 h 199"/>
              <a:gd name="T50" fmla="*/ 2147483647 w 125"/>
              <a:gd name="T51" fmla="*/ 2147483647 h 199"/>
              <a:gd name="T52" fmla="*/ 2147483647 w 125"/>
              <a:gd name="T53" fmla="*/ 2147483647 h 199"/>
              <a:gd name="T54" fmla="*/ 2147483647 w 125"/>
              <a:gd name="T55" fmla="*/ 2147483647 h 199"/>
              <a:gd name="T56" fmla="*/ 2147483647 w 125"/>
              <a:gd name="T57" fmla="*/ 2147483647 h 199"/>
              <a:gd name="T58" fmla="*/ 2147483647 w 125"/>
              <a:gd name="T59" fmla="*/ 2147483647 h 199"/>
              <a:gd name="T60" fmla="*/ 2147483647 w 125"/>
              <a:gd name="T61" fmla="*/ 2147483647 h 199"/>
              <a:gd name="T62" fmla="*/ 2147483647 w 125"/>
              <a:gd name="T63" fmla="*/ 2147483647 h 199"/>
              <a:gd name="T64" fmla="*/ 2147483647 w 125"/>
              <a:gd name="T65" fmla="*/ 2147483647 h 199"/>
              <a:gd name="T66" fmla="*/ 2147483647 w 125"/>
              <a:gd name="T67" fmla="*/ 2147483647 h 199"/>
              <a:gd name="T68" fmla="*/ 860166040 w 125"/>
              <a:gd name="T69" fmla="*/ 2147483647 h 199"/>
              <a:gd name="T70" fmla="*/ 95527373 w 125"/>
              <a:gd name="T71" fmla="*/ 2147483647 h 199"/>
              <a:gd name="T72" fmla="*/ 0 w 125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5"/>
              <a:gd name="T112" fmla="*/ 0 h 199"/>
              <a:gd name="T113" fmla="*/ 125 w 125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5" h="199">
                <a:moveTo>
                  <a:pt x="0" y="199"/>
                </a:moveTo>
                <a:lnTo>
                  <a:pt x="125" y="199"/>
                </a:lnTo>
                <a:lnTo>
                  <a:pt x="125" y="175"/>
                </a:lnTo>
                <a:lnTo>
                  <a:pt x="27" y="175"/>
                </a:lnTo>
                <a:lnTo>
                  <a:pt x="30" y="168"/>
                </a:lnTo>
                <a:lnTo>
                  <a:pt x="33" y="162"/>
                </a:lnTo>
                <a:lnTo>
                  <a:pt x="36" y="156"/>
                </a:lnTo>
                <a:lnTo>
                  <a:pt x="41" y="150"/>
                </a:lnTo>
                <a:lnTo>
                  <a:pt x="48" y="145"/>
                </a:lnTo>
                <a:lnTo>
                  <a:pt x="54" y="140"/>
                </a:lnTo>
                <a:lnTo>
                  <a:pt x="62" y="135"/>
                </a:lnTo>
                <a:lnTo>
                  <a:pt x="70" y="130"/>
                </a:lnTo>
                <a:lnTo>
                  <a:pt x="86" y="122"/>
                </a:lnTo>
                <a:lnTo>
                  <a:pt x="95" y="115"/>
                </a:lnTo>
                <a:lnTo>
                  <a:pt x="103" y="109"/>
                </a:lnTo>
                <a:lnTo>
                  <a:pt x="110" y="102"/>
                </a:lnTo>
                <a:lnTo>
                  <a:pt x="115" y="95"/>
                </a:lnTo>
                <a:lnTo>
                  <a:pt x="120" y="87"/>
                </a:lnTo>
                <a:lnTo>
                  <a:pt x="123" y="78"/>
                </a:lnTo>
                <a:lnTo>
                  <a:pt x="124" y="69"/>
                </a:lnTo>
                <a:lnTo>
                  <a:pt x="125" y="59"/>
                </a:lnTo>
                <a:lnTo>
                  <a:pt x="124" y="46"/>
                </a:lnTo>
                <a:lnTo>
                  <a:pt x="121" y="35"/>
                </a:lnTo>
                <a:lnTo>
                  <a:pt x="115" y="24"/>
                </a:lnTo>
                <a:lnTo>
                  <a:pt x="108" y="16"/>
                </a:lnTo>
                <a:lnTo>
                  <a:pt x="99" y="9"/>
                </a:lnTo>
                <a:lnTo>
                  <a:pt x="90" y="5"/>
                </a:lnTo>
                <a:lnTo>
                  <a:pt x="78" y="1"/>
                </a:lnTo>
                <a:lnTo>
                  <a:pt x="65" y="0"/>
                </a:lnTo>
                <a:lnTo>
                  <a:pt x="52" y="1"/>
                </a:lnTo>
                <a:lnTo>
                  <a:pt x="40" y="5"/>
                </a:lnTo>
                <a:lnTo>
                  <a:pt x="30" y="10"/>
                </a:lnTo>
                <a:lnTo>
                  <a:pt x="21" y="19"/>
                </a:lnTo>
                <a:lnTo>
                  <a:pt x="14" y="28"/>
                </a:lnTo>
                <a:lnTo>
                  <a:pt x="9" y="39"/>
                </a:lnTo>
                <a:lnTo>
                  <a:pt x="6" y="53"/>
                </a:lnTo>
                <a:lnTo>
                  <a:pt x="5" y="69"/>
                </a:lnTo>
                <a:lnTo>
                  <a:pt x="5" y="72"/>
                </a:lnTo>
                <a:lnTo>
                  <a:pt x="29" y="72"/>
                </a:lnTo>
                <a:lnTo>
                  <a:pt x="29" y="70"/>
                </a:lnTo>
                <a:lnTo>
                  <a:pt x="30" y="59"/>
                </a:lnTo>
                <a:lnTo>
                  <a:pt x="31" y="51"/>
                </a:lnTo>
                <a:lnTo>
                  <a:pt x="34" y="43"/>
                </a:lnTo>
                <a:lnTo>
                  <a:pt x="38" y="36"/>
                </a:lnTo>
                <a:lnTo>
                  <a:pt x="44" y="31"/>
                </a:lnTo>
                <a:lnTo>
                  <a:pt x="50" y="28"/>
                </a:lnTo>
                <a:lnTo>
                  <a:pt x="56" y="25"/>
                </a:lnTo>
                <a:lnTo>
                  <a:pt x="64" y="24"/>
                </a:lnTo>
                <a:lnTo>
                  <a:pt x="72" y="25"/>
                </a:lnTo>
                <a:lnTo>
                  <a:pt x="78" y="27"/>
                </a:lnTo>
                <a:lnTo>
                  <a:pt x="85" y="30"/>
                </a:lnTo>
                <a:lnTo>
                  <a:pt x="90" y="34"/>
                </a:lnTo>
                <a:lnTo>
                  <a:pt x="94" y="39"/>
                </a:lnTo>
                <a:lnTo>
                  <a:pt x="97" y="45"/>
                </a:lnTo>
                <a:lnTo>
                  <a:pt x="98" y="52"/>
                </a:lnTo>
                <a:lnTo>
                  <a:pt x="99" y="59"/>
                </a:lnTo>
                <a:lnTo>
                  <a:pt x="99" y="66"/>
                </a:lnTo>
                <a:lnTo>
                  <a:pt x="97" y="72"/>
                </a:lnTo>
                <a:lnTo>
                  <a:pt x="96" y="78"/>
                </a:lnTo>
                <a:lnTo>
                  <a:pt x="93" y="83"/>
                </a:lnTo>
                <a:lnTo>
                  <a:pt x="89" y="88"/>
                </a:lnTo>
                <a:lnTo>
                  <a:pt x="85" y="93"/>
                </a:lnTo>
                <a:lnTo>
                  <a:pt x="79" y="98"/>
                </a:lnTo>
                <a:lnTo>
                  <a:pt x="73" y="101"/>
                </a:lnTo>
                <a:lnTo>
                  <a:pt x="58" y="111"/>
                </a:lnTo>
                <a:lnTo>
                  <a:pt x="45" y="119"/>
                </a:lnTo>
                <a:lnTo>
                  <a:pt x="33" y="128"/>
                </a:lnTo>
                <a:lnTo>
                  <a:pt x="23" y="137"/>
                </a:lnTo>
                <a:lnTo>
                  <a:pt x="15" y="148"/>
                </a:lnTo>
                <a:lnTo>
                  <a:pt x="9" y="158"/>
                </a:lnTo>
                <a:lnTo>
                  <a:pt x="5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32" name="Freeform 380"/>
          <p:cNvSpPr>
            <a:spLocks/>
          </p:cNvSpPr>
          <p:nvPr/>
        </p:nvSpPr>
        <p:spPr bwMode="auto">
          <a:xfrm>
            <a:off x="5537200" y="2519363"/>
            <a:ext cx="65088" cy="109537"/>
          </a:xfrm>
          <a:custGeom>
            <a:avLst/>
            <a:gdLst>
              <a:gd name="T0" fmla="*/ 0 w 136"/>
              <a:gd name="T1" fmla="*/ 2147483647 h 207"/>
              <a:gd name="T2" fmla="*/ 2147483647 w 136"/>
              <a:gd name="T3" fmla="*/ 2147483647 h 207"/>
              <a:gd name="T4" fmla="*/ 2147483647 w 136"/>
              <a:gd name="T5" fmla="*/ 2147483647 h 207"/>
              <a:gd name="T6" fmla="*/ 2147483647 w 136"/>
              <a:gd name="T7" fmla="*/ 2147483647 h 207"/>
              <a:gd name="T8" fmla="*/ 2147483647 w 136"/>
              <a:gd name="T9" fmla="*/ 2147483647 h 207"/>
              <a:gd name="T10" fmla="*/ 2147483647 w 136"/>
              <a:gd name="T11" fmla="*/ 2147483647 h 207"/>
              <a:gd name="T12" fmla="*/ 2147483647 w 136"/>
              <a:gd name="T13" fmla="*/ 2147483647 h 207"/>
              <a:gd name="T14" fmla="*/ 2147483647 w 136"/>
              <a:gd name="T15" fmla="*/ 2147483647 h 207"/>
              <a:gd name="T16" fmla="*/ 2147483647 w 136"/>
              <a:gd name="T17" fmla="*/ 2147483647 h 207"/>
              <a:gd name="T18" fmla="*/ 2147483647 w 136"/>
              <a:gd name="T19" fmla="*/ 2147483647 h 207"/>
              <a:gd name="T20" fmla="*/ 2147483647 w 136"/>
              <a:gd name="T21" fmla="*/ 0 h 207"/>
              <a:gd name="T22" fmla="*/ 0 w 136"/>
              <a:gd name="T23" fmla="*/ 0 h 207"/>
              <a:gd name="T24" fmla="*/ 0 w 136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"/>
              <a:gd name="T40" fmla="*/ 0 h 207"/>
              <a:gd name="T41" fmla="*/ 136 w 136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" h="207">
                <a:moveTo>
                  <a:pt x="0" y="207"/>
                </a:moveTo>
                <a:lnTo>
                  <a:pt x="136" y="207"/>
                </a:lnTo>
                <a:lnTo>
                  <a:pt x="136" y="181"/>
                </a:lnTo>
                <a:lnTo>
                  <a:pt x="26" y="181"/>
                </a:lnTo>
                <a:lnTo>
                  <a:pt x="26" y="112"/>
                </a:lnTo>
                <a:lnTo>
                  <a:pt x="126" y="112"/>
                </a:lnTo>
                <a:lnTo>
                  <a:pt x="126" y="87"/>
                </a:lnTo>
                <a:lnTo>
                  <a:pt x="26" y="87"/>
                </a:lnTo>
                <a:lnTo>
                  <a:pt x="26" y="25"/>
                </a:lnTo>
                <a:lnTo>
                  <a:pt x="134" y="25"/>
                </a:lnTo>
                <a:lnTo>
                  <a:pt x="134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33" name="Freeform 381"/>
          <p:cNvSpPr>
            <a:spLocks/>
          </p:cNvSpPr>
          <p:nvPr/>
        </p:nvSpPr>
        <p:spPr bwMode="auto">
          <a:xfrm>
            <a:off x="5607050" y="2525713"/>
            <a:ext cx="31750" cy="103187"/>
          </a:xfrm>
          <a:custGeom>
            <a:avLst/>
            <a:gdLst>
              <a:gd name="T0" fmla="*/ 2147483647 w 67"/>
              <a:gd name="T1" fmla="*/ 2147483647 h 195"/>
              <a:gd name="T2" fmla="*/ 2147483647 w 67"/>
              <a:gd name="T3" fmla="*/ 2147483647 h 195"/>
              <a:gd name="T4" fmla="*/ 2147483647 w 67"/>
              <a:gd name="T5" fmla="*/ 2147483647 h 195"/>
              <a:gd name="T6" fmla="*/ 2147483647 w 67"/>
              <a:gd name="T7" fmla="*/ 2147483647 h 195"/>
              <a:gd name="T8" fmla="*/ 2147483647 w 67"/>
              <a:gd name="T9" fmla="*/ 2147483647 h 195"/>
              <a:gd name="T10" fmla="*/ 2147483647 w 67"/>
              <a:gd name="T11" fmla="*/ 0 h 195"/>
              <a:gd name="T12" fmla="*/ 2128406247 w 67"/>
              <a:gd name="T13" fmla="*/ 0 h 195"/>
              <a:gd name="T14" fmla="*/ 2128406247 w 67"/>
              <a:gd name="T15" fmla="*/ 2147483647 h 195"/>
              <a:gd name="T16" fmla="*/ 0 w 67"/>
              <a:gd name="T17" fmla="*/ 2147483647 h 195"/>
              <a:gd name="T18" fmla="*/ 0 w 67"/>
              <a:gd name="T19" fmla="*/ 2147483647 h 195"/>
              <a:gd name="T20" fmla="*/ 2128406247 w 67"/>
              <a:gd name="T21" fmla="*/ 2147483647 h 195"/>
              <a:gd name="T22" fmla="*/ 2128406247 w 67"/>
              <a:gd name="T23" fmla="*/ 2147483647 h 195"/>
              <a:gd name="T24" fmla="*/ 2128406247 w 67"/>
              <a:gd name="T25" fmla="*/ 2147483647 h 195"/>
              <a:gd name="T26" fmla="*/ 2147483647 w 67"/>
              <a:gd name="T27" fmla="*/ 2147483647 h 195"/>
              <a:gd name="T28" fmla="*/ 2147483647 w 67"/>
              <a:gd name="T29" fmla="*/ 2147483647 h 195"/>
              <a:gd name="T30" fmla="*/ 2147483647 w 67"/>
              <a:gd name="T31" fmla="*/ 2147483647 h 195"/>
              <a:gd name="T32" fmla="*/ 2147483647 w 67"/>
              <a:gd name="T33" fmla="*/ 2147483647 h 195"/>
              <a:gd name="T34" fmla="*/ 2147483647 w 67"/>
              <a:gd name="T35" fmla="*/ 2147483647 h 195"/>
              <a:gd name="T36" fmla="*/ 2147483647 w 67"/>
              <a:gd name="T37" fmla="*/ 2147483647 h 195"/>
              <a:gd name="T38" fmla="*/ 2147483647 w 67"/>
              <a:gd name="T39" fmla="*/ 2147483647 h 195"/>
              <a:gd name="T40" fmla="*/ 2147483647 w 67"/>
              <a:gd name="T41" fmla="*/ 2147483647 h 195"/>
              <a:gd name="T42" fmla="*/ 2147483647 w 67"/>
              <a:gd name="T43" fmla="*/ 2147483647 h 195"/>
              <a:gd name="T44" fmla="*/ 2147483647 w 67"/>
              <a:gd name="T45" fmla="*/ 2147483647 h 195"/>
              <a:gd name="T46" fmla="*/ 2147483647 w 67"/>
              <a:gd name="T47" fmla="*/ 2147483647 h 195"/>
              <a:gd name="T48" fmla="*/ 2147483647 w 67"/>
              <a:gd name="T49" fmla="*/ 2147483647 h 195"/>
              <a:gd name="T50" fmla="*/ 2147483647 w 67"/>
              <a:gd name="T51" fmla="*/ 2147483647 h 195"/>
              <a:gd name="T52" fmla="*/ 2147483647 w 67"/>
              <a:gd name="T53" fmla="*/ 2147483647 h 195"/>
              <a:gd name="T54" fmla="*/ 2147483647 w 67"/>
              <a:gd name="T55" fmla="*/ 2147483647 h 19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7"/>
              <a:gd name="T85" fmla="*/ 0 h 195"/>
              <a:gd name="T86" fmla="*/ 67 w 67"/>
              <a:gd name="T87" fmla="*/ 195 h 19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7" h="195">
                <a:moveTo>
                  <a:pt x="43" y="155"/>
                </a:moveTo>
                <a:lnTo>
                  <a:pt x="43" y="61"/>
                </a:lnTo>
                <a:lnTo>
                  <a:pt x="67" y="61"/>
                </a:lnTo>
                <a:lnTo>
                  <a:pt x="67" y="42"/>
                </a:lnTo>
                <a:lnTo>
                  <a:pt x="43" y="42"/>
                </a:lnTo>
                <a:lnTo>
                  <a:pt x="43" y="0"/>
                </a:lnTo>
                <a:lnTo>
                  <a:pt x="20" y="0"/>
                </a:lnTo>
                <a:lnTo>
                  <a:pt x="20" y="42"/>
                </a:lnTo>
                <a:lnTo>
                  <a:pt x="0" y="42"/>
                </a:lnTo>
                <a:lnTo>
                  <a:pt x="0" y="61"/>
                </a:lnTo>
                <a:lnTo>
                  <a:pt x="20" y="61"/>
                </a:lnTo>
                <a:lnTo>
                  <a:pt x="20" y="164"/>
                </a:lnTo>
                <a:lnTo>
                  <a:pt x="20" y="172"/>
                </a:lnTo>
                <a:lnTo>
                  <a:pt x="21" y="178"/>
                </a:lnTo>
                <a:lnTo>
                  <a:pt x="23" y="184"/>
                </a:lnTo>
                <a:lnTo>
                  <a:pt x="26" y="188"/>
                </a:lnTo>
                <a:lnTo>
                  <a:pt x="31" y="192"/>
                </a:lnTo>
                <a:lnTo>
                  <a:pt x="36" y="194"/>
                </a:lnTo>
                <a:lnTo>
                  <a:pt x="42" y="195"/>
                </a:lnTo>
                <a:lnTo>
                  <a:pt x="50" y="195"/>
                </a:lnTo>
                <a:lnTo>
                  <a:pt x="58" y="194"/>
                </a:lnTo>
                <a:lnTo>
                  <a:pt x="67" y="193"/>
                </a:lnTo>
                <a:lnTo>
                  <a:pt x="67" y="171"/>
                </a:lnTo>
                <a:lnTo>
                  <a:pt x="56" y="172"/>
                </a:lnTo>
                <a:lnTo>
                  <a:pt x="50" y="171"/>
                </a:lnTo>
                <a:lnTo>
                  <a:pt x="45" y="169"/>
                </a:lnTo>
                <a:lnTo>
                  <a:pt x="43" y="163"/>
                </a:lnTo>
                <a:lnTo>
                  <a:pt x="43" y="155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34" name="Freeform 382"/>
          <p:cNvSpPr>
            <a:spLocks noEditPoints="1"/>
          </p:cNvSpPr>
          <p:nvPr/>
        </p:nvSpPr>
        <p:spPr bwMode="auto">
          <a:xfrm>
            <a:off x="5648325" y="2519363"/>
            <a:ext cx="11113" cy="109537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35" name="Freeform 383"/>
          <p:cNvSpPr>
            <a:spLocks noEditPoints="1"/>
          </p:cNvSpPr>
          <p:nvPr/>
        </p:nvSpPr>
        <p:spPr bwMode="auto">
          <a:xfrm>
            <a:off x="5672138" y="2546350"/>
            <a:ext cx="58737" cy="84138"/>
          </a:xfrm>
          <a:custGeom>
            <a:avLst/>
            <a:gdLst>
              <a:gd name="T0" fmla="*/ 2147483647 w 124"/>
              <a:gd name="T1" fmla="*/ 2147483647 h 159"/>
              <a:gd name="T2" fmla="*/ 2147483647 w 124"/>
              <a:gd name="T3" fmla="*/ 2147483647 h 159"/>
              <a:gd name="T4" fmla="*/ 2147483647 w 124"/>
              <a:gd name="T5" fmla="*/ 2147483647 h 159"/>
              <a:gd name="T6" fmla="*/ 2147483647 w 124"/>
              <a:gd name="T7" fmla="*/ 2147483647 h 159"/>
              <a:gd name="T8" fmla="*/ 2147483647 w 124"/>
              <a:gd name="T9" fmla="*/ 2147483647 h 159"/>
              <a:gd name="T10" fmla="*/ 2147483647 w 124"/>
              <a:gd name="T11" fmla="*/ 2147483647 h 159"/>
              <a:gd name="T12" fmla="*/ 2147483647 w 124"/>
              <a:gd name="T13" fmla="*/ 2147483647 h 159"/>
              <a:gd name="T14" fmla="*/ 2147483647 w 124"/>
              <a:gd name="T15" fmla="*/ 2147483647 h 159"/>
              <a:gd name="T16" fmla="*/ 2147483647 w 124"/>
              <a:gd name="T17" fmla="*/ 2147483647 h 159"/>
              <a:gd name="T18" fmla="*/ 2147483647 w 124"/>
              <a:gd name="T19" fmla="*/ 2147483647 h 159"/>
              <a:gd name="T20" fmla="*/ 2147483647 w 124"/>
              <a:gd name="T21" fmla="*/ 2147483647 h 159"/>
              <a:gd name="T22" fmla="*/ 2147483647 w 124"/>
              <a:gd name="T23" fmla="*/ 1778131063 h 159"/>
              <a:gd name="T24" fmla="*/ 2147483647 w 124"/>
              <a:gd name="T25" fmla="*/ 148131044 h 159"/>
              <a:gd name="T26" fmla="*/ 2147483647 w 124"/>
              <a:gd name="T27" fmla="*/ 148131044 h 159"/>
              <a:gd name="T28" fmla="*/ 2147483647 w 124"/>
              <a:gd name="T29" fmla="*/ 1778131063 h 159"/>
              <a:gd name="T30" fmla="*/ 1062878438 w 124"/>
              <a:gd name="T31" fmla="*/ 2147483647 h 159"/>
              <a:gd name="T32" fmla="*/ 106355184 w 124"/>
              <a:gd name="T33" fmla="*/ 2147483647 h 159"/>
              <a:gd name="T34" fmla="*/ 106355184 w 124"/>
              <a:gd name="T35" fmla="*/ 2147483647 h 159"/>
              <a:gd name="T36" fmla="*/ 1062878438 w 124"/>
              <a:gd name="T37" fmla="*/ 2147483647 h 159"/>
              <a:gd name="T38" fmla="*/ 2147483647 w 124"/>
              <a:gd name="T39" fmla="*/ 2147483647 h 159"/>
              <a:gd name="T40" fmla="*/ 2147483647 w 124"/>
              <a:gd name="T41" fmla="*/ 2147483647 h 159"/>
              <a:gd name="T42" fmla="*/ 2147483647 w 124"/>
              <a:gd name="T43" fmla="*/ 2147483647 h 159"/>
              <a:gd name="T44" fmla="*/ 2147483647 w 124"/>
              <a:gd name="T45" fmla="*/ 2147483647 h 159"/>
              <a:gd name="T46" fmla="*/ 2147483647 w 124"/>
              <a:gd name="T47" fmla="*/ 2147483647 h 159"/>
              <a:gd name="T48" fmla="*/ 2147483647 w 124"/>
              <a:gd name="T49" fmla="*/ 2147483647 h 159"/>
              <a:gd name="T50" fmla="*/ 2147483647 w 124"/>
              <a:gd name="T51" fmla="*/ 2147483647 h 159"/>
              <a:gd name="T52" fmla="*/ 2147483647 w 124"/>
              <a:gd name="T53" fmla="*/ 2147483647 h 159"/>
              <a:gd name="T54" fmla="*/ 2147483647 w 124"/>
              <a:gd name="T55" fmla="*/ 2147483647 h 159"/>
              <a:gd name="T56" fmla="*/ 2147483647 w 124"/>
              <a:gd name="T57" fmla="*/ 2147483647 h 159"/>
              <a:gd name="T58" fmla="*/ 2147483647 w 124"/>
              <a:gd name="T59" fmla="*/ 2147483647 h 159"/>
              <a:gd name="T60" fmla="*/ 2147483647 w 124"/>
              <a:gd name="T61" fmla="*/ 2147483647 h 159"/>
              <a:gd name="T62" fmla="*/ 2147483647 w 124"/>
              <a:gd name="T63" fmla="*/ 2147483647 h 159"/>
              <a:gd name="T64" fmla="*/ 2147483647 w 124"/>
              <a:gd name="T65" fmla="*/ 2147483647 h 159"/>
              <a:gd name="T66" fmla="*/ 2147483647 w 124"/>
              <a:gd name="T67" fmla="*/ 2147483647 h 159"/>
              <a:gd name="T68" fmla="*/ 2147483647 w 124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9"/>
              <a:gd name="T107" fmla="*/ 124 w 124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9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7" y="128"/>
                </a:lnTo>
                <a:lnTo>
                  <a:pt x="82" y="131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2"/>
                </a:lnTo>
                <a:lnTo>
                  <a:pt x="41" y="128"/>
                </a:lnTo>
                <a:lnTo>
                  <a:pt x="35" y="122"/>
                </a:lnTo>
                <a:lnTo>
                  <a:pt x="31" y="117"/>
                </a:lnTo>
                <a:lnTo>
                  <a:pt x="28" y="108"/>
                </a:lnTo>
                <a:lnTo>
                  <a:pt x="25" y="98"/>
                </a:lnTo>
                <a:lnTo>
                  <a:pt x="24" y="87"/>
                </a:lnTo>
                <a:lnTo>
                  <a:pt x="124" y="87"/>
                </a:lnTo>
                <a:lnTo>
                  <a:pt x="124" y="76"/>
                </a:lnTo>
                <a:lnTo>
                  <a:pt x="122" y="60"/>
                </a:lnTo>
                <a:lnTo>
                  <a:pt x="119" y="43"/>
                </a:lnTo>
                <a:lnTo>
                  <a:pt x="114" y="30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9" y="157"/>
                </a:lnTo>
                <a:lnTo>
                  <a:pt x="61" y="159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2" y="145"/>
                </a:lnTo>
                <a:lnTo>
                  <a:pt x="109" y="138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5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5"/>
                </a:lnTo>
                <a:lnTo>
                  <a:pt x="85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36" name="Freeform 384"/>
          <p:cNvSpPr>
            <a:spLocks/>
          </p:cNvSpPr>
          <p:nvPr/>
        </p:nvSpPr>
        <p:spPr bwMode="auto">
          <a:xfrm>
            <a:off x="5743575" y="2546350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302078691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359496242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7"/>
                </a:lnTo>
                <a:lnTo>
                  <a:pt x="112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6" y="2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4"/>
                </a:lnTo>
                <a:lnTo>
                  <a:pt x="41" y="6"/>
                </a:lnTo>
                <a:lnTo>
                  <a:pt x="36" y="9"/>
                </a:lnTo>
                <a:lnTo>
                  <a:pt x="30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29" y="41"/>
                </a:lnTo>
                <a:lnTo>
                  <a:pt x="34" y="34"/>
                </a:lnTo>
                <a:lnTo>
                  <a:pt x="40" y="29"/>
                </a:lnTo>
                <a:lnTo>
                  <a:pt x="46" y="26"/>
                </a:lnTo>
                <a:lnTo>
                  <a:pt x="55" y="23"/>
                </a:lnTo>
                <a:lnTo>
                  <a:pt x="63" y="22"/>
                </a:lnTo>
                <a:lnTo>
                  <a:pt x="71" y="23"/>
                </a:lnTo>
                <a:lnTo>
                  <a:pt x="77" y="25"/>
                </a:lnTo>
                <a:lnTo>
                  <a:pt x="81" y="28"/>
                </a:lnTo>
                <a:lnTo>
                  <a:pt x="85" y="32"/>
                </a:lnTo>
                <a:lnTo>
                  <a:pt x="87" y="37"/>
                </a:lnTo>
                <a:lnTo>
                  <a:pt x="90" y="44"/>
                </a:lnTo>
                <a:lnTo>
                  <a:pt x="91" y="53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37" name="Freeform 385"/>
          <p:cNvSpPr>
            <a:spLocks/>
          </p:cNvSpPr>
          <p:nvPr/>
        </p:nvSpPr>
        <p:spPr bwMode="auto">
          <a:xfrm>
            <a:off x="5811838" y="2546350"/>
            <a:ext cx="53975" cy="82550"/>
          </a:xfrm>
          <a:custGeom>
            <a:avLst/>
            <a:gdLst>
              <a:gd name="T0" fmla="*/ 2147483647 w 113"/>
              <a:gd name="T1" fmla="*/ 2147483647 h 155"/>
              <a:gd name="T2" fmla="*/ 2147483647 w 113"/>
              <a:gd name="T3" fmla="*/ 2147483647 h 155"/>
              <a:gd name="T4" fmla="*/ 2147483647 w 113"/>
              <a:gd name="T5" fmla="*/ 2147483647 h 155"/>
              <a:gd name="T6" fmla="*/ 2147483647 w 113"/>
              <a:gd name="T7" fmla="*/ 2147483647 h 155"/>
              <a:gd name="T8" fmla="*/ 2147483647 w 113"/>
              <a:gd name="T9" fmla="*/ 2147483647 h 155"/>
              <a:gd name="T10" fmla="*/ 2147483647 w 113"/>
              <a:gd name="T11" fmla="*/ 2147483647 h 155"/>
              <a:gd name="T12" fmla="*/ 2147483647 w 113"/>
              <a:gd name="T13" fmla="*/ 2147483647 h 155"/>
              <a:gd name="T14" fmla="*/ 2147483647 w 113"/>
              <a:gd name="T15" fmla="*/ 2147483647 h 155"/>
              <a:gd name="T16" fmla="*/ 2147483647 w 113"/>
              <a:gd name="T17" fmla="*/ 2147483647 h 155"/>
              <a:gd name="T18" fmla="*/ 2147483647 w 113"/>
              <a:gd name="T19" fmla="*/ 1812756277 h 155"/>
              <a:gd name="T20" fmla="*/ 2147483647 w 113"/>
              <a:gd name="T21" fmla="*/ 1208599162 h 155"/>
              <a:gd name="T22" fmla="*/ 2147483647 w 113"/>
              <a:gd name="T23" fmla="*/ 755338860 h 155"/>
              <a:gd name="T24" fmla="*/ 2147483647 w 113"/>
              <a:gd name="T25" fmla="*/ 302078691 h 155"/>
              <a:gd name="T26" fmla="*/ 2147483647 w 113"/>
              <a:gd name="T27" fmla="*/ 151181544 h 155"/>
              <a:gd name="T28" fmla="*/ 2147483647 w 113"/>
              <a:gd name="T29" fmla="*/ 0 h 155"/>
              <a:gd name="T30" fmla="*/ 2147483647 w 113"/>
              <a:gd name="T31" fmla="*/ 0 h 155"/>
              <a:gd name="T32" fmla="*/ 2147483647 w 113"/>
              <a:gd name="T33" fmla="*/ 0 h 155"/>
              <a:gd name="T34" fmla="*/ 2147483647 w 113"/>
              <a:gd name="T35" fmla="*/ 151181544 h 155"/>
              <a:gd name="T36" fmla="*/ 2147483647 w 113"/>
              <a:gd name="T37" fmla="*/ 604157915 h 155"/>
              <a:gd name="T38" fmla="*/ 2147483647 w 113"/>
              <a:gd name="T39" fmla="*/ 906236472 h 155"/>
              <a:gd name="T40" fmla="*/ 2147483647 w 113"/>
              <a:gd name="T41" fmla="*/ 1359496242 h 155"/>
              <a:gd name="T42" fmla="*/ 2147483647 w 113"/>
              <a:gd name="T43" fmla="*/ 2114834835 h 155"/>
              <a:gd name="T44" fmla="*/ 2147483647 w 113"/>
              <a:gd name="T45" fmla="*/ 2147483647 h 155"/>
              <a:gd name="T46" fmla="*/ 2147483647 w 113"/>
              <a:gd name="T47" fmla="*/ 2147483647 h 155"/>
              <a:gd name="T48" fmla="*/ 2147483647 w 113"/>
              <a:gd name="T49" fmla="*/ 604157915 h 155"/>
              <a:gd name="T50" fmla="*/ 0 w 113"/>
              <a:gd name="T51" fmla="*/ 604157915 h 155"/>
              <a:gd name="T52" fmla="*/ 0 w 113"/>
              <a:gd name="T53" fmla="*/ 2147483647 h 155"/>
              <a:gd name="T54" fmla="*/ 2147483647 w 113"/>
              <a:gd name="T55" fmla="*/ 2147483647 h 155"/>
              <a:gd name="T56" fmla="*/ 2147483647 w 113"/>
              <a:gd name="T57" fmla="*/ 2147483647 h 155"/>
              <a:gd name="T58" fmla="*/ 2147483647 w 113"/>
              <a:gd name="T59" fmla="*/ 2147483647 h 155"/>
              <a:gd name="T60" fmla="*/ 2147483647 w 113"/>
              <a:gd name="T61" fmla="*/ 2147483647 h 155"/>
              <a:gd name="T62" fmla="*/ 2147483647 w 113"/>
              <a:gd name="T63" fmla="*/ 2147483647 h 155"/>
              <a:gd name="T64" fmla="*/ 2147483647 w 113"/>
              <a:gd name="T65" fmla="*/ 2147483647 h 155"/>
              <a:gd name="T66" fmla="*/ 2147483647 w 113"/>
              <a:gd name="T67" fmla="*/ 2147483647 h 155"/>
              <a:gd name="T68" fmla="*/ 2147483647 w 113"/>
              <a:gd name="T69" fmla="*/ 2147483647 h 155"/>
              <a:gd name="T70" fmla="*/ 2147483647 w 113"/>
              <a:gd name="T71" fmla="*/ 2147483647 h 155"/>
              <a:gd name="T72" fmla="*/ 2147483647 w 113"/>
              <a:gd name="T73" fmla="*/ 2147483647 h 155"/>
              <a:gd name="T74" fmla="*/ 2147483647 w 113"/>
              <a:gd name="T75" fmla="*/ 2147483647 h 155"/>
              <a:gd name="T76" fmla="*/ 2147483647 w 113"/>
              <a:gd name="T77" fmla="*/ 2147483647 h 155"/>
              <a:gd name="T78" fmla="*/ 2147483647 w 113"/>
              <a:gd name="T79" fmla="*/ 2147483647 h 155"/>
              <a:gd name="T80" fmla="*/ 2147483647 w 113"/>
              <a:gd name="T81" fmla="*/ 2147483647 h 155"/>
              <a:gd name="T82" fmla="*/ 2147483647 w 113"/>
              <a:gd name="T83" fmla="*/ 2147483647 h 155"/>
              <a:gd name="T84" fmla="*/ 2147483647 w 113"/>
              <a:gd name="T85" fmla="*/ 2147483647 h 155"/>
              <a:gd name="T86" fmla="*/ 2147483647 w 113"/>
              <a:gd name="T87" fmla="*/ 2147483647 h 155"/>
              <a:gd name="T88" fmla="*/ 2147483647 w 113"/>
              <a:gd name="T89" fmla="*/ 2147483647 h 155"/>
              <a:gd name="T90" fmla="*/ 2147483647 w 113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3"/>
              <a:gd name="T139" fmla="*/ 0 h 155"/>
              <a:gd name="T140" fmla="*/ 113 w 113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3" h="155">
                <a:moveTo>
                  <a:pt x="90" y="155"/>
                </a:moveTo>
                <a:lnTo>
                  <a:pt x="113" y="155"/>
                </a:lnTo>
                <a:lnTo>
                  <a:pt x="113" y="64"/>
                </a:lnTo>
                <a:lnTo>
                  <a:pt x="113" y="57"/>
                </a:lnTo>
                <a:lnTo>
                  <a:pt x="113" y="47"/>
                </a:lnTo>
                <a:lnTo>
                  <a:pt x="112" y="37"/>
                </a:lnTo>
                <a:lnTo>
                  <a:pt x="111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1" y="5"/>
                </a:lnTo>
                <a:lnTo>
                  <a:pt x="86" y="2"/>
                </a:lnTo>
                <a:lnTo>
                  <a:pt x="80" y="1"/>
                </a:lnTo>
                <a:lnTo>
                  <a:pt x="72" y="0"/>
                </a:lnTo>
                <a:lnTo>
                  <a:pt x="65" y="0"/>
                </a:lnTo>
                <a:lnTo>
                  <a:pt x="59" y="0"/>
                </a:lnTo>
                <a:lnTo>
                  <a:pt x="52" y="1"/>
                </a:lnTo>
                <a:lnTo>
                  <a:pt x="46" y="4"/>
                </a:lnTo>
                <a:lnTo>
                  <a:pt x="41" y="6"/>
                </a:lnTo>
                <a:lnTo>
                  <a:pt x="35" y="9"/>
                </a:lnTo>
                <a:lnTo>
                  <a:pt x="30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29" y="41"/>
                </a:lnTo>
                <a:lnTo>
                  <a:pt x="33" y="34"/>
                </a:lnTo>
                <a:lnTo>
                  <a:pt x="40" y="29"/>
                </a:lnTo>
                <a:lnTo>
                  <a:pt x="46" y="26"/>
                </a:lnTo>
                <a:lnTo>
                  <a:pt x="54" y="23"/>
                </a:lnTo>
                <a:lnTo>
                  <a:pt x="63" y="22"/>
                </a:lnTo>
                <a:lnTo>
                  <a:pt x="70" y="23"/>
                </a:lnTo>
                <a:lnTo>
                  <a:pt x="77" y="25"/>
                </a:lnTo>
                <a:lnTo>
                  <a:pt x="81" y="28"/>
                </a:lnTo>
                <a:lnTo>
                  <a:pt x="85" y="32"/>
                </a:lnTo>
                <a:lnTo>
                  <a:pt x="87" y="37"/>
                </a:lnTo>
                <a:lnTo>
                  <a:pt x="89" y="44"/>
                </a:lnTo>
                <a:lnTo>
                  <a:pt x="90" y="53"/>
                </a:lnTo>
                <a:lnTo>
                  <a:pt x="90" y="62"/>
                </a:lnTo>
                <a:lnTo>
                  <a:pt x="90" y="155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38" name="Freeform 386"/>
          <p:cNvSpPr>
            <a:spLocks noEditPoints="1"/>
          </p:cNvSpPr>
          <p:nvPr/>
        </p:nvSpPr>
        <p:spPr bwMode="auto">
          <a:xfrm>
            <a:off x="5878513" y="2546350"/>
            <a:ext cx="58737" cy="84138"/>
          </a:xfrm>
          <a:custGeom>
            <a:avLst/>
            <a:gdLst>
              <a:gd name="T0" fmla="*/ 2147483647 w 123"/>
              <a:gd name="T1" fmla="*/ 2147483647 h 159"/>
              <a:gd name="T2" fmla="*/ 2147483647 w 123"/>
              <a:gd name="T3" fmla="*/ 2147483647 h 159"/>
              <a:gd name="T4" fmla="*/ 2147483647 w 123"/>
              <a:gd name="T5" fmla="*/ 2147483647 h 159"/>
              <a:gd name="T6" fmla="*/ 2147483647 w 123"/>
              <a:gd name="T7" fmla="*/ 2147483647 h 159"/>
              <a:gd name="T8" fmla="*/ 2147483647 w 123"/>
              <a:gd name="T9" fmla="*/ 2147483647 h 159"/>
              <a:gd name="T10" fmla="*/ 2147483647 w 123"/>
              <a:gd name="T11" fmla="*/ 2147483647 h 159"/>
              <a:gd name="T12" fmla="*/ 2147483647 w 123"/>
              <a:gd name="T13" fmla="*/ 2147483647 h 159"/>
              <a:gd name="T14" fmla="*/ 2147483647 w 123"/>
              <a:gd name="T15" fmla="*/ 2147483647 h 159"/>
              <a:gd name="T16" fmla="*/ 2147483647 w 123"/>
              <a:gd name="T17" fmla="*/ 2147483647 h 159"/>
              <a:gd name="T18" fmla="*/ 2147483647 w 123"/>
              <a:gd name="T19" fmla="*/ 2147483647 h 159"/>
              <a:gd name="T20" fmla="*/ 2147483647 w 123"/>
              <a:gd name="T21" fmla="*/ 2147483647 h 159"/>
              <a:gd name="T22" fmla="*/ 2147483647 w 123"/>
              <a:gd name="T23" fmla="*/ 1778131063 h 159"/>
              <a:gd name="T24" fmla="*/ 2147483647 w 123"/>
              <a:gd name="T25" fmla="*/ 148131044 h 159"/>
              <a:gd name="T26" fmla="*/ 2147483647 w 123"/>
              <a:gd name="T27" fmla="*/ 148131044 h 159"/>
              <a:gd name="T28" fmla="*/ 2147483647 w 123"/>
              <a:gd name="T29" fmla="*/ 1778131063 h 159"/>
              <a:gd name="T30" fmla="*/ 980121393 w 123"/>
              <a:gd name="T31" fmla="*/ 2147483647 h 159"/>
              <a:gd name="T32" fmla="*/ 109003459 w 123"/>
              <a:gd name="T33" fmla="*/ 2147483647 h 159"/>
              <a:gd name="T34" fmla="*/ 109003459 w 123"/>
              <a:gd name="T35" fmla="*/ 2147483647 h 159"/>
              <a:gd name="T36" fmla="*/ 980121393 w 123"/>
              <a:gd name="T37" fmla="*/ 2147483647 h 159"/>
              <a:gd name="T38" fmla="*/ 2147483647 w 123"/>
              <a:gd name="T39" fmla="*/ 2147483647 h 159"/>
              <a:gd name="T40" fmla="*/ 2147483647 w 123"/>
              <a:gd name="T41" fmla="*/ 2147483647 h 159"/>
              <a:gd name="T42" fmla="*/ 2147483647 w 123"/>
              <a:gd name="T43" fmla="*/ 2147483647 h 159"/>
              <a:gd name="T44" fmla="*/ 2147483647 w 123"/>
              <a:gd name="T45" fmla="*/ 2147483647 h 159"/>
              <a:gd name="T46" fmla="*/ 2147483647 w 123"/>
              <a:gd name="T47" fmla="*/ 2147483647 h 159"/>
              <a:gd name="T48" fmla="*/ 2147483647 w 123"/>
              <a:gd name="T49" fmla="*/ 2147483647 h 159"/>
              <a:gd name="T50" fmla="*/ 2147483647 w 123"/>
              <a:gd name="T51" fmla="*/ 2147483647 h 159"/>
              <a:gd name="T52" fmla="*/ 2147483647 w 123"/>
              <a:gd name="T53" fmla="*/ 2147483647 h 159"/>
              <a:gd name="T54" fmla="*/ 2147483647 w 123"/>
              <a:gd name="T55" fmla="*/ 2147483647 h 159"/>
              <a:gd name="T56" fmla="*/ 2147483647 w 123"/>
              <a:gd name="T57" fmla="*/ 2147483647 h 159"/>
              <a:gd name="T58" fmla="*/ 2147483647 w 123"/>
              <a:gd name="T59" fmla="*/ 2147483647 h 159"/>
              <a:gd name="T60" fmla="*/ 2147483647 w 123"/>
              <a:gd name="T61" fmla="*/ 2147483647 h 159"/>
              <a:gd name="T62" fmla="*/ 2147483647 w 123"/>
              <a:gd name="T63" fmla="*/ 2147483647 h 159"/>
              <a:gd name="T64" fmla="*/ 2147483647 w 123"/>
              <a:gd name="T65" fmla="*/ 2147483647 h 159"/>
              <a:gd name="T66" fmla="*/ 2147483647 w 123"/>
              <a:gd name="T67" fmla="*/ 2147483647 h 159"/>
              <a:gd name="T68" fmla="*/ 2147483647 w 123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9"/>
              <a:gd name="T107" fmla="*/ 123 w 123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9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6" y="128"/>
                </a:lnTo>
                <a:lnTo>
                  <a:pt x="82" y="131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8"/>
                </a:lnTo>
                <a:lnTo>
                  <a:pt x="35" y="122"/>
                </a:lnTo>
                <a:lnTo>
                  <a:pt x="30" y="117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6"/>
                </a:lnTo>
                <a:lnTo>
                  <a:pt x="122" y="60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8" y="157"/>
                </a:lnTo>
                <a:lnTo>
                  <a:pt x="61" y="159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5"/>
                </a:lnTo>
                <a:lnTo>
                  <a:pt x="108" y="138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7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7" y="25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5"/>
                </a:lnTo>
                <a:lnTo>
                  <a:pt x="84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39" name="Freeform 387"/>
          <p:cNvSpPr>
            <a:spLocks/>
          </p:cNvSpPr>
          <p:nvPr/>
        </p:nvSpPr>
        <p:spPr bwMode="auto">
          <a:xfrm>
            <a:off x="5983288" y="2519363"/>
            <a:ext cx="82550" cy="109537"/>
          </a:xfrm>
          <a:custGeom>
            <a:avLst/>
            <a:gdLst>
              <a:gd name="T0" fmla="*/ 2147483647 w 177"/>
              <a:gd name="T1" fmla="*/ 2147483647 h 207"/>
              <a:gd name="T2" fmla="*/ 2147483647 w 177"/>
              <a:gd name="T3" fmla="*/ 2147483647 h 207"/>
              <a:gd name="T4" fmla="*/ 2147483647 w 177"/>
              <a:gd name="T5" fmla="*/ 2147483647 h 207"/>
              <a:gd name="T6" fmla="*/ 2147483647 w 177"/>
              <a:gd name="T7" fmla="*/ 2147483647 h 207"/>
              <a:gd name="T8" fmla="*/ 2147483647 w 177"/>
              <a:gd name="T9" fmla="*/ 2147483647 h 207"/>
              <a:gd name="T10" fmla="*/ 2147483647 w 177"/>
              <a:gd name="T11" fmla="*/ 2147483647 h 207"/>
              <a:gd name="T12" fmla="*/ 2147483647 w 177"/>
              <a:gd name="T13" fmla="*/ 2147483647 h 207"/>
              <a:gd name="T14" fmla="*/ 2147483647 w 177"/>
              <a:gd name="T15" fmla="*/ 2147483647 h 207"/>
              <a:gd name="T16" fmla="*/ 2147483647 w 177"/>
              <a:gd name="T17" fmla="*/ 2147483647 h 207"/>
              <a:gd name="T18" fmla="*/ 2147483647 w 177"/>
              <a:gd name="T19" fmla="*/ 0 h 207"/>
              <a:gd name="T20" fmla="*/ 2147483647 w 177"/>
              <a:gd name="T21" fmla="*/ 0 h 207"/>
              <a:gd name="T22" fmla="*/ 2147483647 w 177"/>
              <a:gd name="T23" fmla="*/ 2147483647 h 207"/>
              <a:gd name="T24" fmla="*/ 2147483647 w 177"/>
              <a:gd name="T25" fmla="*/ 2147483647 h 207"/>
              <a:gd name="T26" fmla="*/ 2147483647 w 177"/>
              <a:gd name="T27" fmla="*/ 2147483647 h 207"/>
              <a:gd name="T28" fmla="*/ 2147483647 w 177"/>
              <a:gd name="T29" fmla="*/ 0 h 207"/>
              <a:gd name="T30" fmla="*/ 0 w 177"/>
              <a:gd name="T31" fmla="*/ 0 h 207"/>
              <a:gd name="T32" fmla="*/ 0 w 177"/>
              <a:gd name="T33" fmla="*/ 2147483647 h 207"/>
              <a:gd name="T34" fmla="*/ 2147483647 w 177"/>
              <a:gd name="T35" fmla="*/ 2147483647 h 207"/>
              <a:gd name="T36" fmla="*/ 2147483647 w 177"/>
              <a:gd name="T37" fmla="*/ 2147483647 h 2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7"/>
              <a:gd name="T58" fmla="*/ 0 h 207"/>
              <a:gd name="T59" fmla="*/ 177 w 177"/>
              <a:gd name="T60" fmla="*/ 207 h 20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7" h="207">
                <a:moveTo>
                  <a:pt x="24" y="30"/>
                </a:moveTo>
                <a:lnTo>
                  <a:pt x="26" y="39"/>
                </a:lnTo>
                <a:lnTo>
                  <a:pt x="28" y="49"/>
                </a:lnTo>
                <a:lnTo>
                  <a:pt x="75" y="207"/>
                </a:lnTo>
                <a:lnTo>
                  <a:pt x="99" y="207"/>
                </a:lnTo>
                <a:lnTo>
                  <a:pt x="148" y="49"/>
                </a:lnTo>
                <a:lnTo>
                  <a:pt x="152" y="30"/>
                </a:lnTo>
                <a:lnTo>
                  <a:pt x="152" y="207"/>
                </a:lnTo>
                <a:lnTo>
                  <a:pt x="177" y="207"/>
                </a:lnTo>
                <a:lnTo>
                  <a:pt x="177" y="0"/>
                </a:lnTo>
                <a:lnTo>
                  <a:pt x="141" y="0"/>
                </a:lnTo>
                <a:lnTo>
                  <a:pt x="92" y="158"/>
                </a:lnTo>
                <a:lnTo>
                  <a:pt x="88" y="176"/>
                </a:lnTo>
                <a:lnTo>
                  <a:pt x="84" y="158"/>
                </a:lnTo>
                <a:lnTo>
                  <a:pt x="36" y="0"/>
                </a:lnTo>
                <a:lnTo>
                  <a:pt x="0" y="0"/>
                </a:lnTo>
                <a:lnTo>
                  <a:pt x="0" y="207"/>
                </a:lnTo>
                <a:lnTo>
                  <a:pt x="24" y="207"/>
                </a:lnTo>
                <a:lnTo>
                  <a:pt x="24" y="30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40" name="Rectangle 388"/>
          <p:cNvSpPr>
            <a:spLocks noChangeArrowheads="1"/>
          </p:cNvSpPr>
          <p:nvPr/>
        </p:nvSpPr>
        <p:spPr bwMode="auto">
          <a:xfrm>
            <a:off x="6086475" y="2611438"/>
            <a:ext cx="12700" cy="17462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41" name="Freeform 389"/>
          <p:cNvSpPr>
            <a:spLocks/>
          </p:cNvSpPr>
          <p:nvPr/>
        </p:nvSpPr>
        <p:spPr bwMode="auto">
          <a:xfrm>
            <a:off x="4851400" y="2716213"/>
            <a:ext cx="58738" cy="107950"/>
          </a:xfrm>
          <a:custGeom>
            <a:avLst/>
            <a:gdLst>
              <a:gd name="T0" fmla="*/ 0 w 126"/>
              <a:gd name="T1" fmla="*/ 2147483647 h 204"/>
              <a:gd name="T2" fmla="*/ 405299677 w 126"/>
              <a:gd name="T3" fmla="*/ 2147483647 h 204"/>
              <a:gd name="T4" fmla="*/ 1722251353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592796929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026062396 w 126"/>
              <a:gd name="T45" fmla="*/ 2147483647 h 204"/>
              <a:gd name="T46" fmla="*/ 810381651 w 126"/>
              <a:gd name="T47" fmla="*/ 2147483647 h 204"/>
              <a:gd name="T48" fmla="*/ 40529967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5"/>
                </a:moveTo>
                <a:lnTo>
                  <a:pt x="0" y="137"/>
                </a:lnTo>
                <a:lnTo>
                  <a:pt x="1" y="152"/>
                </a:lnTo>
                <a:lnTo>
                  <a:pt x="4" y="165"/>
                </a:lnTo>
                <a:lnTo>
                  <a:pt x="9" y="176"/>
                </a:lnTo>
                <a:lnTo>
                  <a:pt x="17" y="186"/>
                </a:lnTo>
                <a:lnTo>
                  <a:pt x="25" y="194"/>
                </a:lnTo>
                <a:lnTo>
                  <a:pt x="36" y="200"/>
                </a:lnTo>
                <a:lnTo>
                  <a:pt x="47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200"/>
                </a:lnTo>
                <a:lnTo>
                  <a:pt x="99" y="194"/>
                </a:lnTo>
                <a:lnTo>
                  <a:pt x="109" y="187"/>
                </a:lnTo>
                <a:lnTo>
                  <a:pt x="116" y="177"/>
                </a:lnTo>
                <a:lnTo>
                  <a:pt x="122" y="167"/>
                </a:lnTo>
                <a:lnTo>
                  <a:pt x="125" y="154"/>
                </a:lnTo>
                <a:lnTo>
                  <a:pt x="126" y="141"/>
                </a:lnTo>
                <a:lnTo>
                  <a:pt x="126" y="132"/>
                </a:lnTo>
                <a:lnTo>
                  <a:pt x="124" y="124"/>
                </a:lnTo>
                <a:lnTo>
                  <a:pt x="122" y="117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4" y="96"/>
                </a:lnTo>
                <a:lnTo>
                  <a:pt x="97" y="92"/>
                </a:lnTo>
                <a:lnTo>
                  <a:pt x="102" y="89"/>
                </a:lnTo>
                <a:lnTo>
                  <a:pt x="108" y="85"/>
                </a:lnTo>
                <a:lnTo>
                  <a:pt x="111" y="82"/>
                </a:lnTo>
                <a:lnTo>
                  <a:pt x="115" y="77"/>
                </a:lnTo>
                <a:lnTo>
                  <a:pt x="117" y="71"/>
                </a:lnTo>
                <a:lnTo>
                  <a:pt x="119" y="66"/>
                </a:lnTo>
                <a:lnTo>
                  <a:pt x="120" y="60"/>
                </a:lnTo>
                <a:lnTo>
                  <a:pt x="120" y="53"/>
                </a:lnTo>
                <a:lnTo>
                  <a:pt x="119" y="41"/>
                </a:lnTo>
                <a:lnTo>
                  <a:pt x="116" y="31"/>
                </a:lnTo>
                <a:lnTo>
                  <a:pt x="112" y="23"/>
                </a:lnTo>
                <a:lnTo>
                  <a:pt x="105" y="14"/>
                </a:lnTo>
                <a:lnTo>
                  <a:pt x="97" y="9"/>
                </a:lnTo>
                <a:lnTo>
                  <a:pt x="86" y="4"/>
                </a:lnTo>
                <a:lnTo>
                  <a:pt x="75" y="2"/>
                </a:lnTo>
                <a:lnTo>
                  <a:pt x="61" y="0"/>
                </a:lnTo>
                <a:lnTo>
                  <a:pt x="50" y="2"/>
                </a:lnTo>
                <a:lnTo>
                  <a:pt x="38" y="5"/>
                </a:lnTo>
                <a:lnTo>
                  <a:pt x="28" y="11"/>
                </a:lnTo>
                <a:lnTo>
                  <a:pt x="20" y="18"/>
                </a:lnTo>
                <a:lnTo>
                  <a:pt x="14" y="27"/>
                </a:lnTo>
                <a:lnTo>
                  <a:pt x="8" y="39"/>
                </a:lnTo>
                <a:lnTo>
                  <a:pt x="5" y="50"/>
                </a:lnTo>
                <a:lnTo>
                  <a:pt x="4" y="66"/>
                </a:lnTo>
                <a:lnTo>
                  <a:pt x="4" y="67"/>
                </a:lnTo>
                <a:lnTo>
                  <a:pt x="27" y="67"/>
                </a:lnTo>
                <a:lnTo>
                  <a:pt x="28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29"/>
                </a:lnTo>
                <a:lnTo>
                  <a:pt x="47" y="26"/>
                </a:lnTo>
                <a:lnTo>
                  <a:pt x="55" y="25"/>
                </a:lnTo>
                <a:lnTo>
                  <a:pt x="63" y="24"/>
                </a:lnTo>
                <a:lnTo>
                  <a:pt x="71" y="24"/>
                </a:lnTo>
                <a:lnTo>
                  <a:pt x="77" y="26"/>
                </a:lnTo>
                <a:lnTo>
                  <a:pt x="82" y="28"/>
                </a:lnTo>
                <a:lnTo>
                  <a:pt x="86" y="32"/>
                </a:lnTo>
                <a:lnTo>
                  <a:pt x="91" y="35"/>
                </a:lnTo>
                <a:lnTo>
                  <a:pt x="93" y="41"/>
                </a:lnTo>
                <a:lnTo>
                  <a:pt x="95" y="47"/>
                </a:lnTo>
                <a:lnTo>
                  <a:pt x="95" y="54"/>
                </a:lnTo>
                <a:lnTo>
                  <a:pt x="94" y="62"/>
                </a:lnTo>
                <a:lnTo>
                  <a:pt x="93" y="68"/>
                </a:lnTo>
                <a:lnTo>
                  <a:pt x="90" y="74"/>
                </a:lnTo>
                <a:lnTo>
                  <a:pt x="85" y="77"/>
                </a:lnTo>
                <a:lnTo>
                  <a:pt x="80" y="81"/>
                </a:lnTo>
                <a:lnTo>
                  <a:pt x="74" y="83"/>
                </a:lnTo>
                <a:lnTo>
                  <a:pt x="66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3" y="106"/>
                </a:lnTo>
                <a:lnTo>
                  <a:pt x="72" y="108"/>
                </a:lnTo>
                <a:lnTo>
                  <a:pt x="79" y="109"/>
                </a:lnTo>
                <a:lnTo>
                  <a:pt x="86" y="112"/>
                </a:lnTo>
                <a:lnTo>
                  <a:pt x="92" y="116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8"/>
                </a:lnTo>
                <a:lnTo>
                  <a:pt x="96" y="163"/>
                </a:lnTo>
                <a:lnTo>
                  <a:pt x="91" y="169"/>
                </a:lnTo>
                <a:lnTo>
                  <a:pt x="85" y="174"/>
                </a:lnTo>
                <a:lnTo>
                  <a:pt x="79" y="177"/>
                </a:lnTo>
                <a:lnTo>
                  <a:pt x="72" y="179"/>
                </a:lnTo>
                <a:lnTo>
                  <a:pt x="63" y="180"/>
                </a:lnTo>
                <a:lnTo>
                  <a:pt x="55" y="179"/>
                </a:lnTo>
                <a:lnTo>
                  <a:pt x="46" y="177"/>
                </a:lnTo>
                <a:lnTo>
                  <a:pt x="40" y="173"/>
                </a:lnTo>
                <a:lnTo>
                  <a:pt x="35" y="168"/>
                </a:lnTo>
                <a:lnTo>
                  <a:pt x="31" y="162"/>
                </a:lnTo>
                <a:lnTo>
                  <a:pt x="27" y="154"/>
                </a:lnTo>
                <a:lnTo>
                  <a:pt x="25" y="146"/>
                </a:lnTo>
                <a:lnTo>
                  <a:pt x="24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42" name="Freeform 390"/>
          <p:cNvSpPr>
            <a:spLocks/>
          </p:cNvSpPr>
          <p:nvPr/>
        </p:nvSpPr>
        <p:spPr bwMode="auto">
          <a:xfrm>
            <a:off x="4918075" y="2716213"/>
            <a:ext cx="60325" cy="107950"/>
          </a:xfrm>
          <a:custGeom>
            <a:avLst/>
            <a:gdLst>
              <a:gd name="T0" fmla="*/ 0 w 127"/>
              <a:gd name="T1" fmla="*/ 2147483647 h 204"/>
              <a:gd name="T2" fmla="*/ 535859484 w 127"/>
              <a:gd name="T3" fmla="*/ 2147483647 h 204"/>
              <a:gd name="T4" fmla="*/ 1821921437 w 127"/>
              <a:gd name="T5" fmla="*/ 2147483647 h 204"/>
              <a:gd name="T6" fmla="*/ 2147483647 w 127"/>
              <a:gd name="T7" fmla="*/ 2147483647 h 204"/>
              <a:gd name="T8" fmla="*/ 2147483647 w 127"/>
              <a:gd name="T9" fmla="*/ 2147483647 h 204"/>
              <a:gd name="T10" fmla="*/ 2147483647 w 127"/>
              <a:gd name="T11" fmla="*/ 2147483647 h 204"/>
              <a:gd name="T12" fmla="*/ 2147483647 w 127"/>
              <a:gd name="T13" fmla="*/ 2147483647 h 204"/>
              <a:gd name="T14" fmla="*/ 2147483647 w 127"/>
              <a:gd name="T15" fmla="*/ 2147483647 h 204"/>
              <a:gd name="T16" fmla="*/ 2147483647 w 127"/>
              <a:gd name="T17" fmla="*/ 2147483647 h 204"/>
              <a:gd name="T18" fmla="*/ 2147483647 w 127"/>
              <a:gd name="T19" fmla="*/ 2147483647 h 204"/>
              <a:gd name="T20" fmla="*/ 2147483647 w 127"/>
              <a:gd name="T21" fmla="*/ 2147483647 h 204"/>
              <a:gd name="T22" fmla="*/ 2147483647 w 127"/>
              <a:gd name="T23" fmla="*/ 2147483647 h 204"/>
              <a:gd name="T24" fmla="*/ 2147483647 w 127"/>
              <a:gd name="T25" fmla="*/ 2147483647 h 204"/>
              <a:gd name="T26" fmla="*/ 2147483647 w 127"/>
              <a:gd name="T27" fmla="*/ 2147483647 h 204"/>
              <a:gd name="T28" fmla="*/ 2147483647 w 127"/>
              <a:gd name="T29" fmla="*/ 2147483647 h 204"/>
              <a:gd name="T30" fmla="*/ 2147483647 w 127"/>
              <a:gd name="T31" fmla="*/ 2147483647 h 204"/>
              <a:gd name="T32" fmla="*/ 2147483647 w 127"/>
              <a:gd name="T33" fmla="*/ 2147483647 h 204"/>
              <a:gd name="T34" fmla="*/ 2147483647 w 127"/>
              <a:gd name="T35" fmla="*/ 2147483647 h 204"/>
              <a:gd name="T36" fmla="*/ 2147483647 w 127"/>
              <a:gd name="T37" fmla="*/ 2074368167 h 204"/>
              <a:gd name="T38" fmla="*/ 2147483647 w 127"/>
              <a:gd name="T39" fmla="*/ 592796929 h 204"/>
              <a:gd name="T40" fmla="*/ 2147483647 w 127"/>
              <a:gd name="T41" fmla="*/ 0 h 204"/>
              <a:gd name="T42" fmla="*/ 2147483647 w 127"/>
              <a:gd name="T43" fmla="*/ 740925980 h 204"/>
              <a:gd name="T44" fmla="*/ 2143437935 w 127"/>
              <a:gd name="T45" fmla="*/ 2147483647 h 204"/>
              <a:gd name="T46" fmla="*/ 964546881 w 127"/>
              <a:gd name="T47" fmla="*/ 2147483647 h 204"/>
              <a:gd name="T48" fmla="*/ 535859484 w 127"/>
              <a:gd name="T49" fmla="*/ 2147483647 h 204"/>
              <a:gd name="T50" fmla="*/ 2147483647 w 127"/>
              <a:gd name="T51" fmla="*/ 2147483647 h 204"/>
              <a:gd name="T52" fmla="*/ 2147483647 w 127"/>
              <a:gd name="T53" fmla="*/ 2147483647 h 204"/>
              <a:gd name="T54" fmla="*/ 2147483647 w 127"/>
              <a:gd name="T55" fmla="*/ 2147483647 h 204"/>
              <a:gd name="T56" fmla="*/ 2147483647 w 127"/>
              <a:gd name="T57" fmla="*/ 2147483647 h 204"/>
              <a:gd name="T58" fmla="*/ 2147483647 w 127"/>
              <a:gd name="T59" fmla="*/ 2147483647 h 204"/>
              <a:gd name="T60" fmla="*/ 2147483647 w 127"/>
              <a:gd name="T61" fmla="*/ 2147483647 h 204"/>
              <a:gd name="T62" fmla="*/ 2147483647 w 127"/>
              <a:gd name="T63" fmla="*/ 2147483647 h 204"/>
              <a:gd name="T64" fmla="*/ 2147483647 w 127"/>
              <a:gd name="T65" fmla="*/ 2147483647 h 204"/>
              <a:gd name="T66" fmla="*/ 2147483647 w 127"/>
              <a:gd name="T67" fmla="*/ 2147483647 h 204"/>
              <a:gd name="T68" fmla="*/ 2147483647 w 127"/>
              <a:gd name="T69" fmla="*/ 2147483647 h 204"/>
              <a:gd name="T70" fmla="*/ 2147483647 w 127"/>
              <a:gd name="T71" fmla="*/ 2147483647 h 204"/>
              <a:gd name="T72" fmla="*/ 2147483647 w 127"/>
              <a:gd name="T73" fmla="*/ 2147483647 h 204"/>
              <a:gd name="T74" fmla="*/ 2147483647 w 127"/>
              <a:gd name="T75" fmla="*/ 2147483647 h 204"/>
              <a:gd name="T76" fmla="*/ 2147483647 w 127"/>
              <a:gd name="T77" fmla="*/ 2147483647 h 204"/>
              <a:gd name="T78" fmla="*/ 2147483647 w 127"/>
              <a:gd name="T79" fmla="*/ 2147483647 h 204"/>
              <a:gd name="T80" fmla="*/ 2147483647 w 127"/>
              <a:gd name="T81" fmla="*/ 2147483647 h 204"/>
              <a:gd name="T82" fmla="*/ 2147483647 w 127"/>
              <a:gd name="T83" fmla="*/ 2147483647 h 204"/>
              <a:gd name="T84" fmla="*/ 2147483647 w 127"/>
              <a:gd name="T85" fmla="*/ 2147483647 h 204"/>
              <a:gd name="T86" fmla="*/ 2147483647 w 127"/>
              <a:gd name="T87" fmla="*/ 2147483647 h 204"/>
              <a:gd name="T88" fmla="*/ 2147483647 w 127"/>
              <a:gd name="T89" fmla="*/ 2147483647 h 204"/>
              <a:gd name="T90" fmla="*/ 2147483647 w 127"/>
              <a:gd name="T91" fmla="*/ 2147483647 h 204"/>
              <a:gd name="T92" fmla="*/ 2147483647 w 127"/>
              <a:gd name="T93" fmla="*/ 2147483647 h 204"/>
              <a:gd name="T94" fmla="*/ 2147483647 w 127"/>
              <a:gd name="T95" fmla="*/ 2147483647 h 204"/>
              <a:gd name="T96" fmla="*/ 2147483647 w 127"/>
              <a:gd name="T97" fmla="*/ 2147483647 h 204"/>
              <a:gd name="T98" fmla="*/ 2147483647 w 127"/>
              <a:gd name="T99" fmla="*/ 2147483647 h 204"/>
              <a:gd name="T100" fmla="*/ 2147483647 w 127"/>
              <a:gd name="T101" fmla="*/ 2147483647 h 204"/>
              <a:gd name="T102" fmla="*/ 0 w 127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7"/>
              <a:gd name="T157" fmla="*/ 0 h 204"/>
              <a:gd name="T158" fmla="*/ 127 w 127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7" h="204">
                <a:moveTo>
                  <a:pt x="0" y="135"/>
                </a:moveTo>
                <a:lnTo>
                  <a:pt x="0" y="137"/>
                </a:lnTo>
                <a:lnTo>
                  <a:pt x="1" y="152"/>
                </a:lnTo>
                <a:lnTo>
                  <a:pt x="5" y="165"/>
                </a:lnTo>
                <a:lnTo>
                  <a:pt x="10" y="176"/>
                </a:lnTo>
                <a:lnTo>
                  <a:pt x="17" y="186"/>
                </a:lnTo>
                <a:lnTo>
                  <a:pt x="26" y="194"/>
                </a:lnTo>
                <a:lnTo>
                  <a:pt x="36" y="200"/>
                </a:lnTo>
                <a:lnTo>
                  <a:pt x="48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200"/>
                </a:lnTo>
                <a:lnTo>
                  <a:pt x="99" y="194"/>
                </a:lnTo>
                <a:lnTo>
                  <a:pt x="109" y="187"/>
                </a:lnTo>
                <a:lnTo>
                  <a:pt x="116" y="177"/>
                </a:lnTo>
                <a:lnTo>
                  <a:pt x="123" y="167"/>
                </a:lnTo>
                <a:lnTo>
                  <a:pt x="126" y="154"/>
                </a:lnTo>
                <a:lnTo>
                  <a:pt x="127" y="141"/>
                </a:lnTo>
                <a:lnTo>
                  <a:pt x="127" y="132"/>
                </a:lnTo>
                <a:lnTo>
                  <a:pt x="125" y="124"/>
                </a:lnTo>
                <a:lnTo>
                  <a:pt x="123" y="117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5" y="96"/>
                </a:lnTo>
                <a:lnTo>
                  <a:pt x="97" y="92"/>
                </a:lnTo>
                <a:lnTo>
                  <a:pt x="103" y="89"/>
                </a:lnTo>
                <a:lnTo>
                  <a:pt x="108" y="85"/>
                </a:lnTo>
                <a:lnTo>
                  <a:pt x="111" y="82"/>
                </a:lnTo>
                <a:lnTo>
                  <a:pt x="115" y="77"/>
                </a:lnTo>
                <a:lnTo>
                  <a:pt x="117" y="71"/>
                </a:lnTo>
                <a:lnTo>
                  <a:pt x="119" y="66"/>
                </a:lnTo>
                <a:lnTo>
                  <a:pt x="121" y="60"/>
                </a:lnTo>
                <a:lnTo>
                  <a:pt x="121" y="53"/>
                </a:lnTo>
                <a:lnTo>
                  <a:pt x="119" y="41"/>
                </a:lnTo>
                <a:lnTo>
                  <a:pt x="116" y="31"/>
                </a:lnTo>
                <a:lnTo>
                  <a:pt x="112" y="23"/>
                </a:lnTo>
                <a:lnTo>
                  <a:pt x="106" y="14"/>
                </a:lnTo>
                <a:lnTo>
                  <a:pt x="97" y="9"/>
                </a:lnTo>
                <a:lnTo>
                  <a:pt x="87" y="4"/>
                </a:lnTo>
                <a:lnTo>
                  <a:pt x="75" y="2"/>
                </a:lnTo>
                <a:lnTo>
                  <a:pt x="61" y="0"/>
                </a:lnTo>
                <a:lnTo>
                  <a:pt x="50" y="2"/>
                </a:lnTo>
                <a:lnTo>
                  <a:pt x="38" y="5"/>
                </a:lnTo>
                <a:lnTo>
                  <a:pt x="29" y="11"/>
                </a:lnTo>
                <a:lnTo>
                  <a:pt x="20" y="18"/>
                </a:lnTo>
                <a:lnTo>
                  <a:pt x="14" y="27"/>
                </a:lnTo>
                <a:lnTo>
                  <a:pt x="9" y="39"/>
                </a:lnTo>
                <a:lnTo>
                  <a:pt x="6" y="50"/>
                </a:lnTo>
                <a:lnTo>
                  <a:pt x="5" y="66"/>
                </a:lnTo>
                <a:lnTo>
                  <a:pt x="5" y="67"/>
                </a:lnTo>
                <a:lnTo>
                  <a:pt x="28" y="67"/>
                </a:lnTo>
                <a:lnTo>
                  <a:pt x="29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29"/>
                </a:lnTo>
                <a:lnTo>
                  <a:pt x="48" y="26"/>
                </a:lnTo>
                <a:lnTo>
                  <a:pt x="55" y="25"/>
                </a:lnTo>
                <a:lnTo>
                  <a:pt x="64" y="24"/>
                </a:lnTo>
                <a:lnTo>
                  <a:pt x="71" y="24"/>
                </a:lnTo>
                <a:lnTo>
                  <a:pt x="77" y="26"/>
                </a:lnTo>
                <a:lnTo>
                  <a:pt x="83" y="28"/>
                </a:lnTo>
                <a:lnTo>
                  <a:pt x="87" y="32"/>
                </a:lnTo>
                <a:lnTo>
                  <a:pt x="91" y="35"/>
                </a:lnTo>
                <a:lnTo>
                  <a:pt x="93" y="41"/>
                </a:lnTo>
                <a:lnTo>
                  <a:pt x="95" y="47"/>
                </a:lnTo>
                <a:lnTo>
                  <a:pt x="95" y="54"/>
                </a:lnTo>
                <a:lnTo>
                  <a:pt x="94" y="62"/>
                </a:lnTo>
                <a:lnTo>
                  <a:pt x="93" y="68"/>
                </a:lnTo>
                <a:lnTo>
                  <a:pt x="90" y="74"/>
                </a:lnTo>
                <a:lnTo>
                  <a:pt x="86" y="77"/>
                </a:lnTo>
                <a:lnTo>
                  <a:pt x="80" y="81"/>
                </a:lnTo>
                <a:lnTo>
                  <a:pt x="74" y="83"/>
                </a:lnTo>
                <a:lnTo>
                  <a:pt x="67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4" y="106"/>
                </a:lnTo>
                <a:lnTo>
                  <a:pt x="72" y="108"/>
                </a:lnTo>
                <a:lnTo>
                  <a:pt x="79" y="109"/>
                </a:lnTo>
                <a:lnTo>
                  <a:pt x="87" y="112"/>
                </a:lnTo>
                <a:lnTo>
                  <a:pt x="92" y="116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2" y="141"/>
                </a:lnTo>
                <a:lnTo>
                  <a:pt x="100" y="149"/>
                </a:lnTo>
                <a:lnTo>
                  <a:pt x="99" y="158"/>
                </a:lnTo>
                <a:lnTo>
                  <a:pt x="96" y="163"/>
                </a:lnTo>
                <a:lnTo>
                  <a:pt x="91" y="169"/>
                </a:lnTo>
                <a:lnTo>
                  <a:pt x="86" y="174"/>
                </a:lnTo>
                <a:lnTo>
                  <a:pt x="79" y="177"/>
                </a:lnTo>
                <a:lnTo>
                  <a:pt x="72" y="179"/>
                </a:lnTo>
                <a:lnTo>
                  <a:pt x="64" y="180"/>
                </a:lnTo>
                <a:lnTo>
                  <a:pt x="55" y="179"/>
                </a:lnTo>
                <a:lnTo>
                  <a:pt x="47" y="177"/>
                </a:lnTo>
                <a:lnTo>
                  <a:pt x="40" y="173"/>
                </a:lnTo>
                <a:lnTo>
                  <a:pt x="35" y="168"/>
                </a:lnTo>
                <a:lnTo>
                  <a:pt x="31" y="162"/>
                </a:lnTo>
                <a:lnTo>
                  <a:pt x="28" y="154"/>
                </a:lnTo>
                <a:lnTo>
                  <a:pt x="26" y="146"/>
                </a:lnTo>
                <a:lnTo>
                  <a:pt x="25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43" name="Freeform 391"/>
          <p:cNvSpPr>
            <a:spLocks/>
          </p:cNvSpPr>
          <p:nvPr/>
        </p:nvSpPr>
        <p:spPr bwMode="auto">
          <a:xfrm>
            <a:off x="5537200" y="2711450"/>
            <a:ext cx="84138" cy="109538"/>
          </a:xfrm>
          <a:custGeom>
            <a:avLst/>
            <a:gdLst>
              <a:gd name="T0" fmla="*/ 2147483647 w 178"/>
              <a:gd name="T1" fmla="*/ 2147483647 h 208"/>
              <a:gd name="T2" fmla="*/ 2147483647 w 178"/>
              <a:gd name="T3" fmla="*/ 2147483647 h 208"/>
              <a:gd name="T4" fmla="*/ 2147483647 w 178"/>
              <a:gd name="T5" fmla="*/ 2147483647 h 208"/>
              <a:gd name="T6" fmla="*/ 2147483647 w 178"/>
              <a:gd name="T7" fmla="*/ 2147483647 h 208"/>
              <a:gd name="T8" fmla="*/ 2147483647 w 178"/>
              <a:gd name="T9" fmla="*/ 2147483647 h 208"/>
              <a:gd name="T10" fmla="*/ 2147483647 w 178"/>
              <a:gd name="T11" fmla="*/ 2147483647 h 208"/>
              <a:gd name="T12" fmla="*/ 2147483647 w 178"/>
              <a:gd name="T13" fmla="*/ 2147483647 h 208"/>
              <a:gd name="T14" fmla="*/ 2147483647 w 178"/>
              <a:gd name="T15" fmla="*/ 2147483647 h 208"/>
              <a:gd name="T16" fmla="*/ 2147483647 w 178"/>
              <a:gd name="T17" fmla="*/ 2147483647 h 208"/>
              <a:gd name="T18" fmla="*/ 2147483647 w 178"/>
              <a:gd name="T19" fmla="*/ 0 h 208"/>
              <a:gd name="T20" fmla="*/ 2147483647 w 178"/>
              <a:gd name="T21" fmla="*/ 0 h 208"/>
              <a:gd name="T22" fmla="*/ 2147483647 w 178"/>
              <a:gd name="T23" fmla="*/ 2147483647 h 208"/>
              <a:gd name="T24" fmla="*/ 2147483647 w 178"/>
              <a:gd name="T25" fmla="*/ 2147483647 h 208"/>
              <a:gd name="T26" fmla="*/ 2147483647 w 178"/>
              <a:gd name="T27" fmla="*/ 2147483647 h 208"/>
              <a:gd name="T28" fmla="*/ 2147483647 w 178"/>
              <a:gd name="T29" fmla="*/ 0 h 208"/>
              <a:gd name="T30" fmla="*/ 0 w 178"/>
              <a:gd name="T31" fmla="*/ 0 h 208"/>
              <a:gd name="T32" fmla="*/ 0 w 178"/>
              <a:gd name="T33" fmla="*/ 2147483647 h 208"/>
              <a:gd name="T34" fmla="*/ 2147483647 w 178"/>
              <a:gd name="T35" fmla="*/ 2147483647 h 208"/>
              <a:gd name="T36" fmla="*/ 2147483647 w 178"/>
              <a:gd name="T37" fmla="*/ 2147483647 h 20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8"/>
              <a:gd name="T58" fmla="*/ 0 h 208"/>
              <a:gd name="T59" fmla="*/ 178 w 178"/>
              <a:gd name="T60" fmla="*/ 208 h 20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8" h="208">
                <a:moveTo>
                  <a:pt x="24" y="31"/>
                </a:moveTo>
                <a:lnTo>
                  <a:pt x="26" y="40"/>
                </a:lnTo>
                <a:lnTo>
                  <a:pt x="28" y="49"/>
                </a:lnTo>
                <a:lnTo>
                  <a:pt x="75" y="208"/>
                </a:lnTo>
                <a:lnTo>
                  <a:pt x="100" y="208"/>
                </a:lnTo>
                <a:lnTo>
                  <a:pt x="148" y="49"/>
                </a:lnTo>
                <a:lnTo>
                  <a:pt x="152" y="31"/>
                </a:lnTo>
                <a:lnTo>
                  <a:pt x="152" y="208"/>
                </a:lnTo>
                <a:lnTo>
                  <a:pt x="178" y="208"/>
                </a:lnTo>
                <a:lnTo>
                  <a:pt x="178" y="0"/>
                </a:lnTo>
                <a:lnTo>
                  <a:pt x="141" y="0"/>
                </a:lnTo>
                <a:lnTo>
                  <a:pt x="92" y="159"/>
                </a:lnTo>
                <a:lnTo>
                  <a:pt x="88" y="176"/>
                </a:lnTo>
                <a:lnTo>
                  <a:pt x="84" y="159"/>
                </a:lnTo>
                <a:lnTo>
                  <a:pt x="36" y="0"/>
                </a:lnTo>
                <a:lnTo>
                  <a:pt x="0" y="0"/>
                </a:lnTo>
                <a:lnTo>
                  <a:pt x="0" y="208"/>
                </a:lnTo>
                <a:lnTo>
                  <a:pt x="24" y="208"/>
                </a:lnTo>
                <a:lnTo>
                  <a:pt x="24" y="3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44" name="Freeform 392"/>
          <p:cNvSpPr>
            <a:spLocks noEditPoints="1"/>
          </p:cNvSpPr>
          <p:nvPr/>
        </p:nvSpPr>
        <p:spPr bwMode="auto">
          <a:xfrm>
            <a:off x="5634038" y="2740025"/>
            <a:ext cx="61912" cy="82550"/>
          </a:xfrm>
          <a:custGeom>
            <a:avLst/>
            <a:gdLst>
              <a:gd name="T0" fmla="*/ 2147483647 w 129"/>
              <a:gd name="T1" fmla="*/ 2147483647 h 158"/>
              <a:gd name="T2" fmla="*/ 2147483647 w 129"/>
              <a:gd name="T3" fmla="*/ 2147483647 h 158"/>
              <a:gd name="T4" fmla="*/ 2147483647 w 129"/>
              <a:gd name="T5" fmla="*/ 2147483647 h 158"/>
              <a:gd name="T6" fmla="*/ 2147483647 w 129"/>
              <a:gd name="T7" fmla="*/ 2147483647 h 158"/>
              <a:gd name="T8" fmla="*/ 2147483647 w 129"/>
              <a:gd name="T9" fmla="*/ 2147483647 h 158"/>
              <a:gd name="T10" fmla="*/ 2147483647 w 129"/>
              <a:gd name="T11" fmla="*/ 2147483647 h 158"/>
              <a:gd name="T12" fmla="*/ 2147483647 w 129"/>
              <a:gd name="T13" fmla="*/ 2147483647 h 158"/>
              <a:gd name="T14" fmla="*/ 2147483647 w 129"/>
              <a:gd name="T15" fmla="*/ 2147483647 h 158"/>
              <a:gd name="T16" fmla="*/ 2147483647 w 129"/>
              <a:gd name="T17" fmla="*/ 2147483647 h 158"/>
              <a:gd name="T18" fmla="*/ 2147483647 w 129"/>
              <a:gd name="T19" fmla="*/ 2147483647 h 158"/>
              <a:gd name="T20" fmla="*/ 2147483647 w 129"/>
              <a:gd name="T21" fmla="*/ 2147483647 h 158"/>
              <a:gd name="T22" fmla="*/ 2147483647 w 129"/>
              <a:gd name="T23" fmla="*/ 2147483647 h 158"/>
              <a:gd name="T24" fmla="*/ 2147483647 w 129"/>
              <a:gd name="T25" fmla="*/ 2147483647 h 158"/>
              <a:gd name="T26" fmla="*/ 2147483647 w 129"/>
              <a:gd name="T27" fmla="*/ 2147483647 h 158"/>
              <a:gd name="T28" fmla="*/ 2147483647 w 129"/>
              <a:gd name="T29" fmla="*/ 2147483647 h 158"/>
              <a:gd name="T30" fmla="*/ 2147483647 w 129"/>
              <a:gd name="T31" fmla="*/ 2147483647 h 158"/>
              <a:gd name="T32" fmla="*/ 2147483647 w 129"/>
              <a:gd name="T33" fmla="*/ 2147483647 h 158"/>
              <a:gd name="T34" fmla="*/ 2147483647 w 129"/>
              <a:gd name="T35" fmla="*/ 2147483647 h 158"/>
              <a:gd name="T36" fmla="*/ 2147483647 w 129"/>
              <a:gd name="T37" fmla="*/ 2147483647 h 158"/>
              <a:gd name="T38" fmla="*/ 2147483647 w 129"/>
              <a:gd name="T39" fmla="*/ 2147483647 h 158"/>
              <a:gd name="T40" fmla="*/ 2147483647 w 129"/>
              <a:gd name="T41" fmla="*/ 2147483647 h 158"/>
              <a:gd name="T42" fmla="*/ 2147483647 w 129"/>
              <a:gd name="T43" fmla="*/ 2147483647 h 158"/>
              <a:gd name="T44" fmla="*/ 2147483647 w 129"/>
              <a:gd name="T45" fmla="*/ 2147483647 h 158"/>
              <a:gd name="T46" fmla="*/ 2147483647 w 129"/>
              <a:gd name="T47" fmla="*/ 2147483647 h 158"/>
              <a:gd name="T48" fmla="*/ 2147483647 w 129"/>
              <a:gd name="T49" fmla="*/ 2147483647 h 158"/>
              <a:gd name="T50" fmla="*/ 2147483647 w 129"/>
              <a:gd name="T51" fmla="*/ 1426284242 h 158"/>
              <a:gd name="T52" fmla="*/ 2147483647 w 129"/>
              <a:gd name="T53" fmla="*/ 285256770 h 158"/>
              <a:gd name="T54" fmla="*/ 2147483647 w 129"/>
              <a:gd name="T55" fmla="*/ 0 h 158"/>
              <a:gd name="T56" fmla="*/ 2147483647 w 129"/>
              <a:gd name="T57" fmla="*/ 427748987 h 158"/>
              <a:gd name="T58" fmla="*/ 2147483647 w 129"/>
              <a:gd name="T59" fmla="*/ 1711541404 h 158"/>
              <a:gd name="T60" fmla="*/ 1215966943 w 129"/>
              <a:gd name="T61" fmla="*/ 2147483647 h 158"/>
              <a:gd name="T62" fmla="*/ 663380287 w 129"/>
              <a:gd name="T63" fmla="*/ 2147483647 h 158"/>
              <a:gd name="T64" fmla="*/ 2147483647 w 129"/>
              <a:gd name="T65" fmla="*/ 2147483647 h 158"/>
              <a:gd name="T66" fmla="*/ 2147483647 w 129"/>
              <a:gd name="T67" fmla="*/ 2147483647 h 158"/>
              <a:gd name="T68" fmla="*/ 2147483647 w 129"/>
              <a:gd name="T69" fmla="*/ 2147483647 h 158"/>
              <a:gd name="T70" fmla="*/ 2147483647 w 129"/>
              <a:gd name="T71" fmla="*/ 2147483647 h 158"/>
              <a:gd name="T72" fmla="*/ 2147483647 w 129"/>
              <a:gd name="T73" fmla="*/ 2147483647 h 158"/>
              <a:gd name="T74" fmla="*/ 2147483647 w 129"/>
              <a:gd name="T75" fmla="*/ 2147483647 h 158"/>
              <a:gd name="T76" fmla="*/ 2147483647 w 129"/>
              <a:gd name="T77" fmla="*/ 2147483647 h 158"/>
              <a:gd name="T78" fmla="*/ 2147483647 w 129"/>
              <a:gd name="T79" fmla="*/ 2147483647 h 158"/>
              <a:gd name="T80" fmla="*/ 2147483647 w 129"/>
              <a:gd name="T81" fmla="*/ 2147483647 h 158"/>
              <a:gd name="T82" fmla="*/ 2147483647 w 129"/>
              <a:gd name="T83" fmla="*/ 2147483647 h 158"/>
              <a:gd name="T84" fmla="*/ 2147483647 w 129"/>
              <a:gd name="T85" fmla="*/ 2147483647 h 158"/>
              <a:gd name="T86" fmla="*/ 2147483647 w 129"/>
              <a:gd name="T87" fmla="*/ 2147483647 h 158"/>
              <a:gd name="T88" fmla="*/ 2147483647 w 129"/>
              <a:gd name="T89" fmla="*/ 2147483647 h 158"/>
              <a:gd name="T90" fmla="*/ 2147483647 w 129"/>
              <a:gd name="T91" fmla="*/ 2147483647 h 158"/>
              <a:gd name="T92" fmla="*/ 1326530204 w 129"/>
              <a:gd name="T93" fmla="*/ 2147483647 h 158"/>
              <a:gd name="T94" fmla="*/ 331690383 w 129"/>
              <a:gd name="T95" fmla="*/ 2147483647 h 158"/>
              <a:gd name="T96" fmla="*/ 0 w 129"/>
              <a:gd name="T97" fmla="*/ 2147483647 h 158"/>
              <a:gd name="T98" fmla="*/ 331690383 w 129"/>
              <a:gd name="T99" fmla="*/ 2147483647 h 158"/>
              <a:gd name="T100" fmla="*/ 1326530204 w 129"/>
              <a:gd name="T101" fmla="*/ 2147483647 h 158"/>
              <a:gd name="T102" fmla="*/ 2147483647 w 129"/>
              <a:gd name="T103" fmla="*/ 2147483647 h 158"/>
              <a:gd name="T104" fmla="*/ 2147483647 w 129"/>
              <a:gd name="T105" fmla="*/ 2147483647 h 158"/>
              <a:gd name="T106" fmla="*/ 2147483647 w 129"/>
              <a:gd name="T107" fmla="*/ 2147483647 h 158"/>
              <a:gd name="T108" fmla="*/ 2147483647 w 129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8"/>
              <a:gd name="T167" fmla="*/ 129 w 129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8">
                <a:moveTo>
                  <a:pt x="91" y="77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4" y="120"/>
                </a:lnTo>
                <a:lnTo>
                  <a:pt x="79" y="125"/>
                </a:lnTo>
                <a:lnTo>
                  <a:pt x="73" y="130"/>
                </a:lnTo>
                <a:lnTo>
                  <a:pt x="65" y="134"/>
                </a:lnTo>
                <a:lnTo>
                  <a:pt x="58" y="135"/>
                </a:lnTo>
                <a:lnTo>
                  <a:pt x="49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2"/>
                </a:lnTo>
                <a:lnTo>
                  <a:pt x="31" y="130"/>
                </a:lnTo>
                <a:lnTo>
                  <a:pt x="27" y="127"/>
                </a:lnTo>
                <a:lnTo>
                  <a:pt x="26" y="122"/>
                </a:lnTo>
                <a:lnTo>
                  <a:pt x="24" y="117"/>
                </a:lnTo>
                <a:lnTo>
                  <a:pt x="24" y="113"/>
                </a:lnTo>
                <a:lnTo>
                  <a:pt x="24" y="107"/>
                </a:lnTo>
                <a:lnTo>
                  <a:pt x="25" y="102"/>
                </a:lnTo>
                <a:lnTo>
                  <a:pt x="27" y="99"/>
                </a:lnTo>
                <a:lnTo>
                  <a:pt x="30" y="95"/>
                </a:lnTo>
                <a:lnTo>
                  <a:pt x="33" y="92"/>
                </a:lnTo>
                <a:lnTo>
                  <a:pt x="37" y="89"/>
                </a:lnTo>
                <a:lnTo>
                  <a:pt x="42" y="88"/>
                </a:lnTo>
                <a:lnTo>
                  <a:pt x="47" y="87"/>
                </a:lnTo>
                <a:lnTo>
                  <a:pt x="59" y="85"/>
                </a:lnTo>
                <a:lnTo>
                  <a:pt x="71" y="83"/>
                </a:lnTo>
                <a:lnTo>
                  <a:pt x="81" y="81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39"/>
                </a:lnTo>
                <a:lnTo>
                  <a:pt x="94" y="144"/>
                </a:lnTo>
                <a:lnTo>
                  <a:pt x="96" y="148"/>
                </a:lnTo>
                <a:lnTo>
                  <a:pt x="98" y="151"/>
                </a:lnTo>
                <a:lnTo>
                  <a:pt x="101" y="153"/>
                </a:lnTo>
                <a:lnTo>
                  <a:pt x="105" y="156"/>
                </a:lnTo>
                <a:lnTo>
                  <a:pt x="110" y="157"/>
                </a:lnTo>
                <a:lnTo>
                  <a:pt x="116" y="157"/>
                </a:lnTo>
                <a:lnTo>
                  <a:pt x="121" y="156"/>
                </a:lnTo>
                <a:lnTo>
                  <a:pt x="129" y="155"/>
                </a:lnTo>
                <a:lnTo>
                  <a:pt x="129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1"/>
                </a:lnTo>
                <a:lnTo>
                  <a:pt x="114" y="127"/>
                </a:lnTo>
                <a:lnTo>
                  <a:pt x="114" y="120"/>
                </a:lnTo>
                <a:lnTo>
                  <a:pt x="114" y="45"/>
                </a:lnTo>
                <a:lnTo>
                  <a:pt x="113" y="35"/>
                </a:lnTo>
                <a:lnTo>
                  <a:pt x="111" y="25"/>
                </a:lnTo>
                <a:lnTo>
                  <a:pt x="107" y="17"/>
                </a:lnTo>
                <a:lnTo>
                  <a:pt x="101" y="10"/>
                </a:lnTo>
                <a:lnTo>
                  <a:pt x="94" y="5"/>
                </a:lnTo>
                <a:lnTo>
                  <a:pt x="84" y="2"/>
                </a:lnTo>
                <a:lnTo>
                  <a:pt x="74" y="1"/>
                </a:lnTo>
                <a:lnTo>
                  <a:pt x="61" y="0"/>
                </a:lnTo>
                <a:lnTo>
                  <a:pt x="49" y="1"/>
                </a:lnTo>
                <a:lnTo>
                  <a:pt x="38" y="3"/>
                </a:lnTo>
                <a:lnTo>
                  <a:pt x="28" y="7"/>
                </a:lnTo>
                <a:lnTo>
                  <a:pt x="21" y="12"/>
                </a:lnTo>
                <a:lnTo>
                  <a:pt x="15" y="19"/>
                </a:lnTo>
                <a:lnTo>
                  <a:pt x="11" y="28"/>
                </a:lnTo>
                <a:lnTo>
                  <a:pt x="7" y="37"/>
                </a:lnTo>
                <a:lnTo>
                  <a:pt x="6" y="47"/>
                </a:lnTo>
                <a:lnTo>
                  <a:pt x="6" y="49"/>
                </a:lnTo>
                <a:lnTo>
                  <a:pt x="28" y="49"/>
                </a:lnTo>
                <a:lnTo>
                  <a:pt x="28" y="43"/>
                </a:lnTo>
                <a:lnTo>
                  <a:pt x="31" y="37"/>
                </a:lnTo>
                <a:lnTo>
                  <a:pt x="33" y="32"/>
                </a:lnTo>
                <a:lnTo>
                  <a:pt x="37" y="29"/>
                </a:lnTo>
                <a:lnTo>
                  <a:pt x="41" y="25"/>
                </a:lnTo>
                <a:lnTo>
                  <a:pt x="46" y="23"/>
                </a:lnTo>
                <a:lnTo>
                  <a:pt x="53" y="22"/>
                </a:lnTo>
                <a:lnTo>
                  <a:pt x="60" y="22"/>
                </a:lnTo>
                <a:lnTo>
                  <a:pt x="67" y="22"/>
                </a:lnTo>
                <a:lnTo>
                  <a:pt x="74" y="23"/>
                </a:lnTo>
                <a:lnTo>
                  <a:pt x="79" y="25"/>
                </a:lnTo>
                <a:lnTo>
                  <a:pt x="83" y="28"/>
                </a:lnTo>
                <a:lnTo>
                  <a:pt x="86" y="30"/>
                </a:lnTo>
                <a:lnTo>
                  <a:pt x="89" y="35"/>
                </a:lnTo>
                <a:lnTo>
                  <a:pt x="91" y="38"/>
                </a:lnTo>
                <a:lnTo>
                  <a:pt x="91" y="44"/>
                </a:lnTo>
                <a:lnTo>
                  <a:pt x="91" y="50"/>
                </a:lnTo>
                <a:lnTo>
                  <a:pt x="90" y="54"/>
                </a:lnTo>
                <a:lnTo>
                  <a:pt x="89" y="57"/>
                </a:lnTo>
                <a:lnTo>
                  <a:pt x="84" y="59"/>
                </a:lnTo>
                <a:lnTo>
                  <a:pt x="79" y="61"/>
                </a:lnTo>
                <a:lnTo>
                  <a:pt x="71" y="63"/>
                </a:lnTo>
                <a:lnTo>
                  <a:pt x="60" y="64"/>
                </a:lnTo>
                <a:lnTo>
                  <a:pt x="47" y="65"/>
                </a:lnTo>
                <a:lnTo>
                  <a:pt x="36" y="67"/>
                </a:lnTo>
                <a:lnTo>
                  <a:pt x="26" y="71"/>
                </a:lnTo>
                <a:lnTo>
                  <a:pt x="18" y="74"/>
                </a:lnTo>
                <a:lnTo>
                  <a:pt x="12" y="80"/>
                </a:lnTo>
                <a:lnTo>
                  <a:pt x="6" y="86"/>
                </a:lnTo>
                <a:lnTo>
                  <a:pt x="3" y="94"/>
                </a:lnTo>
                <a:lnTo>
                  <a:pt x="1" y="102"/>
                </a:lnTo>
                <a:lnTo>
                  <a:pt x="0" y="113"/>
                </a:lnTo>
                <a:lnTo>
                  <a:pt x="1" y="123"/>
                </a:lnTo>
                <a:lnTo>
                  <a:pt x="3" y="131"/>
                </a:lnTo>
                <a:lnTo>
                  <a:pt x="6" y="139"/>
                </a:lnTo>
                <a:lnTo>
                  <a:pt x="12" y="146"/>
                </a:lnTo>
                <a:lnTo>
                  <a:pt x="18" y="151"/>
                </a:lnTo>
                <a:lnTo>
                  <a:pt x="25" y="155"/>
                </a:lnTo>
                <a:lnTo>
                  <a:pt x="35" y="157"/>
                </a:lnTo>
                <a:lnTo>
                  <a:pt x="44" y="158"/>
                </a:lnTo>
                <a:lnTo>
                  <a:pt x="58" y="157"/>
                </a:lnTo>
                <a:lnTo>
                  <a:pt x="71" y="152"/>
                </a:lnTo>
                <a:lnTo>
                  <a:pt x="82" y="144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45" name="Freeform 393"/>
          <p:cNvSpPr>
            <a:spLocks/>
          </p:cNvSpPr>
          <p:nvPr/>
        </p:nvSpPr>
        <p:spPr bwMode="auto">
          <a:xfrm>
            <a:off x="5705475" y="2740025"/>
            <a:ext cx="30163" cy="80963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285118797 h 155"/>
              <a:gd name="T32" fmla="*/ 2147483647 w 66"/>
              <a:gd name="T33" fmla="*/ 569964931 h 155"/>
              <a:gd name="T34" fmla="*/ 2147483647 w 66"/>
              <a:gd name="T35" fmla="*/ 997506860 h 155"/>
              <a:gd name="T36" fmla="*/ 2147483647 w 66"/>
              <a:gd name="T37" fmla="*/ 1567744454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099905958 w 66"/>
              <a:gd name="T43" fmla="*/ 2147483647 h 155"/>
              <a:gd name="T44" fmla="*/ 2099905958 w 66"/>
              <a:gd name="T45" fmla="*/ 427542060 h 155"/>
              <a:gd name="T46" fmla="*/ 0 w 66"/>
              <a:gd name="T47" fmla="*/ 427542060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0"/>
                </a:lnTo>
                <a:lnTo>
                  <a:pt x="25" y="51"/>
                </a:lnTo>
                <a:lnTo>
                  <a:pt x="28" y="44"/>
                </a:lnTo>
                <a:lnTo>
                  <a:pt x="32" y="38"/>
                </a:lnTo>
                <a:lnTo>
                  <a:pt x="38" y="32"/>
                </a:lnTo>
                <a:lnTo>
                  <a:pt x="44" y="29"/>
                </a:lnTo>
                <a:lnTo>
                  <a:pt x="53" y="28"/>
                </a:lnTo>
                <a:lnTo>
                  <a:pt x="61" y="26"/>
                </a:lnTo>
                <a:lnTo>
                  <a:pt x="66" y="26"/>
                </a:lnTo>
                <a:lnTo>
                  <a:pt x="66" y="0"/>
                </a:lnTo>
                <a:lnTo>
                  <a:pt x="60" y="0"/>
                </a:lnTo>
                <a:lnTo>
                  <a:pt x="54" y="0"/>
                </a:lnTo>
                <a:lnTo>
                  <a:pt x="47" y="2"/>
                </a:lnTo>
                <a:lnTo>
                  <a:pt x="42" y="4"/>
                </a:lnTo>
                <a:lnTo>
                  <a:pt x="37" y="7"/>
                </a:lnTo>
                <a:lnTo>
                  <a:pt x="32" y="11"/>
                </a:lnTo>
                <a:lnTo>
                  <a:pt x="28" y="17"/>
                </a:lnTo>
                <a:lnTo>
                  <a:pt x="25" y="23"/>
                </a:lnTo>
                <a:lnTo>
                  <a:pt x="22" y="30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46" name="Freeform 394"/>
          <p:cNvSpPr>
            <a:spLocks noEditPoints="1"/>
          </p:cNvSpPr>
          <p:nvPr/>
        </p:nvSpPr>
        <p:spPr bwMode="auto">
          <a:xfrm>
            <a:off x="5746750" y="2711450"/>
            <a:ext cx="11113" cy="109538"/>
          </a:xfrm>
          <a:custGeom>
            <a:avLst/>
            <a:gdLst>
              <a:gd name="T0" fmla="*/ 0 w 23"/>
              <a:gd name="T1" fmla="*/ 2147483647 h 208"/>
              <a:gd name="T2" fmla="*/ 2147483647 w 23"/>
              <a:gd name="T3" fmla="*/ 2147483647 h 208"/>
              <a:gd name="T4" fmla="*/ 2147483647 w 23"/>
              <a:gd name="T5" fmla="*/ 2147483647 h 208"/>
              <a:gd name="T6" fmla="*/ 0 w 23"/>
              <a:gd name="T7" fmla="*/ 2147483647 h 208"/>
              <a:gd name="T8" fmla="*/ 0 w 23"/>
              <a:gd name="T9" fmla="*/ 2147483647 h 208"/>
              <a:gd name="T10" fmla="*/ 0 w 23"/>
              <a:gd name="T11" fmla="*/ 2147483647 h 208"/>
              <a:gd name="T12" fmla="*/ 2147483647 w 23"/>
              <a:gd name="T13" fmla="*/ 2147483647 h 208"/>
              <a:gd name="T14" fmla="*/ 2147483647 w 23"/>
              <a:gd name="T15" fmla="*/ 0 h 208"/>
              <a:gd name="T16" fmla="*/ 0 w 23"/>
              <a:gd name="T17" fmla="*/ 0 h 208"/>
              <a:gd name="T18" fmla="*/ 0 w 23"/>
              <a:gd name="T19" fmla="*/ 2147483647 h 2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8"/>
              <a:gd name="T32" fmla="*/ 23 w 23"/>
              <a:gd name="T33" fmla="*/ 208 h 2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8">
                <a:moveTo>
                  <a:pt x="0" y="208"/>
                </a:moveTo>
                <a:lnTo>
                  <a:pt x="23" y="208"/>
                </a:lnTo>
                <a:lnTo>
                  <a:pt x="23" y="56"/>
                </a:lnTo>
                <a:lnTo>
                  <a:pt x="0" y="56"/>
                </a:lnTo>
                <a:lnTo>
                  <a:pt x="0" y="208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47" name="Freeform 395"/>
          <p:cNvSpPr>
            <a:spLocks noEditPoints="1"/>
          </p:cNvSpPr>
          <p:nvPr/>
        </p:nvSpPr>
        <p:spPr bwMode="auto">
          <a:xfrm>
            <a:off x="5770563" y="2740025"/>
            <a:ext cx="57150" cy="82550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568775937 h 158"/>
              <a:gd name="T24" fmla="*/ 2147483647 w 123"/>
              <a:gd name="T25" fmla="*/ 142492282 h 158"/>
              <a:gd name="T26" fmla="*/ 2147483647 w 123"/>
              <a:gd name="T27" fmla="*/ 142492282 h 158"/>
              <a:gd name="T28" fmla="*/ 2147483647 w 123"/>
              <a:gd name="T29" fmla="*/ 1568775937 h 158"/>
              <a:gd name="T30" fmla="*/ 902830618 w 123"/>
              <a:gd name="T31" fmla="*/ 2147483647 h 158"/>
              <a:gd name="T32" fmla="*/ 100386535 w 123"/>
              <a:gd name="T33" fmla="*/ 2147483647 h 158"/>
              <a:gd name="T34" fmla="*/ 100386535 w 123"/>
              <a:gd name="T35" fmla="*/ 2147483647 h 158"/>
              <a:gd name="T36" fmla="*/ 902830618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8"/>
                </a:lnTo>
                <a:lnTo>
                  <a:pt x="91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2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1"/>
                </a:lnTo>
                <a:lnTo>
                  <a:pt x="41" y="128"/>
                </a:lnTo>
                <a:lnTo>
                  <a:pt x="35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7"/>
                </a:lnTo>
                <a:lnTo>
                  <a:pt x="24" y="87"/>
                </a:lnTo>
                <a:lnTo>
                  <a:pt x="123" y="87"/>
                </a:lnTo>
                <a:lnTo>
                  <a:pt x="123" y="75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19"/>
                </a:lnTo>
                <a:lnTo>
                  <a:pt x="98" y="11"/>
                </a:lnTo>
                <a:lnTo>
                  <a:pt x="87" y="4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5"/>
                </a:lnTo>
                <a:lnTo>
                  <a:pt x="25" y="11"/>
                </a:lnTo>
                <a:lnTo>
                  <a:pt x="17" y="21"/>
                </a:lnTo>
                <a:lnTo>
                  <a:pt x="9" y="32"/>
                </a:lnTo>
                <a:lnTo>
                  <a:pt x="4" y="46"/>
                </a:lnTo>
                <a:lnTo>
                  <a:pt x="1" y="63"/>
                </a:lnTo>
                <a:lnTo>
                  <a:pt x="0" y="80"/>
                </a:lnTo>
                <a:lnTo>
                  <a:pt x="1" y="97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6"/>
                </a:lnTo>
                <a:lnTo>
                  <a:pt x="36" y="152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8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7"/>
                </a:lnTo>
                <a:lnTo>
                  <a:pt x="32" y="39"/>
                </a:lnTo>
                <a:lnTo>
                  <a:pt x="36" y="33"/>
                </a:lnTo>
                <a:lnTo>
                  <a:pt x="41" y="28"/>
                </a:lnTo>
                <a:lnTo>
                  <a:pt x="47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4" y="29"/>
                </a:lnTo>
                <a:lnTo>
                  <a:pt x="90" y="33"/>
                </a:lnTo>
                <a:lnTo>
                  <a:pt x="94" y="39"/>
                </a:lnTo>
                <a:lnTo>
                  <a:pt x="97" y="47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48" name="Freeform 396"/>
          <p:cNvSpPr>
            <a:spLocks/>
          </p:cNvSpPr>
          <p:nvPr/>
        </p:nvSpPr>
        <p:spPr bwMode="auto">
          <a:xfrm>
            <a:off x="5873750" y="2711450"/>
            <a:ext cx="84138" cy="109538"/>
          </a:xfrm>
          <a:custGeom>
            <a:avLst/>
            <a:gdLst>
              <a:gd name="T0" fmla="*/ 2147483647 w 177"/>
              <a:gd name="T1" fmla="*/ 2147483647 h 208"/>
              <a:gd name="T2" fmla="*/ 2147483647 w 177"/>
              <a:gd name="T3" fmla="*/ 2147483647 h 208"/>
              <a:gd name="T4" fmla="*/ 2147483647 w 177"/>
              <a:gd name="T5" fmla="*/ 2147483647 h 208"/>
              <a:gd name="T6" fmla="*/ 2147483647 w 177"/>
              <a:gd name="T7" fmla="*/ 2147483647 h 208"/>
              <a:gd name="T8" fmla="*/ 2147483647 w 177"/>
              <a:gd name="T9" fmla="*/ 2147483647 h 208"/>
              <a:gd name="T10" fmla="*/ 2147483647 w 177"/>
              <a:gd name="T11" fmla="*/ 2147483647 h 208"/>
              <a:gd name="T12" fmla="*/ 2147483647 w 177"/>
              <a:gd name="T13" fmla="*/ 2147483647 h 208"/>
              <a:gd name="T14" fmla="*/ 2147483647 w 177"/>
              <a:gd name="T15" fmla="*/ 2147483647 h 208"/>
              <a:gd name="T16" fmla="*/ 2147483647 w 177"/>
              <a:gd name="T17" fmla="*/ 2147483647 h 208"/>
              <a:gd name="T18" fmla="*/ 2147483647 w 177"/>
              <a:gd name="T19" fmla="*/ 0 h 208"/>
              <a:gd name="T20" fmla="*/ 2147483647 w 177"/>
              <a:gd name="T21" fmla="*/ 0 h 208"/>
              <a:gd name="T22" fmla="*/ 2147483647 w 177"/>
              <a:gd name="T23" fmla="*/ 2147483647 h 208"/>
              <a:gd name="T24" fmla="*/ 2147483647 w 177"/>
              <a:gd name="T25" fmla="*/ 2147483647 h 208"/>
              <a:gd name="T26" fmla="*/ 2147483647 w 177"/>
              <a:gd name="T27" fmla="*/ 2147483647 h 208"/>
              <a:gd name="T28" fmla="*/ 2147483647 w 177"/>
              <a:gd name="T29" fmla="*/ 0 h 208"/>
              <a:gd name="T30" fmla="*/ 0 w 177"/>
              <a:gd name="T31" fmla="*/ 0 h 208"/>
              <a:gd name="T32" fmla="*/ 0 w 177"/>
              <a:gd name="T33" fmla="*/ 2147483647 h 208"/>
              <a:gd name="T34" fmla="*/ 2147483647 w 177"/>
              <a:gd name="T35" fmla="*/ 2147483647 h 208"/>
              <a:gd name="T36" fmla="*/ 2147483647 w 177"/>
              <a:gd name="T37" fmla="*/ 2147483647 h 20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7"/>
              <a:gd name="T58" fmla="*/ 0 h 208"/>
              <a:gd name="T59" fmla="*/ 177 w 177"/>
              <a:gd name="T60" fmla="*/ 208 h 20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7" h="208">
                <a:moveTo>
                  <a:pt x="24" y="31"/>
                </a:moveTo>
                <a:lnTo>
                  <a:pt x="26" y="40"/>
                </a:lnTo>
                <a:lnTo>
                  <a:pt x="28" y="49"/>
                </a:lnTo>
                <a:lnTo>
                  <a:pt x="75" y="208"/>
                </a:lnTo>
                <a:lnTo>
                  <a:pt x="99" y="208"/>
                </a:lnTo>
                <a:lnTo>
                  <a:pt x="148" y="49"/>
                </a:lnTo>
                <a:lnTo>
                  <a:pt x="152" y="31"/>
                </a:lnTo>
                <a:lnTo>
                  <a:pt x="152" y="208"/>
                </a:lnTo>
                <a:lnTo>
                  <a:pt x="177" y="208"/>
                </a:lnTo>
                <a:lnTo>
                  <a:pt x="177" y="0"/>
                </a:lnTo>
                <a:lnTo>
                  <a:pt x="141" y="0"/>
                </a:lnTo>
                <a:lnTo>
                  <a:pt x="92" y="159"/>
                </a:lnTo>
                <a:lnTo>
                  <a:pt x="88" y="176"/>
                </a:lnTo>
                <a:lnTo>
                  <a:pt x="84" y="159"/>
                </a:lnTo>
                <a:lnTo>
                  <a:pt x="36" y="0"/>
                </a:lnTo>
                <a:lnTo>
                  <a:pt x="0" y="0"/>
                </a:lnTo>
                <a:lnTo>
                  <a:pt x="0" y="208"/>
                </a:lnTo>
                <a:lnTo>
                  <a:pt x="24" y="208"/>
                </a:lnTo>
                <a:lnTo>
                  <a:pt x="24" y="3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49" name="Rectangle 397"/>
          <p:cNvSpPr>
            <a:spLocks noChangeArrowheads="1"/>
          </p:cNvSpPr>
          <p:nvPr/>
        </p:nvSpPr>
        <p:spPr bwMode="auto">
          <a:xfrm>
            <a:off x="5976938" y="2805113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50" name="Freeform 398"/>
          <p:cNvSpPr>
            <a:spLocks/>
          </p:cNvSpPr>
          <p:nvPr/>
        </p:nvSpPr>
        <p:spPr bwMode="auto">
          <a:xfrm>
            <a:off x="4851400" y="2908300"/>
            <a:ext cx="58738" cy="107950"/>
          </a:xfrm>
          <a:custGeom>
            <a:avLst/>
            <a:gdLst>
              <a:gd name="T0" fmla="*/ 0 w 126"/>
              <a:gd name="T1" fmla="*/ 2147483647 h 204"/>
              <a:gd name="T2" fmla="*/ 405299677 w 126"/>
              <a:gd name="T3" fmla="*/ 2147483647 h 204"/>
              <a:gd name="T4" fmla="*/ 1722251353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444667745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026062396 w 126"/>
              <a:gd name="T45" fmla="*/ 2147483647 h 204"/>
              <a:gd name="T46" fmla="*/ 810381651 w 126"/>
              <a:gd name="T47" fmla="*/ 2147483647 h 204"/>
              <a:gd name="T48" fmla="*/ 40529967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5"/>
                </a:moveTo>
                <a:lnTo>
                  <a:pt x="0" y="136"/>
                </a:lnTo>
                <a:lnTo>
                  <a:pt x="1" y="151"/>
                </a:lnTo>
                <a:lnTo>
                  <a:pt x="4" y="164"/>
                </a:lnTo>
                <a:lnTo>
                  <a:pt x="9" y="176"/>
                </a:lnTo>
                <a:lnTo>
                  <a:pt x="17" y="185"/>
                </a:lnTo>
                <a:lnTo>
                  <a:pt x="25" y="193"/>
                </a:lnTo>
                <a:lnTo>
                  <a:pt x="36" y="199"/>
                </a:lnTo>
                <a:lnTo>
                  <a:pt x="47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199"/>
                </a:lnTo>
                <a:lnTo>
                  <a:pt x="99" y="193"/>
                </a:lnTo>
                <a:lnTo>
                  <a:pt x="109" y="186"/>
                </a:lnTo>
                <a:lnTo>
                  <a:pt x="116" y="177"/>
                </a:lnTo>
                <a:lnTo>
                  <a:pt x="122" y="166"/>
                </a:lnTo>
                <a:lnTo>
                  <a:pt x="125" y="154"/>
                </a:lnTo>
                <a:lnTo>
                  <a:pt x="126" y="141"/>
                </a:lnTo>
                <a:lnTo>
                  <a:pt x="126" y="131"/>
                </a:lnTo>
                <a:lnTo>
                  <a:pt x="124" y="123"/>
                </a:lnTo>
                <a:lnTo>
                  <a:pt x="122" y="116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4" y="95"/>
                </a:lnTo>
                <a:lnTo>
                  <a:pt x="97" y="92"/>
                </a:lnTo>
                <a:lnTo>
                  <a:pt x="102" y="88"/>
                </a:lnTo>
                <a:lnTo>
                  <a:pt x="108" y="85"/>
                </a:lnTo>
                <a:lnTo>
                  <a:pt x="111" y="81"/>
                </a:lnTo>
                <a:lnTo>
                  <a:pt x="115" y="77"/>
                </a:lnTo>
                <a:lnTo>
                  <a:pt x="117" y="71"/>
                </a:lnTo>
                <a:lnTo>
                  <a:pt x="119" y="65"/>
                </a:lnTo>
                <a:lnTo>
                  <a:pt x="120" y="59"/>
                </a:lnTo>
                <a:lnTo>
                  <a:pt x="120" y="52"/>
                </a:lnTo>
                <a:lnTo>
                  <a:pt x="119" y="41"/>
                </a:lnTo>
                <a:lnTo>
                  <a:pt x="116" y="30"/>
                </a:lnTo>
                <a:lnTo>
                  <a:pt x="112" y="22"/>
                </a:lnTo>
                <a:lnTo>
                  <a:pt x="105" y="14"/>
                </a:lnTo>
                <a:lnTo>
                  <a:pt x="97" y="8"/>
                </a:lnTo>
                <a:lnTo>
                  <a:pt x="86" y="3"/>
                </a:lnTo>
                <a:lnTo>
                  <a:pt x="75" y="1"/>
                </a:lnTo>
                <a:lnTo>
                  <a:pt x="61" y="0"/>
                </a:lnTo>
                <a:lnTo>
                  <a:pt x="50" y="1"/>
                </a:lnTo>
                <a:lnTo>
                  <a:pt x="38" y="5"/>
                </a:lnTo>
                <a:lnTo>
                  <a:pt x="28" y="10"/>
                </a:lnTo>
                <a:lnTo>
                  <a:pt x="20" y="17"/>
                </a:lnTo>
                <a:lnTo>
                  <a:pt x="14" y="27"/>
                </a:lnTo>
                <a:lnTo>
                  <a:pt x="8" y="38"/>
                </a:lnTo>
                <a:lnTo>
                  <a:pt x="5" y="50"/>
                </a:lnTo>
                <a:lnTo>
                  <a:pt x="4" y="65"/>
                </a:lnTo>
                <a:lnTo>
                  <a:pt x="4" y="66"/>
                </a:lnTo>
                <a:lnTo>
                  <a:pt x="27" y="66"/>
                </a:lnTo>
                <a:lnTo>
                  <a:pt x="28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29"/>
                </a:lnTo>
                <a:lnTo>
                  <a:pt x="47" y="26"/>
                </a:lnTo>
                <a:lnTo>
                  <a:pt x="55" y="24"/>
                </a:lnTo>
                <a:lnTo>
                  <a:pt x="63" y="23"/>
                </a:lnTo>
                <a:lnTo>
                  <a:pt x="71" y="23"/>
                </a:lnTo>
                <a:lnTo>
                  <a:pt x="77" y="26"/>
                </a:lnTo>
                <a:lnTo>
                  <a:pt x="82" y="28"/>
                </a:lnTo>
                <a:lnTo>
                  <a:pt x="86" y="31"/>
                </a:lnTo>
                <a:lnTo>
                  <a:pt x="91" y="35"/>
                </a:lnTo>
                <a:lnTo>
                  <a:pt x="93" y="41"/>
                </a:lnTo>
                <a:lnTo>
                  <a:pt x="95" y="46"/>
                </a:lnTo>
                <a:lnTo>
                  <a:pt x="95" y="53"/>
                </a:lnTo>
                <a:lnTo>
                  <a:pt x="94" y="62"/>
                </a:lnTo>
                <a:lnTo>
                  <a:pt x="93" y="67"/>
                </a:lnTo>
                <a:lnTo>
                  <a:pt x="90" y="73"/>
                </a:lnTo>
                <a:lnTo>
                  <a:pt x="85" y="77"/>
                </a:lnTo>
                <a:lnTo>
                  <a:pt x="80" y="80"/>
                </a:lnTo>
                <a:lnTo>
                  <a:pt x="74" y="83"/>
                </a:lnTo>
                <a:lnTo>
                  <a:pt x="66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3" y="106"/>
                </a:lnTo>
                <a:lnTo>
                  <a:pt x="72" y="107"/>
                </a:lnTo>
                <a:lnTo>
                  <a:pt x="79" y="108"/>
                </a:lnTo>
                <a:lnTo>
                  <a:pt x="86" y="112"/>
                </a:lnTo>
                <a:lnTo>
                  <a:pt x="92" y="115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7"/>
                </a:lnTo>
                <a:lnTo>
                  <a:pt x="96" y="163"/>
                </a:lnTo>
                <a:lnTo>
                  <a:pt x="91" y="169"/>
                </a:lnTo>
                <a:lnTo>
                  <a:pt x="85" y="173"/>
                </a:lnTo>
                <a:lnTo>
                  <a:pt x="79" y="177"/>
                </a:lnTo>
                <a:lnTo>
                  <a:pt x="72" y="178"/>
                </a:lnTo>
                <a:lnTo>
                  <a:pt x="63" y="179"/>
                </a:lnTo>
                <a:lnTo>
                  <a:pt x="55" y="178"/>
                </a:lnTo>
                <a:lnTo>
                  <a:pt x="46" y="177"/>
                </a:lnTo>
                <a:lnTo>
                  <a:pt x="40" y="172"/>
                </a:lnTo>
                <a:lnTo>
                  <a:pt x="35" y="168"/>
                </a:lnTo>
                <a:lnTo>
                  <a:pt x="31" y="162"/>
                </a:lnTo>
                <a:lnTo>
                  <a:pt x="27" y="154"/>
                </a:lnTo>
                <a:lnTo>
                  <a:pt x="25" y="145"/>
                </a:lnTo>
                <a:lnTo>
                  <a:pt x="24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51" name="Freeform 399"/>
          <p:cNvSpPr>
            <a:spLocks noEditPoints="1"/>
          </p:cNvSpPr>
          <p:nvPr/>
        </p:nvSpPr>
        <p:spPr bwMode="auto">
          <a:xfrm>
            <a:off x="4918075" y="2909888"/>
            <a:ext cx="60325" cy="104775"/>
          </a:xfrm>
          <a:custGeom>
            <a:avLst/>
            <a:gdLst>
              <a:gd name="T0" fmla="*/ 2147483647 w 129"/>
              <a:gd name="T1" fmla="*/ 2147483647 h 196"/>
              <a:gd name="T2" fmla="*/ 2147483647 w 129"/>
              <a:gd name="T3" fmla="*/ 2147483647 h 196"/>
              <a:gd name="T4" fmla="*/ 2147483647 w 129"/>
              <a:gd name="T5" fmla="*/ 2147483647 h 196"/>
              <a:gd name="T6" fmla="*/ 2147483647 w 129"/>
              <a:gd name="T7" fmla="*/ 2147483647 h 196"/>
              <a:gd name="T8" fmla="*/ 2147483647 w 129"/>
              <a:gd name="T9" fmla="*/ 2147483647 h 196"/>
              <a:gd name="T10" fmla="*/ 2147483647 w 129"/>
              <a:gd name="T11" fmla="*/ 2147483647 h 196"/>
              <a:gd name="T12" fmla="*/ 2147483647 w 129"/>
              <a:gd name="T13" fmla="*/ 0 h 196"/>
              <a:gd name="T14" fmla="*/ 2147483647 w 129"/>
              <a:gd name="T15" fmla="*/ 0 h 196"/>
              <a:gd name="T16" fmla="*/ 0 w 129"/>
              <a:gd name="T17" fmla="*/ 2147483647 h 196"/>
              <a:gd name="T18" fmla="*/ 0 w 129"/>
              <a:gd name="T19" fmla="*/ 2147483647 h 196"/>
              <a:gd name="T20" fmla="*/ 2147483647 w 129"/>
              <a:gd name="T21" fmla="*/ 2147483647 h 196"/>
              <a:gd name="T22" fmla="*/ 2147483647 w 129"/>
              <a:gd name="T23" fmla="*/ 2147483647 h 196"/>
              <a:gd name="T24" fmla="*/ 2147483647 w 129"/>
              <a:gd name="T25" fmla="*/ 2147483647 h 196"/>
              <a:gd name="T26" fmla="*/ 2147483647 w 129"/>
              <a:gd name="T27" fmla="*/ 2147483647 h 196"/>
              <a:gd name="T28" fmla="*/ 2147483647 w 129"/>
              <a:gd name="T29" fmla="*/ 2147483647 h 196"/>
              <a:gd name="T30" fmla="*/ 2147483647 w 129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6"/>
              <a:gd name="T50" fmla="*/ 129 w 129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6">
                <a:moveTo>
                  <a:pt x="79" y="196"/>
                </a:moveTo>
                <a:lnTo>
                  <a:pt x="104" y="196"/>
                </a:lnTo>
                <a:lnTo>
                  <a:pt x="104" y="147"/>
                </a:lnTo>
                <a:lnTo>
                  <a:pt x="129" y="147"/>
                </a:lnTo>
                <a:lnTo>
                  <a:pt x="129" y="124"/>
                </a:lnTo>
                <a:lnTo>
                  <a:pt x="104" y="124"/>
                </a:lnTo>
                <a:lnTo>
                  <a:pt x="104" y="0"/>
                </a:lnTo>
                <a:lnTo>
                  <a:pt x="79" y="0"/>
                </a:lnTo>
                <a:lnTo>
                  <a:pt x="0" y="122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4"/>
                </a:moveTo>
                <a:lnTo>
                  <a:pt x="79" y="34"/>
                </a:lnTo>
                <a:lnTo>
                  <a:pt x="79" y="124"/>
                </a:lnTo>
                <a:lnTo>
                  <a:pt x="22" y="1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52" name="Freeform 400"/>
          <p:cNvSpPr>
            <a:spLocks/>
          </p:cNvSpPr>
          <p:nvPr/>
        </p:nvSpPr>
        <p:spPr bwMode="auto">
          <a:xfrm>
            <a:off x="5534025" y="2901950"/>
            <a:ext cx="80963" cy="114300"/>
          </a:xfrm>
          <a:custGeom>
            <a:avLst/>
            <a:gdLst>
              <a:gd name="T0" fmla="*/ 2147483647 w 171"/>
              <a:gd name="T1" fmla="*/ 2147483647 h 216"/>
              <a:gd name="T2" fmla="*/ 2147483647 w 171"/>
              <a:gd name="T3" fmla="*/ 2147483647 h 216"/>
              <a:gd name="T4" fmla="*/ 2147483647 w 171"/>
              <a:gd name="T5" fmla="*/ 2147483647 h 216"/>
              <a:gd name="T6" fmla="*/ 2147483647 w 171"/>
              <a:gd name="T7" fmla="*/ 2147483647 h 216"/>
              <a:gd name="T8" fmla="*/ 2147483647 w 171"/>
              <a:gd name="T9" fmla="*/ 2147483647 h 216"/>
              <a:gd name="T10" fmla="*/ 2147483647 w 171"/>
              <a:gd name="T11" fmla="*/ 2147483647 h 216"/>
              <a:gd name="T12" fmla="*/ 2147483647 w 171"/>
              <a:gd name="T13" fmla="*/ 2147483647 h 216"/>
              <a:gd name="T14" fmla="*/ 2147483647 w 171"/>
              <a:gd name="T15" fmla="*/ 2147483647 h 216"/>
              <a:gd name="T16" fmla="*/ 2147483647 w 171"/>
              <a:gd name="T17" fmla="*/ 2147483647 h 216"/>
              <a:gd name="T18" fmla="*/ 2147483647 w 171"/>
              <a:gd name="T19" fmla="*/ 2147483647 h 216"/>
              <a:gd name="T20" fmla="*/ 2147483647 w 171"/>
              <a:gd name="T21" fmla="*/ 2147483647 h 216"/>
              <a:gd name="T22" fmla="*/ 2147483647 w 171"/>
              <a:gd name="T23" fmla="*/ 2147483647 h 216"/>
              <a:gd name="T24" fmla="*/ 2147483647 w 171"/>
              <a:gd name="T25" fmla="*/ 2147483647 h 216"/>
              <a:gd name="T26" fmla="*/ 2147483647 w 171"/>
              <a:gd name="T27" fmla="*/ 2147483647 h 216"/>
              <a:gd name="T28" fmla="*/ 2147483647 w 171"/>
              <a:gd name="T29" fmla="*/ 2147483647 h 216"/>
              <a:gd name="T30" fmla="*/ 2147483647 w 171"/>
              <a:gd name="T31" fmla="*/ 2147483647 h 216"/>
              <a:gd name="T32" fmla="*/ 2147483647 w 171"/>
              <a:gd name="T33" fmla="*/ 2147483647 h 216"/>
              <a:gd name="T34" fmla="*/ 2147483647 w 171"/>
              <a:gd name="T35" fmla="*/ 2147483647 h 216"/>
              <a:gd name="T36" fmla="*/ 2147483647 w 171"/>
              <a:gd name="T37" fmla="*/ 2147483647 h 216"/>
              <a:gd name="T38" fmla="*/ 2147483647 w 171"/>
              <a:gd name="T39" fmla="*/ 2147483647 h 216"/>
              <a:gd name="T40" fmla="*/ 2147483647 w 171"/>
              <a:gd name="T41" fmla="*/ 2147483647 h 216"/>
              <a:gd name="T42" fmla="*/ 2147483647 w 171"/>
              <a:gd name="T43" fmla="*/ 2147483647 h 216"/>
              <a:gd name="T44" fmla="*/ 2147483647 w 171"/>
              <a:gd name="T45" fmla="*/ 1629980510 h 216"/>
              <a:gd name="T46" fmla="*/ 2147483647 w 171"/>
              <a:gd name="T47" fmla="*/ 148129120 h 216"/>
              <a:gd name="T48" fmla="*/ 2147483647 w 171"/>
              <a:gd name="T49" fmla="*/ 0 h 216"/>
              <a:gd name="T50" fmla="*/ 2147483647 w 171"/>
              <a:gd name="T51" fmla="*/ 740925993 h 216"/>
              <a:gd name="T52" fmla="*/ 2147483647 w 171"/>
              <a:gd name="T53" fmla="*/ 1778110093 h 216"/>
              <a:gd name="T54" fmla="*/ 2147483647 w 171"/>
              <a:gd name="T55" fmla="*/ 2147483647 h 216"/>
              <a:gd name="T56" fmla="*/ 2016649358 w 171"/>
              <a:gd name="T57" fmla="*/ 2147483647 h 216"/>
              <a:gd name="T58" fmla="*/ 955196162 w 171"/>
              <a:gd name="T59" fmla="*/ 2147483647 h 216"/>
              <a:gd name="T60" fmla="*/ 318323794 w 171"/>
              <a:gd name="T61" fmla="*/ 2147483647 h 216"/>
              <a:gd name="T62" fmla="*/ 0 w 171"/>
              <a:gd name="T63" fmla="*/ 2147483647 h 216"/>
              <a:gd name="T64" fmla="*/ 0 w 171"/>
              <a:gd name="T65" fmla="*/ 2147483647 h 216"/>
              <a:gd name="T66" fmla="*/ 318323794 w 171"/>
              <a:gd name="T67" fmla="*/ 2147483647 h 216"/>
              <a:gd name="T68" fmla="*/ 955196162 w 171"/>
              <a:gd name="T69" fmla="*/ 2147483647 h 216"/>
              <a:gd name="T70" fmla="*/ 2016649358 w 171"/>
              <a:gd name="T71" fmla="*/ 2147483647 h 216"/>
              <a:gd name="T72" fmla="*/ 2147483647 w 171"/>
              <a:gd name="T73" fmla="*/ 2147483647 h 216"/>
              <a:gd name="T74" fmla="*/ 2147483647 w 171"/>
              <a:gd name="T75" fmla="*/ 2147483647 h 216"/>
              <a:gd name="T76" fmla="*/ 2147483647 w 171"/>
              <a:gd name="T77" fmla="*/ 2147483647 h 216"/>
              <a:gd name="T78" fmla="*/ 2147483647 w 171"/>
              <a:gd name="T79" fmla="*/ 2147483647 h 216"/>
              <a:gd name="T80" fmla="*/ 2147483647 w 171"/>
              <a:gd name="T81" fmla="*/ 2147483647 h 216"/>
              <a:gd name="T82" fmla="*/ 2147483647 w 171"/>
              <a:gd name="T83" fmla="*/ 2147483647 h 216"/>
              <a:gd name="T84" fmla="*/ 2147483647 w 171"/>
              <a:gd name="T85" fmla="*/ 2147483647 h 216"/>
              <a:gd name="T86" fmla="*/ 2147483647 w 171"/>
              <a:gd name="T87" fmla="*/ 2147483647 h 21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71"/>
              <a:gd name="T133" fmla="*/ 0 h 216"/>
              <a:gd name="T134" fmla="*/ 171 w 171"/>
              <a:gd name="T135" fmla="*/ 216 h 21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71" h="216">
                <a:moveTo>
                  <a:pt x="149" y="182"/>
                </a:moveTo>
                <a:lnTo>
                  <a:pt x="154" y="211"/>
                </a:lnTo>
                <a:lnTo>
                  <a:pt x="171" y="211"/>
                </a:lnTo>
                <a:lnTo>
                  <a:pt x="171" y="99"/>
                </a:lnTo>
                <a:lnTo>
                  <a:pt x="89" y="99"/>
                </a:lnTo>
                <a:lnTo>
                  <a:pt x="89" y="123"/>
                </a:lnTo>
                <a:lnTo>
                  <a:pt x="148" y="123"/>
                </a:lnTo>
                <a:lnTo>
                  <a:pt x="148" y="125"/>
                </a:lnTo>
                <a:lnTo>
                  <a:pt x="147" y="140"/>
                </a:lnTo>
                <a:lnTo>
                  <a:pt x="143" y="153"/>
                </a:lnTo>
                <a:lnTo>
                  <a:pt x="138" y="163"/>
                </a:lnTo>
                <a:lnTo>
                  <a:pt x="132" y="173"/>
                </a:lnTo>
                <a:lnTo>
                  <a:pt x="123" y="180"/>
                </a:lnTo>
                <a:lnTo>
                  <a:pt x="113" y="185"/>
                </a:lnTo>
                <a:lnTo>
                  <a:pt x="102" y="189"/>
                </a:lnTo>
                <a:lnTo>
                  <a:pt x="90" y="190"/>
                </a:lnTo>
                <a:lnTo>
                  <a:pt x="76" y="189"/>
                </a:lnTo>
                <a:lnTo>
                  <a:pt x="63" y="184"/>
                </a:lnTo>
                <a:lnTo>
                  <a:pt x="53" y="177"/>
                </a:lnTo>
                <a:lnTo>
                  <a:pt x="43" y="168"/>
                </a:lnTo>
                <a:lnTo>
                  <a:pt x="36" y="156"/>
                </a:lnTo>
                <a:lnTo>
                  <a:pt x="31" y="142"/>
                </a:lnTo>
                <a:lnTo>
                  <a:pt x="27" y="126"/>
                </a:lnTo>
                <a:lnTo>
                  <a:pt x="26" y="107"/>
                </a:lnTo>
                <a:lnTo>
                  <a:pt x="27" y="89"/>
                </a:lnTo>
                <a:lnTo>
                  <a:pt x="31" y="72"/>
                </a:lnTo>
                <a:lnTo>
                  <a:pt x="36" y="58"/>
                </a:lnTo>
                <a:lnTo>
                  <a:pt x="43" y="47"/>
                </a:lnTo>
                <a:lnTo>
                  <a:pt x="53" y="38"/>
                </a:lnTo>
                <a:lnTo>
                  <a:pt x="63" y="31"/>
                </a:lnTo>
                <a:lnTo>
                  <a:pt x="76" y="26"/>
                </a:lnTo>
                <a:lnTo>
                  <a:pt x="91" y="25"/>
                </a:lnTo>
                <a:lnTo>
                  <a:pt x="101" y="26"/>
                </a:lnTo>
                <a:lnTo>
                  <a:pt x="110" y="27"/>
                </a:lnTo>
                <a:lnTo>
                  <a:pt x="118" y="31"/>
                </a:lnTo>
                <a:lnTo>
                  <a:pt x="125" y="35"/>
                </a:lnTo>
                <a:lnTo>
                  <a:pt x="132" y="42"/>
                </a:lnTo>
                <a:lnTo>
                  <a:pt x="136" y="49"/>
                </a:lnTo>
                <a:lnTo>
                  <a:pt x="140" y="57"/>
                </a:lnTo>
                <a:lnTo>
                  <a:pt x="142" y="67"/>
                </a:lnTo>
                <a:lnTo>
                  <a:pt x="168" y="67"/>
                </a:lnTo>
                <a:lnTo>
                  <a:pt x="164" y="51"/>
                </a:lnTo>
                <a:lnTo>
                  <a:pt x="159" y="39"/>
                </a:lnTo>
                <a:lnTo>
                  <a:pt x="152" y="27"/>
                </a:lnTo>
                <a:lnTo>
                  <a:pt x="143" y="18"/>
                </a:lnTo>
                <a:lnTo>
                  <a:pt x="133" y="11"/>
                </a:lnTo>
                <a:lnTo>
                  <a:pt x="120" y="5"/>
                </a:lnTo>
                <a:lnTo>
                  <a:pt x="106" y="1"/>
                </a:lnTo>
                <a:lnTo>
                  <a:pt x="91" y="0"/>
                </a:lnTo>
                <a:lnTo>
                  <a:pt x="80" y="0"/>
                </a:lnTo>
                <a:lnTo>
                  <a:pt x="71" y="3"/>
                </a:lnTo>
                <a:lnTo>
                  <a:pt x="62" y="5"/>
                </a:lnTo>
                <a:lnTo>
                  <a:pt x="53" y="7"/>
                </a:lnTo>
                <a:lnTo>
                  <a:pt x="45" y="12"/>
                </a:lnTo>
                <a:lnTo>
                  <a:pt x="38" y="17"/>
                </a:lnTo>
                <a:lnTo>
                  <a:pt x="31" y="22"/>
                </a:lnTo>
                <a:lnTo>
                  <a:pt x="24" y="29"/>
                </a:lnTo>
                <a:lnTo>
                  <a:pt x="19" y="36"/>
                </a:lnTo>
                <a:lnTo>
                  <a:pt x="14" y="45"/>
                </a:lnTo>
                <a:lnTo>
                  <a:pt x="9" y="54"/>
                </a:lnTo>
                <a:lnTo>
                  <a:pt x="6" y="63"/>
                </a:lnTo>
                <a:lnTo>
                  <a:pt x="3" y="74"/>
                </a:lnTo>
                <a:lnTo>
                  <a:pt x="2" y="84"/>
                </a:lnTo>
                <a:lnTo>
                  <a:pt x="0" y="96"/>
                </a:lnTo>
                <a:lnTo>
                  <a:pt x="0" y="109"/>
                </a:lnTo>
                <a:lnTo>
                  <a:pt x="0" y="120"/>
                </a:lnTo>
                <a:lnTo>
                  <a:pt x="2" y="132"/>
                </a:lnTo>
                <a:lnTo>
                  <a:pt x="3" y="142"/>
                </a:lnTo>
                <a:lnTo>
                  <a:pt x="6" y="153"/>
                </a:lnTo>
                <a:lnTo>
                  <a:pt x="9" y="162"/>
                </a:lnTo>
                <a:lnTo>
                  <a:pt x="14" y="171"/>
                </a:lnTo>
                <a:lnTo>
                  <a:pt x="19" y="180"/>
                </a:lnTo>
                <a:lnTo>
                  <a:pt x="24" y="187"/>
                </a:lnTo>
                <a:lnTo>
                  <a:pt x="31" y="194"/>
                </a:lnTo>
                <a:lnTo>
                  <a:pt x="37" y="199"/>
                </a:lnTo>
                <a:lnTo>
                  <a:pt x="43" y="204"/>
                </a:lnTo>
                <a:lnTo>
                  <a:pt x="52" y="209"/>
                </a:lnTo>
                <a:lnTo>
                  <a:pt x="59" y="211"/>
                </a:lnTo>
                <a:lnTo>
                  <a:pt x="67" y="213"/>
                </a:lnTo>
                <a:lnTo>
                  <a:pt x="76" y="216"/>
                </a:lnTo>
                <a:lnTo>
                  <a:pt x="85" y="216"/>
                </a:lnTo>
                <a:lnTo>
                  <a:pt x="95" y="216"/>
                </a:lnTo>
                <a:lnTo>
                  <a:pt x="104" y="213"/>
                </a:lnTo>
                <a:lnTo>
                  <a:pt x="114" y="211"/>
                </a:lnTo>
                <a:lnTo>
                  <a:pt x="121" y="208"/>
                </a:lnTo>
                <a:lnTo>
                  <a:pt x="130" y="203"/>
                </a:lnTo>
                <a:lnTo>
                  <a:pt x="136" y="197"/>
                </a:lnTo>
                <a:lnTo>
                  <a:pt x="143" y="190"/>
                </a:lnTo>
                <a:lnTo>
                  <a:pt x="149" y="18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53" name="Freeform 401"/>
          <p:cNvSpPr>
            <a:spLocks noEditPoints="1"/>
          </p:cNvSpPr>
          <p:nvPr/>
        </p:nvSpPr>
        <p:spPr bwMode="auto">
          <a:xfrm>
            <a:off x="5626100" y="2932113"/>
            <a:ext cx="60325" cy="84137"/>
          </a:xfrm>
          <a:custGeom>
            <a:avLst/>
            <a:gdLst>
              <a:gd name="T0" fmla="*/ 2147483647 w 129"/>
              <a:gd name="T1" fmla="*/ 2147483647 h 159"/>
              <a:gd name="T2" fmla="*/ 2147483647 w 129"/>
              <a:gd name="T3" fmla="*/ 2147483647 h 159"/>
              <a:gd name="T4" fmla="*/ 2147483647 w 129"/>
              <a:gd name="T5" fmla="*/ 2147483647 h 159"/>
              <a:gd name="T6" fmla="*/ 2147483647 w 129"/>
              <a:gd name="T7" fmla="*/ 2147483647 h 159"/>
              <a:gd name="T8" fmla="*/ 2147483647 w 129"/>
              <a:gd name="T9" fmla="*/ 2147483647 h 159"/>
              <a:gd name="T10" fmla="*/ 2147483647 w 129"/>
              <a:gd name="T11" fmla="*/ 2147483647 h 159"/>
              <a:gd name="T12" fmla="*/ 2147483647 w 129"/>
              <a:gd name="T13" fmla="*/ 2147483647 h 159"/>
              <a:gd name="T14" fmla="*/ 2147483647 w 129"/>
              <a:gd name="T15" fmla="*/ 2147483647 h 159"/>
              <a:gd name="T16" fmla="*/ 2147483647 w 129"/>
              <a:gd name="T17" fmla="*/ 2147483647 h 159"/>
              <a:gd name="T18" fmla="*/ 2147483647 w 129"/>
              <a:gd name="T19" fmla="*/ 2147483647 h 159"/>
              <a:gd name="T20" fmla="*/ 2147483647 w 129"/>
              <a:gd name="T21" fmla="*/ 2147483647 h 159"/>
              <a:gd name="T22" fmla="*/ 2147483647 w 129"/>
              <a:gd name="T23" fmla="*/ 2147483647 h 159"/>
              <a:gd name="T24" fmla="*/ 2147483647 w 129"/>
              <a:gd name="T25" fmla="*/ 2147483647 h 159"/>
              <a:gd name="T26" fmla="*/ 2147483647 w 129"/>
              <a:gd name="T27" fmla="*/ 2147483647 h 159"/>
              <a:gd name="T28" fmla="*/ 2147483647 w 129"/>
              <a:gd name="T29" fmla="*/ 2147483647 h 159"/>
              <a:gd name="T30" fmla="*/ 2147483647 w 129"/>
              <a:gd name="T31" fmla="*/ 2147483647 h 159"/>
              <a:gd name="T32" fmla="*/ 2147483647 w 129"/>
              <a:gd name="T33" fmla="*/ 2147483647 h 159"/>
              <a:gd name="T34" fmla="*/ 2147483647 w 129"/>
              <a:gd name="T35" fmla="*/ 2147483647 h 159"/>
              <a:gd name="T36" fmla="*/ 2147483647 w 129"/>
              <a:gd name="T37" fmla="*/ 2147483647 h 159"/>
              <a:gd name="T38" fmla="*/ 2147483647 w 129"/>
              <a:gd name="T39" fmla="*/ 2147483647 h 159"/>
              <a:gd name="T40" fmla="*/ 2147483647 w 129"/>
              <a:gd name="T41" fmla="*/ 2147483647 h 159"/>
              <a:gd name="T42" fmla="*/ 2147483647 w 129"/>
              <a:gd name="T43" fmla="*/ 2147483647 h 159"/>
              <a:gd name="T44" fmla="*/ 2147483647 w 129"/>
              <a:gd name="T45" fmla="*/ 2147483647 h 159"/>
              <a:gd name="T46" fmla="*/ 2147483647 w 129"/>
              <a:gd name="T47" fmla="*/ 2147483647 h 159"/>
              <a:gd name="T48" fmla="*/ 2147483647 w 129"/>
              <a:gd name="T49" fmla="*/ 2147483647 h 159"/>
              <a:gd name="T50" fmla="*/ 2147483647 w 129"/>
              <a:gd name="T51" fmla="*/ 1629961134 h 159"/>
              <a:gd name="T52" fmla="*/ 2147483647 w 129"/>
              <a:gd name="T53" fmla="*/ 296254862 h 159"/>
              <a:gd name="T54" fmla="*/ 2147483647 w 129"/>
              <a:gd name="T55" fmla="*/ 0 h 159"/>
              <a:gd name="T56" fmla="*/ 2147483647 w 129"/>
              <a:gd name="T57" fmla="*/ 592789652 h 159"/>
              <a:gd name="T58" fmla="*/ 2147467039 w 129"/>
              <a:gd name="T59" fmla="*/ 1926216393 h 159"/>
              <a:gd name="T60" fmla="*/ 1124905930 w 129"/>
              <a:gd name="T61" fmla="*/ 2147483647 h 159"/>
              <a:gd name="T62" fmla="*/ 613624441 w 129"/>
              <a:gd name="T63" fmla="*/ 2147483647 h 159"/>
              <a:gd name="T64" fmla="*/ 2147483647 w 129"/>
              <a:gd name="T65" fmla="*/ 2147483647 h 159"/>
              <a:gd name="T66" fmla="*/ 2147483647 w 129"/>
              <a:gd name="T67" fmla="*/ 2147483647 h 159"/>
              <a:gd name="T68" fmla="*/ 2147483647 w 129"/>
              <a:gd name="T69" fmla="*/ 2147483647 h 159"/>
              <a:gd name="T70" fmla="*/ 2147483647 w 129"/>
              <a:gd name="T71" fmla="*/ 2147483647 h 159"/>
              <a:gd name="T72" fmla="*/ 2147483647 w 129"/>
              <a:gd name="T73" fmla="*/ 2147483647 h 159"/>
              <a:gd name="T74" fmla="*/ 2147483647 w 129"/>
              <a:gd name="T75" fmla="*/ 2147483647 h 159"/>
              <a:gd name="T76" fmla="*/ 2147483647 w 129"/>
              <a:gd name="T77" fmla="*/ 2147483647 h 159"/>
              <a:gd name="T78" fmla="*/ 2147483647 w 129"/>
              <a:gd name="T79" fmla="*/ 2147483647 h 159"/>
              <a:gd name="T80" fmla="*/ 2147483647 w 129"/>
              <a:gd name="T81" fmla="*/ 2147483647 h 159"/>
              <a:gd name="T82" fmla="*/ 2147483647 w 129"/>
              <a:gd name="T83" fmla="*/ 2147483647 h 159"/>
              <a:gd name="T84" fmla="*/ 2147483647 w 129"/>
              <a:gd name="T85" fmla="*/ 2147483647 h 159"/>
              <a:gd name="T86" fmla="*/ 2147483647 w 129"/>
              <a:gd name="T87" fmla="*/ 2147483647 h 159"/>
              <a:gd name="T88" fmla="*/ 2147483647 w 129"/>
              <a:gd name="T89" fmla="*/ 2147483647 h 159"/>
              <a:gd name="T90" fmla="*/ 2147483647 w 129"/>
              <a:gd name="T91" fmla="*/ 2147483647 h 159"/>
              <a:gd name="T92" fmla="*/ 1227248881 w 129"/>
              <a:gd name="T93" fmla="*/ 2147483647 h 159"/>
              <a:gd name="T94" fmla="*/ 306812454 w 129"/>
              <a:gd name="T95" fmla="*/ 2147483647 h 159"/>
              <a:gd name="T96" fmla="*/ 0 w 129"/>
              <a:gd name="T97" fmla="*/ 2147483647 h 159"/>
              <a:gd name="T98" fmla="*/ 306812454 w 129"/>
              <a:gd name="T99" fmla="*/ 2147483647 h 159"/>
              <a:gd name="T100" fmla="*/ 1227248881 w 129"/>
              <a:gd name="T101" fmla="*/ 2147483647 h 159"/>
              <a:gd name="T102" fmla="*/ 2147483647 w 129"/>
              <a:gd name="T103" fmla="*/ 2147483647 h 159"/>
              <a:gd name="T104" fmla="*/ 2147483647 w 129"/>
              <a:gd name="T105" fmla="*/ 2147483647 h 159"/>
              <a:gd name="T106" fmla="*/ 2147483647 w 129"/>
              <a:gd name="T107" fmla="*/ 2147483647 h 159"/>
              <a:gd name="T108" fmla="*/ 2147483647 w 129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9"/>
              <a:gd name="T167" fmla="*/ 129 w 129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9">
                <a:moveTo>
                  <a:pt x="91" y="77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4" y="120"/>
                </a:lnTo>
                <a:lnTo>
                  <a:pt x="79" y="126"/>
                </a:lnTo>
                <a:lnTo>
                  <a:pt x="73" y="131"/>
                </a:lnTo>
                <a:lnTo>
                  <a:pt x="66" y="134"/>
                </a:lnTo>
                <a:lnTo>
                  <a:pt x="58" y="135"/>
                </a:lnTo>
                <a:lnTo>
                  <a:pt x="49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3"/>
                </a:lnTo>
                <a:lnTo>
                  <a:pt x="31" y="131"/>
                </a:lnTo>
                <a:lnTo>
                  <a:pt x="28" y="127"/>
                </a:lnTo>
                <a:lnTo>
                  <a:pt x="27" y="122"/>
                </a:lnTo>
                <a:lnTo>
                  <a:pt x="24" y="118"/>
                </a:lnTo>
                <a:lnTo>
                  <a:pt x="24" y="113"/>
                </a:lnTo>
                <a:lnTo>
                  <a:pt x="24" y="107"/>
                </a:lnTo>
                <a:lnTo>
                  <a:pt x="25" y="103"/>
                </a:lnTo>
                <a:lnTo>
                  <a:pt x="28" y="99"/>
                </a:lnTo>
                <a:lnTo>
                  <a:pt x="30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8" y="87"/>
                </a:lnTo>
                <a:lnTo>
                  <a:pt x="59" y="85"/>
                </a:lnTo>
                <a:lnTo>
                  <a:pt x="71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6" y="156"/>
                </a:lnTo>
                <a:lnTo>
                  <a:pt x="110" y="157"/>
                </a:lnTo>
                <a:lnTo>
                  <a:pt x="116" y="157"/>
                </a:lnTo>
                <a:lnTo>
                  <a:pt x="121" y="156"/>
                </a:lnTo>
                <a:lnTo>
                  <a:pt x="129" y="155"/>
                </a:lnTo>
                <a:lnTo>
                  <a:pt x="129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7" y="18"/>
                </a:lnTo>
                <a:lnTo>
                  <a:pt x="101" y="11"/>
                </a:lnTo>
                <a:lnTo>
                  <a:pt x="94" y="6"/>
                </a:lnTo>
                <a:lnTo>
                  <a:pt x="84" y="2"/>
                </a:lnTo>
                <a:lnTo>
                  <a:pt x="74" y="1"/>
                </a:lnTo>
                <a:lnTo>
                  <a:pt x="61" y="0"/>
                </a:lnTo>
                <a:lnTo>
                  <a:pt x="49" y="1"/>
                </a:lnTo>
                <a:lnTo>
                  <a:pt x="38" y="4"/>
                </a:lnTo>
                <a:lnTo>
                  <a:pt x="29" y="7"/>
                </a:lnTo>
                <a:lnTo>
                  <a:pt x="21" y="13"/>
                </a:lnTo>
                <a:lnTo>
                  <a:pt x="15" y="20"/>
                </a:lnTo>
                <a:lnTo>
                  <a:pt x="11" y="28"/>
                </a:lnTo>
                <a:lnTo>
                  <a:pt x="8" y="37"/>
                </a:lnTo>
                <a:lnTo>
                  <a:pt x="6" y="48"/>
                </a:lnTo>
                <a:lnTo>
                  <a:pt x="6" y="49"/>
                </a:lnTo>
                <a:lnTo>
                  <a:pt x="29" y="49"/>
                </a:lnTo>
                <a:lnTo>
                  <a:pt x="29" y="43"/>
                </a:lnTo>
                <a:lnTo>
                  <a:pt x="31" y="37"/>
                </a:lnTo>
                <a:lnTo>
                  <a:pt x="33" y="33"/>
                </a:lnTo>
                <a:lnTo>
                  <a:pt x="37" y="29"/>
                </a:lnTo>
                <a:lnTo>
                  <a:pt x="41" y="26"/>
                </a:lnTo>
                <a:lnTo>
                  <a:pt x="47" y="23"/>
                </a:lnTo>
                <a:lnTo>
                  <a:pt x="53" y="22"/>
                </a:lnTo>
                <a:lnTo>
                  <a:pt x="60" y="22"/>
                </a:lnTo>
                <a:lnTo>
                  <a:pt x="68" y="22"/>
                </a:lnTo>
                <a:lnTo>
                  <a:pt x="74" y="23"/>
                </a:lnTo>
                <a:lnTo>
                  <a:pt x="79" y="26"/>
                </a:lnTo>
                <a:lnTo>
                  <a:pt x="83" y="28"/>
                </a:lnTo>
                <a:lnTo>
                  <a:pt x="87" y="30"/>
                </a:lnTo>
                <a:lnTo>
                  <a:pt x="89" y="35"/>
                </a:lnTo>
                <a:lnTo>
                  <a:pt x="91" y="39"/>
                </a:lnTo>
                <a:lnTo>
                  <a:pt x="91" y="44"/>
                </a:lnTo>
                <a:lnTo>
                  <a:pt x="91" y="50"/>
                </a:lnTo>
                <a:lnTo>
                  <a:pt x="90" y="55"/>
                </a:lnTo>
                <a:lnTo>
                  <a:pt x="89" y="57"/>
                </a:lnTo>
                <a:lnTo>
                  <a:pt x="84" y="60"/>
                </a:lnTo>
                <a:lnTo>
                  <a:pt x="79" y="62"/>
                </a:lnTo>
                <a:lnTo>
                  <a:pt x="71" y="63"/>
                </a:lnTo>
                <a:lnTo>
                  <a:pt x="60" y="64"/>
                </a:lnTo>
                <a:lnTo>
                  <a:pt x="48" y="65"/>
                </a:lnTo>
                <a:lnTo>
                  <a:pt x="36" y="68"/>
                </a:lnTo>
                <a:lnTo>
                  <a:pt x="27" y="71"/>
                </a:lnTo>
                <a:lnTo>
                  <a:pt x="18" y="75"/>
                </a:lnTo>
                <a:lnTo>
                  <a:pt x="12" y="81"/>
                </a:lnTo>
                <a:lnTo>
                  <a:pt x="6" y="86"/>
                </a:lnTo>
                <a:lnTo>
                  <a:pt x="3" y="94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6" y="140"/>
                </a:lnTo>
                <a:lnTo>
                  <a:pt x="12" y="147"/>
                </a:lnTo>
                <a:lnTo>
                  <a:pt x="18" y="152"/>
                </a:lnTo>
                <a:lnTo>
                  <a:pt x="25" y="155"/>
                </a:lnTo>
                <a:lnTo>
                  <a:pt x="35" y="157"/>
                </a:lnTo>
                <a:lnTo>
                  <a:pt x="44" y="159"/>
                </a:lnTo>
                <a:lnTo>
                  <a:pt x="58" y="157"/>
                </a:lnTo>
                <a:lnTo>
                  <a:pt x="71" y="153"/>
                </a:lnTo>
                <a:lnTo>
                  <a:pt x="82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54" name="Freeform 402"/>
          <p:cNvSpPr>
            <a:spLocks noEditPoints="1"/>
          </p:cNvSpPr>
          <p:nvPr/>
        </p:nvSpPr>
        <p:spPr bwMode="auto">
          <a:xfrm>
            <a:off x="5694363" y="2897188"/>
            <a:ext cx="57150" cy="119062"/>
          </a:xfrm>
          <a:custGeom>
            <a:avLst/>
            <a:gdLst>
              <a:gd name="T0" fmla="*/ 2147483647 w 123"/>
              <a:gd name="T1" fmla="*/ 2147483647 h 224"/>
              <a:gd name="T2" fmla="*/ 2147483647 w 123"/>
              <a:gd name="T3" fmla="*/ 2147483647 h 224"/>
              <a:gd name="T4" fmla="*/ 2147483647 w 123"/>
              <a:gd name="T5" fmla="*/ 2147483647 h 224"/>
              <a:gd name="T6" fmla="*/ 2147483647 w 123"/>
              <a:gd name="T7" fmla="*/ 2147483647 h 224"/>
              <a:gd name="T8" fmla="*/ 2147483647 w 123"/>
              <a:gd name="T9" fmla="*/ 2147483647 h 224"/>
              <a:gd name="T10" fmla="*/ 2147483647 w 123"/>
              <a:gd name="T11" fmla="*/ 2147483647 h 224"/>
              <a:gd name="T12" fmla="*/ 2147483647 w 123"/>
              <a:gd name="T13" fmla="*/ 2147483647 h 224"/>
              <a:gd name="T14" fmla="*/ 2147483647 w 123"/>
              <a:gd name="T15" fmla="*/ 2147483647 h 224"/>
              <a:gd name="T16" fmla="*/ 2147483647 w 123"/>
              <a:gd name="T17" fmla="*/ 2147483647 h 224"/>
              <a:gd name="T18" fmla="*/ 2147483647 w 123"/>
              <a:gd name="T19" fmla="*/ 2147483647 h 224"/>
              <a:gd name="T20" fmla="*/ 2147483647 w 123"/>
              <a:gd name="T21" fmla="*/ 2147483647 h 224"/>
              <a:gd name="T22" fmla="*/ 2147483647 w 123"/>
              <a:gd name="T23" fmla="*/ 2147483647 h 224"/>
              <a:gd name="T24" fmla="*/ 2147483647 w 123"/>
              <a:gd name="T25" fmla="*/ 2147483647 h 224"/>
              <a:gd name="T26" fmla="*/ 2147483647 w 123"/>
              <a:gd name="T27" fmla="*/ 2147483647 h 224"/>
              <a:gd name="T28" fmla="*/ 2147483647 w 123"/>
              <a:gd name="T29" fmla="*/ 2147483647 h 224"/>
              <a:gd name="T30" fmla="*/ 902830618 w 123"/>
              <a:gd name="T31" fmla="*/ 2147483647 h 224"/>
              <a:gd name="T32" fmla="*/ 100386535 w 123"/>
              <a:gd name="T33" fmla="*/ 2147483647 h 224"/>
              <a:gd name="T34" fmla="*/ 100386535 w 123"/>
              <a:gd name="T35" fmla="*/ 2147483647 h 224"/>
              <a:gd name="T36" fmla="*/ 902830618 w 123"/>
              <a:gd name="T37" fmla="*/ 2147483647 h 224"/>
              <a:gd name="T38" fmla="*/ 2147483647 w 123"/>
              <a:gd name="T39" fmla="*/ 2147483647 h 224"/>
              <a:gd name="T40" fmla="*/ 2147483647 w 123"/>
              <a:gd name="T41" fmla="*/ 2147483647 h 224"/>
              <a:gd name="T42" fmla="*/ 2147483647 w 123"/>
              <a:gd name="T43" fmla="*/ 2147483647 h 224"/>
              <a:gd name="T44" fmla="*/ 2147483647 w 123"/>
              <a:gd name="T45" fmla="*/ 2147483647 h 224"/>
              <a:gd name="T46" fmla="*/ 2147483647 w 123"/>
              <a:gd name="T47" fmla="*/ 2147483647 h 224"/>
              <a:gd name="T48" fmla="*/ 2147483647 w 123"/>
              <a:gd name="T49" fmla="*/ 2147483647 h 224"/>
              <a:gd name="T50" fmla="*/ 2147483647 w 123"/>
              <a:gd name="T51" fmla="*/ 2147483647 h 224"/>
              <a:gd name="T52" fmla="*/ 2147483647 w 123"/>
              <a:gd name="T53" fmla="*/ 2147483647 h 224"/>
              <a:gd name="T54" fmla="*/ 2147483647 w 123"/>
              <a:gd name="T55" fmla="*/ 2147483647 h 224"/>
              <a:gd name="T56" fmla="*/ 2147483647 w 123"/>
              <a:gd name="T57" fmla="*/ 2147483647 h 224"/>
              <a:gd name="T58" fmla="*/ 2147483647 w 123"/>
              <a:gd name="T59" fmla="*/ 2147483647 h 224"/>
              <a:gd name="T60" fmla="*/ 2147483647 w 123"/>
              <a:gd name="T61" fmla="*/ 2147483647 h 224"/>
              <a:gd name="T62" fmla="*/ 2147483647 w 123"/>
              <a:gd name="T63" fmla="*/ 2147483647 h 224"/>
              <a:gd name="T64" fmla="*/ 2147483647 w 123"/>
              <a:gd name="T65" fmla="*/ 2147483647 h 224"/>
              <a:gd name="T66" fmla="*/ 2147483647 w 123"/>
              <a:gd name="T67" fmla="*/ 2147483647 h 224"/>
              <a:gd name="T68" fmla="*/ 2147483647 w 123"/>
              <a:gd name="T69" fmla="*/ 2147483647 h 224"/>
              <a:gd name="T70" fmla="*/ 2147483647 w 123"/>
              <a:gd name="T71" fmla="*/ 2147483647 h 224"/>
              <a:gd name="T72" fmla="*/ 2147483647 w 123"/>
              <a:gd name="T73" fmla="*/ 0 h 22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"/>
              <a:gd name="T112" fmla="*/ 0 h 224"/>
              <a:gd name="T113" fmla="*/ 123 w 123"/>
              <a:gd name="T114" fmla="*/ 224 h 22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" h="224">
                <a:moveTo>
                  <a:pt x="99" y="172"/>
                </a:moveTo>
                <a:lnTo>
                  <a:pt x="97" y="178"/>
                </a:lnTo>
                <a:lnTo>
                  <a:pt x="93" y="184"/>
                </a:lnTo>
                <a:lnTo>
                  <a:pt x="90" y="189"/>
                </a:lnTo>
                <a:lnTo>
                  <a:pt x="86" y="193"/>
                </a:lnTo>
                <a:lnTo>
                  <a:pt x="82" y="196"/>
                </a:lnTo>
                <a:lnTo>
                  <a:pt x="77" y="198"/>
                </a:lnTo>
                <a:lnTo>
                  <a:pt x="70" y="200"/>
                </a:lnTo>
                <a:lnTo>
                  <a:pt x="63" y="200"/>
                </a:lnTo>
                <a:lnTo>
                  <a:pt x="54" y="199"/>
                </a:lnTo>
                <a:lnTo>
                  <a:pt x="47" y="197"/>
                </a:lnTo>
                <a:lnTo>
                  <a:pt x="41" y="193"/>
                </a:lnTo>
                <a:lnTo>
                  <a:pt x="34" y="187"/>
                </a:lnTo>
                <a:lnTo>
                  <a:pt x="30" y="182"/>
                </a:lnTo>
                <a:lnTo>
                  <a:pt x="27" y="173"/>
                </a:lnTo>
                <a:lnTo>
                  <a:pt x="25" y="163"/>
                </a:lnTo>
                <a:lnTo>
                  <a:pt x="24" y="152"/>
                </a:lnTo>
                <a:lnTo>
                  <a:pt x="123" y="152"/>
                </a:lnTo>
                <a:lnTo>
                  <a:pt x="123" y="141"/>
                </a:lnTo>
                <a:lnTo>
                  <a:pt x="122" y="125"/>
                </a:lnTo>
                <a:lnTo>
                  <a:pt x="119" y="108"/>
                </a:lnTo>
                <a:lnTo>
                  <a:pt x="113" y="95"/>
                </a:lnTo>
                <a:lnTo>
                  <a:pt x="107" y="85"/>
                </a:lnTo>
                <a:lnTo>
                  <a:pt x="98" y="77"/>
                </a:lnTo>
                <a:lnTo>
                  <a:pt x="87" y="70"/>
                </a:lnTo>
                <a:lnTo>
                  <a:pt x="75" y="66"/>
                </a:lnTo>
                <a:lnTo>
                  <a:pt x="61" y="65"/>
                </a:lnTo>
                <a:lnTo>
                  <a:pt x="48" y="66"/>
                </a:lnTo>
                <a:lnTo>
                  <a:pt x="35" y="71"/>
                </a:lnTo>
                <a:lnTo>
                  <a:pt x="25" y="77"/>
                </a:lnTo>
                <a:lnTo>
                  <a:pt x="16" y="86"/>
                </a:lnTo>
                <a:lnTo>
                  <a:pt x="9" y="98"/>
                </a:lnTo>
                <a:lnTo>
                  <a:pt x="4" y="112"/>
                </a:lnTo>
                <a:lnTo>
                  <a:pt x="1" y="128"/>
                </a:lnTo>
                <a:lnTo>
                  <a:pt x="0" y="146"/>
                </a:lnTo>
                <a:lnTo>
                  <a:pt x="1" y="163"/>
                </a:lnTo>
                <a:lnTo>
                  <a:pt x="4" y="178"/>
                </a:lnTo>
                <a:lnTo>
                  <a:pt x="9" y="192"/>
                </a:lnTo>
                <a:lnTo>
                  <a:pt x="16" y="203"/>
                </a:lnTo>
                <a:lnTo>
                  <a:pt x="25" y="212"/>
                </a:lnTo>
                <a:lnTo>
                  <a:pt x="35" y="218"/>
                </a:lnTo>
                <a:lnTo>
                  <a:pt x="48" y="222"/>
                </a:lnTo>
                <a:lnTo>
                  <a:pt x="61" y="224"/>
                </a:lnTo>
                <a:lnTo>
                  <a:pt x="72" y="222"/>
                </a:lnTo>
                <a:lnTo>
                  <a:pt x="84" y="220"/>
                </a:lnTo>
                <a:lnTo>
                  <a:pt x="93" y="215"/>
                </a:lnTo>
                <a:lnTo>
                  <a:pt x="102" y="210"/>
                </a:lnTo>
                <a:lnTo>
                  <a:pt x="108" y="203"/>
                </a:lnTo>
                <a:lnTo>
                  <a:pt x="114" y="193"/>
                </a:lnTo>
                <a:lnTo>
                  <a:pt x="119" y="184"/>
                </a:lnTo>
                <a:lnTo>
                  <a:pt x="121" y="172"/>
                </a:lnTo>
                <a:lnTo>
                  <a:pt x="99" y="172"/>
                </a:lnTo>
                <a:close/>
                <a:moveTo>
                  <a:pt x="24" y="132"/>
                </a:moveTo>
                <a:lnTo>
                  <a:pt x="25" y="121"/>
                </a:lnTo>
                <a:lnTo>
                  <a:pt x="27" y="113"/>
                </a:lnTo>
                <a:lnTo>
                  <a:pt x="31" y="105"/>
                </a:lnTo>
                <a:lnTo>
                  <a:pt x="35" y="99"/>
                </a:lnTo>
                <a:lnTo>
                  <a:pt x="41" y="93"/>
                </a:lnTo>
                <a:lnTo>
                  <a:pt x="47" y="90"/>
                </a:lnTo>
                <a:lnTo>
                  <a:pt x="53" y="88"/>
                </a:lnTo>
                <a:lnTo>
                  <a:pt x="62" y="87"/>
                </a:lnTo>
                <a:lnTo>
                  <a:pt x="70" y="88"/>
                </a:lnTo>
                <a:lnTo>
                  <a:pt x="78" y="90"/>
                </a:lnTo>
                <a:lnTo>
                  <a:pt x="84" y="94"/>
                </a:lnTo>
                <a:lnTo>
                  <a:pt x="89" y="99"/>
                </a:lnTo>
                <a:lnTo>
                  <a:pt x="93" y="105"/>
                </a:lnTo>
                <a:lnTo>
                  <a:pt x="97" y="113"/>
                </a:lnTo>
                <a:lnTo>
                  <a:pt x="98" y="121"/>
                </a:lnTo>
                <a:lnTo>
                  <a:pt x="99" y="132"/>
                </a:lnTo>
                <a:lnTo>
                  <a:pt x="24" y="132"/>
                </a:lnTo>
                <a:close/>
                <a:moveTo>
                  <a:pt x="44" y="49"/>
                </a:moveTo>
                <a:lnTo>
                  <a:pt x="60" y="49"/>
                </a:lnTo>
                <a:lnTo>
                  <a:pt x="96" y="0"/>
                </a:lnTo>
                <a:lnTo>
                  <a:pt x="70" y="0"/>
                </a:lnTo>
                <a:lnTo>
                  <a:pt x="44" y="4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55" name="Freeform 403"/>
          <p:cNvSpPr>
            <a:spLocks/>
          </p:cNvSpPr>
          <p:nvPr/>
        </p:nvSpPr>
        <p:spPr bwMode="auto">
          <a:xfrm>
            <a:off x="5756275" y="2911475"/>
            <a:ext cx="31750" cy="103188"/>
          </a:xfrm>
          <a:custGeom>
            <a:avLst/>
            <a:gdLst>
              <a:gd name="T0" fmla="*/ 2147483647 w 68"/>
              <a:gd name="T1" fmla="*/ 2147483647 h 195"/>
              <a:gd name="T2" fmla="*/ 2147483647 w 68"/>
              <a:gd name="T3" fmla="*/ 2147483647 h 195"/>
              <a:gd name="T4" fmla="*/ 2147483647 w 68"/>
              <a:gd name="T5" fmla="*/ 2147483647 h 195"/>
              <a:gd name="T6" fmla="*/ 2147483647 w 68"/>
              <a:gd name="T7" fmla="*/ 2147483647 h 195"/>
              <a:gd name="T8" fmla="*/ 2147483647 w 68"/>
              <a:gd name="T9" fmla="*/ 2147483647 h 195"/>
              <a:gd name="T10" fmla="*/ 2147483647 w 68"/>
              <a:gd name="T11" fmla="*/ 0 h 195"/>
              <a:gd name="T12" fmla="*/ 2035744653 w 68"/>
              <a:gd name="T13" fmla="*/ 0 h 195"/>
              <a:gd name="T14" fmla="*/ 2035744653 w 68"/>
              <a:gd name="T15" fmla="*/ 2147483647 h 195"/>
              <a:gd name="T16" fmla="*/ 0 w 68"/>
              <a:gd name="T17" fmla="*/ 2147483647 h 195"/>
              <a:gd name="T18" fmla="*/ 0 w 68"/>
              <a:gd name="T19" fmla="*/ 2147483647 h 195"/>
              <a:gd name="T20" fmla="*/ 2035744653 w 68"/>
              <a:gd name="T21" fmla="*/ 2147483647 h 195"/>
              <a:gd name="T22" fmla="*/ 2035744653 w 68"/>
              <a:gd name="T23" fmla="*/ 2147483647 h 195"/>
              <a:gd name="T24" fmla="*/ 2035744653 w 68"/>
              <a:gd name="T25" fmla="*/ 2147483647 h 195"/>
              <a:gd name="T26" fmla="*/ 2147483647 w 68"/>
              <a:gd name="T27" fmla="*/ 2147483647 h 195"/>
              <a:gd name="T28" fmla="*/ 2147483647 w 68"/>
              <a:gd name="T29" fmla="*/ 2147483647 h 195"/>
              <a:gd name="T30" fmla="*/ 2147483647 w 68"/>
              <a:gd name="T31" fmla="*/ 2147483647 h 195"/>
              <a:gd name="T32" fmla="*/ 2147483647 w 68"/>
              <a:gd name="T33" fmla="*/ 2147483647 h 195"/>
              <a:gd name="T34" fmla="*/ 2147483647 w 68"/>
              <a:gd name="T35" fmla="*/ 2147483647 h 195"/>
              <a:gd name="T36" fmla="*/ 2147483647 w 68"/>
              <a:gd name="T37" fmla="*/ 2147483647 h 195"/>
              <a:gd name="T38" fmla="*/ 2147483647 w 68"/>
              <a:gd name="T39" fmla="*/ 2147483647 h 195"/>
              <a:gd name="T40" fmla="*/ 2147483647 w 68"/>
              <a:gd name="T41" fmla="*/ 2147483647 h 195"/>
              <a:gd name="T42" fmla="*/ 2147483647 w 68"/>
              <a:gd name="T43" fmla="*/ 2147483647 h 195"/>
              <a:gd name="T44" fmla="*/ 2147483647 w 68"/>
              <a:gd name="T45" fmla="*/ 2147483647 h 195"/>
              <a:gd name="T46" fmla="*/ 2147483647 w 68"/>
              <a:gd name="T47" fmla="*/ 2147483647 h 195"/>
              <a:gd name="T48" fmla="*/ 2147483647 w 68"/>
              <a:gd name="T49" fmla="*/ 2147483647 h 195"/>
              <a:gd name="T50" fmla="*/ 2147483647 w 68"/>
              <a:gd name="T51" fmla="*/ 2147483647 h 195"/>
              <a:gd name="T52" fmla="*/ 2147483647 w 68"/>
              <a:gd name="T53" fmla="*/ 2147483647 h 195"/>
              <a:gd name="T54" fmla="*/ 2147483647 w 68"/>
              <a:gd name="T55" fmla="*/ 2147483647 h 19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8"/>
              <a:gd name="T85" fmla="*/ 0 h 195"/>
              <a:gd name="T86" fmla="*/ 68 w 68"/>
              <a:gd name="T87" fmla="*/ 195 h 19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8" h="195">
                <a:moveTo>
                  <a:pt x="44" y="155"/>
                </a:moveTo>
                <a:lnTo>
                  <a:pt x="44" y="61"/>
                </a:lnTo>
                <a:lnTo>
                  <a:pt x="68" y="61"/>
                </a:lnTo>
                <a:lnTo>
                  <a:pt x="68" y="42"/>
                </a:lnTo>
                <a:lnTo>
                  <a:pt x="44" y="42"/>
                </a:lnTo>
                <a:lnTo>
                  <a:pt x="44" y="0"/>
                </a:lnTo>
                <a:lnTo>
                  <a:pt x="20" y="0"/>
                </a:lnTo>
                <a:lnTo>
                  <a:pt x="20" y="42"/>
                </a:lnTo>
                <a:lnTo>
                  <a:pt x="0" y="42"/>
                </a:lnTo>
                <a:lnTo>
                  <a:pt x="0" y="61"/>
                </a:lnTo>
                <a:lnTo>
                  <a:pt x="20" y="61"/>
                </a:lnTo>
                <a:lnTo>
                  <a:pt x="20" y="164"/>
                </a:lnTo>
                <a:lnTo>
                  <a:pt x="20" y="172"/>
                </a:lnTo>
                <a:lnTo>
                  <a:pt x="22" y="178"/>
                </a:lnTo>
                <a:lnTo>
                  <a:pt x="24" y="184"/>
                </a:lnTo>
                <a:lnTo>
                  <a:pt x="27" y="188"/>
                </a:lnTo>
                <a:lnTo>
                  <a:pt x="31" y="192"/>
                </a:lnTo>
                <a:lnTo>
                  <a:pt x="36" y="194"/>
                </a:lnTo>
                <a:lnTo>
                  <a:pt x="43" y="195"/>
                </a:lnTo>
                <a:lnTo>
                  <a:pt x="50" y="195"/>
                </a:lnTo>
                <a:lnTo>
                  <a:pt x="58" y="194"/>
                </a:lnTo>
                <a:lnTo>
                  <a:pt x="68" y="193"/>
                </a:lnTo>
                <a:lnTo>
                  <a:pt x="68" y="171"/>
                </a:lnTo>
                <a:lnTo>
                  <a:pt x="56" y="172"/>
                </a:lnTo>
                <a:lnTo>
                  <a:pt x="50" y="171"/>
                </a:lnTo>
                <a:lnTo>
                  <a:pt x="46" y="169"/>
                </a:lnTo>
                <a:lnTo>
                  <a:pt x="44" y="163"/>
                </a:lnTo>
                <a:lnTo>
                  <a:pt x="44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56" name="Freeform 404"/>
          <p:cNvSpPr>
            <a:spLocks noEditPoints="1"/>
          </p:cNvSpPr>
          <p:nvPr/>
        </p:nvSpPr>
        <p:spPr bwMode="auto">
          <a:xfrm>
            <a:off x="5794375" y="2932113"/>
            <a:ext cx="60325" cy="84137"/>
          </a:xfrm>
          <a:custGeom>
            <a:avLst/>
            <a:gdLst>
              <a:gd name="T0" fmla="*/ 2147483647 w 128"/>
              <a:gd name="T1" fmla="*/ 2147483647 h 159"/>
              <a:gd name="T2" fmla="*/ 2147483647 w 128"/>
              <a:gd name="T3" fmla="*/ 2147483647 h 159"/>
              <a:gd name="T4" fmla="*/ 2147483647 w 128"/>
              <a:gd name="T5" fmla="*/ 2147483647 h 159"/>
              <a:gd name="T6" fmla="*/ 2147483647 w 128"/>
              <a:gd name="T7" fmla="*/ 2147483647 h 159"/>
              <a:gd name="T8" fmla="*/ 2147483647 w 128"/>
              <a:gd name="T9" fmla="*/ 2147483647 h 159"/>
              <a:gd name="T10" fmla="*/ 2147483647 w 128"/>
              <a:gd name="T11" fmla="*/ 2147483647 h 159"/>
              <a:gd name="T12" fmla="*/ 2147483647 w 128"/>
              <a:gd name="T13" fmla="*/ 2147483647 h 159"/>
              <a:gd name="T14" fmla="*/ 2147483647 w 128"/>
              <a:gd name="T15" fmla="*/ 2147483647 h 159"/>
              <a:gd name="T16" fmla="*/ 2147483647 w 128"/>
              <a:gd name="T17" fmla="*/ 2147483647 h 159"/>
              <a:gd name="T18" fmla="*/ 2147483647 w 128"/>
              <a:gd name="T19" fmla="*/ 2147483647 h 159"/>
              <a:gd name="T20" fmla="*/ 2147483647 w 128"/>
              <a:gd name="T21" fmla="*/ 2147483647 h 159"/>
              <a:gd name="T22" fmla="*/ 2147483647 w 128"/>
              <a:gd name="T23" fmla="*/ 2147483647 h 159"/>
              <a:gd name="T24" fmla="*/ 2147483647 w 128"/>
              <a:gd name="T25" fmla="*/ 2147483647 h 159"/>
              <a:gd name="T26" fmla="*/ 2147483647 w 128"/>
              <a:gd name="T27" fmla="*/ 2147483647 h 159"/>
              <a:gd name="T28" fmla="*/ 2147483647 w 128"/>
              <a:gd name="T29" fmla="*/ 2147483647 h 159"/>
              <a:gd name="T30" fmla="*/ 2147483647 w 128"/>
              <a:gd name="T31" fmla="*/ 2147483647 h 159"/>
              <a:gd name="T32" fmla="*/ 2147483647 w 128"/>
              <a:gd name="T33" fmla="*/ 2147483647 h 159"/>
              <a:gd name="T34" fmla="*/ 2147483647 w 128"/>
              <a:gd name="T35" fmla="*/ 2147483647 h 159"/>
              <a:gd name="T36" fmla="*/ 2147483647 w 128"/>
              <a:gd name="T37" fmla="*/ 2147483647 h 159"/>
              <a:gd name="T38" fmla="*/ 2147483647 w 128"/>
              <a:gd name="T39" fmla="*/ 2147483647 h 159"/>
              <a:gd name="T40" fmla="*/ 2147483647 w 128"/>
              <a:gd name="T41" fmla="*/ 2147483647 h 159"/>
              <a:gd name="T42" fmla="*/ 2147483647 w 128"/>
              <a:gd name="T43" fmla="*/ 2147483647 h 159"/>
              <a:gd name="T44" fmla="*/ 2147483647 w 128"/>
              <a:gd name="T45" fmla="*/ 2147483647 h 159"/>
              <a:gd name="T46" fmla="*/ 2147483647 w 128"/>
              <a:gd name="T47" fmla="*/ 2147483647 h 159"/>
              <a:gd name="T48" fmla="*/ 2147483647 w 128"/>
              <a:gd name="T49" fmla="*/ 2147483647 h 159"/>
              <a:gd name="T50" fmla="*/ 2147483647 w 128"/>
              <a:gd name="T51" fmla="*/ 1629961134 h 159"/>
              <a:gd name="T52" fmla="*/ 2147483647 w 128"/>
              <a:gd name="T53" fmla="*/ 296254862 h 159"/>
              <a:gd name="T54" fmla="*/ 2147483647 w 128"/>
              <a:gd name="T55" fmla="*/ 0 h 159"/>
              <a:gd name="T56" fmla="*/ 2147483647 w 128"/>
              <a:gd name="T57" fmla="*/ 592789652 h 159"/>
              <a:gd name="T58" fmla="*/ 2147483647 w 128"/>
              <a:gd name="T59" fmla="*/ 1926216393 h 159"/>
              <a:gd name="T60" fmla="*/ 1046819697 w 128"/>
              <a:gd name="T61" fmla="*/ 2147483647 h 159"/>
              <a:gd name="T62" fmla="*/ 628136355 w 128"/>
              <a:gd name="T63" fmla="*/ 2147483647 h 159"/>
              <a:gd name="T64" fmla="*/ 2147483647 w 128"/>
              <a:gd name="T65" fmla="*/ 2147483647 h 159"/>
              <a:gd name="T66" fmla="*/ 2147483647 w 128"/>
              <a:gd name="T67" fmla="*/ 2147483647 h 159"/>
              <a:gd name="T68" fmla="*/ 2147483647 w 128"/>
              <a:gd name="T69" fmla="*/ 2147483647 h 159"/>
              <a:gd name="T70" fmla="*/ 2147483647 w 128"/>
              <a:gd name="T71" fmla="*/ 2147483647 h 159"/>
              <a:gd name="T72" fmla="*/ 2147483647 w 128"/>
              <a:gd name="T73" fmla="*/ 2147483647 h 159"/>
              <a:gd name="T74" fmla="*/ 2147483647 w 128"/>
              <a:gd name="T75" fmla="*/ 2147483647 h 159"/>
              <a:gd name="T76" fmla="*/ 2147483647 w 128"/>
              <a:gd name="T77" fmla="*/ 2147483647 h 159"/>
              <a:gd name="T78" fmla="*/ 2147483647 w 128"/>
              <a:gd name="T79" fmla="*/ 2147483647 h 159"/>
              <a:gd name="T80" fmla="*/ 2147483647 w 128"/>
              <a:gd name="T81" fmla="*/ 2147483647 h 159"/>
              <a:gd name="T82" fmla="*/ 2147483647 w 128"/>
              <a:gd name="T83" fmla="*/ 2147483647 h 159"/>
              <a:gd name="T84" fmla="*/ 2147483647 w 128"/>
              <a:gd name="T85" fmla="*/ 2147483647 h 159"/>
              <a:gd name="T86" fmla="*/ 2147483647 w 128"/>
              <a:gd name="T87" fmla="*/ 2147483647 h 159"/>
              <a:gd name="T88" fmla="*/ 2147483647 w 128"/>
              <a:gd name="T89" fmla="*/ 2147483647 h 159"/>
              <a:gd name="T90" fmla="*/ 2147483647 w 128"/>
              <a:gd name="T91" fmla="*/ 2147483647 h 159"/>
              <a:gd name="T92" fmla="*/ 1151435451 w 128"/>
              <a:gd name="T93" fmla="*/ 2147483647 h 159"/>
              <a:gd name="T94" fmla="*/ 314068413 w 128"/>
              <a:gd name="T95" fmla="*/ 2147483647 h 159"/>
              <a:gd name="T96" fmla="*/ 0 w 128"/>
              <a:gd name="T97" fmla="*/ 2147483647 h 159"/>
              <a:gd name="T98" fmla="*/ 314068413 w 128"/>
              <a:gd name="T99" fmla="*/ 2147483647 h 159"/>
              <a:gd name="T100" fmla="*/ 1151435451 w 128"/>
              <a:gd name="T101" fmla="*/ 2147483647 h 159"/>
              <a:gd name="T102" fmla="*/ 2147483647 w 128"/>
              <a:gd name="T103" fmla="*/ 2147483647 h 159"/>
              <a:gd name="T104" fmla="*/ 2147483647 w 128"/>
              <a:gd name="T105" fmla="*/ 2147483647 h 159"/>
              <a:gd name="T106" fmla="*/ 2147483647 w 128"/>
              <a:gd name="T107" fmla="*/ 2147483647 h 159"/>
              <a:gd name="T108" fmla="*/ 2147483647 w 128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159"/>
              <a:gd name="T167" fmla="*/ 128 w 128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159">
                <a:moveTo>
                  <a:pt x="90" y="77"/>
                </a:moveTo>
                <a:lnTo>
                  <a:pt x="90" y="99"/>
                </a:lnTo>
                <a:lnTo>
                  <a:pt x="89" y="107"/>
                </a:lnTo>
                <a:lnTo>
                  <a:pt x="87" y="114"/>
                </a:lnTo>
                <a:lnTo>
                  <a:pt x="84" y="120"/>
                </a:lnTo>
                <a:lnTo>
                  <a:pt x="79" y="126"/>
                </a:lnTo>
                <a:lnTo>
                  <a:pt x="72" y="131"/>
                </a:lnTo>
                <a:lnTo>
                  <a:pt x="65" y="134"/>
                </a:lnTo>
                <a:lnTo>
                  <a:pt x="58" y="135"/>
                </a:lnTo>
                <a:lnTo>
                  <a:pt x="48" y="136"/>
                </a:lnTo>
                <a:lnTo>
                  <a:pt x="43" y="136"/>
                </a:lnTo>
                <a:lnTo>
                  <a:pt x="38" y="135"/>
                </a:lnTo>
                <a:lnTo>
                  <a:pt x="33" y="133"/>
                </a:lnTo>
                <a:lnTo>
                  <a:pt x="30" y="131"/>
                </a:lnTo>
                <a:lnTo>
                  <a:pt x="27" y="127"/>
                </a:lnTo>
                <a:lnTo>
                  <a:pt x="26" y="122"/>
                </a:lnTo>
                <a:lnTo>
                  <a:pt x="24" y="118"/>
                </a:lnTo>
                <a:lnTo>
                  <a:pt x="24" y="113"/>
                </a:lnTo>
                <a:lnTo>
                  <a:pt x="24" y="107"/>
                </a:lnTo>
                <a:lnTo>
                  <a:pt x="25" y="103"/>
                </a:lnTo>
                <a:lnTo>
                  <a:pt x="27" y="99"/>
                </a:lnTo>
                <a:lnTo>
                  <a:pt x="29" y="96"/>
                </a:lnTo>
                <a:lnTo>
                  <a:pt x="32" y="92"/>
                </a:lnTo>
                <a:lnTo>
                  <a:pt x="36" y="90"/>
                </a:lnTo>
                <a:lnTo>
                  <a:pt x="42" y="89"/>
                </a:lnTo>
                <a:lnTo>
                  <a:pt x="47" y="87"/>
                </a:lnTo>
                <a:lnTo>
                  <a:pt x="59" y="85"/>
                </a:lnTo>
                <a:lnTo>
                  <a:pt x="70" y="84"/>
                </a:lnTo>
                <a:lnTo>
                  <a:pt x="81" y="82"/>
                </a:lnTo>
                <a:lnTo>
                  <a:pt x="90" y="77"/>
                </a:lnTo>
                <a:close/>
                <a:moveTo>
                  <a:pt x="92" y="134"/>
                </a:moveTo>
                <a:lnTo>
                  <a:pt x="92" y="140"/>
                </a:lnTo>
                <a:lnTo>
                  <a:pt x="93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5" y="156"/>
                </a:lnTo>
                <a:lnTo>
                  <a:pt x="109" y="157"/>
                </a:lnTo>
                <a:lnTo>
                  <a:pt x="116" y="157"/>
                </a:lnTo>
                <a:lnTo>
                  <a:pt x="121" y="156"/>
                </a:lnTo>
                <a:lnTo>
                  <a:pt x="128" y="155"/>
                </a:lnTo>
                <a:lnTo>
                  <a:pt x="128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2"/>
                </a:lnTo>
                <a:lnTo>
                  <a:pt x="113" y="127"/>
                </a:lnTo>
                <a:lnTo>
                  <a:pt x="113" y="120"/>
                </a:lnTo>
                <a:lnTo>
                  <a:pt x="113" y="46"/>
                </a:lnTo>
                <a:lnTo>
                  <a:pt x="112" y="35"/>
                </a:lnTo>
                <a:lnTo>
                  <a:pt x="110" y="26"/>
                </a:lnTo>
                <a:lnTo>
                  <a:pt x="106" y="18"/>
                </a:lnTo>
                <a:lnTo>
                  <a:pt x="101" y="11"/>
                </a:lnTo>
                <a:lnTo>
                  <a:pt x="93" y="6"/>
                </a:lnTo>
                <a:lnTo>
                  <a:pt x="84" y="2"/>
                </a:lnTo>
                <a:lnTo>
                  <a:pt x="73" y="1"/>
                </a:lnTo>
                <a:lnTo>
                  <a:pt x="61" y="0"/>
                </a:lnTo>
                <a:lnTo>
                  <a:pt x="48" y="1"/>
                </a:lnTo>
                <a:lnTo>
                  <a:pt x="38" y="4"/>
                </a:lnTo>
                <a:lnTo>
                  <a:pt x="28" y="7"/>
                </a:lnTo>
                <a:lnTo>
                  <a:pt x="21" y="13"/>
                </a:lnTo>
                <a:lnTo>
                  <a:pt x="14" y="20"/>
                </a:lnTo>
                <a:lnTo>
                  <a:pt x="10" y="28"/>
                </a:lnTo>
                <a:lnTo>
                  <a:pt x="7" y="37"/>
                </a:lnTo>
                <a:lnTo>
                  <a:pt x="6" y="48"/>
                </a:lnTo>
                <a:lnTo>
                  <a:pt x="6" y="49"/>
                </a:lnTo>
                <a:lnTo>
                  <a:pt x="28" y="49"/>
                </a:lnTo>
                <a:lnTo>
                  <a:pt x="28" y="43"/>
                </a:lnTo>
                <a:lnTo>
                  <a:pt x="30" y="37"/>
                </a:lnTo>
                <a:lnTo>
                  <a:pt x="32" y="33"/>
                </a:lnTo>
                <a:lnTo>
                  <a:pt x="36" y="29"/>
                </a:lnTo>
                <a:lnTo>
                  <a:pt x="41" y="26"/>
                </a:lnTo>
                <a:lnTo>
                  <a:pt x="46" y="23"/>
                </a:lnTo>
                <a:lnTo>
                  <a:pt x="52" y="22"/>
                </a:lnTo>
                <a:lnTo>
                  <a:pt x="60" y="22"/>
                </a:lnTo>
                <a:lnTo>
                  <a:pt x="67" y="22"/>
                </a:lnTo>
                <a:lnTo>
                  <a:pt x="73" y="23"/>
                </a:lnTo>
                <a:lnTo>
                  <a:pt x="79" y="26"/>
                </a:lnTo>
                <a:lnTo>
                  <a:pt x="83" y="28"/>
                </a:lnTo>
                <a:lnTo>
                  <a:pt x="86" y="30"/>
                </a:lnTo>
                <a:lnTo>
                  <a:pt x="88" y="35"/>
                </a:lnTo>
                <a:lnTo>
                  <a:pt x="90" y="39"/>
                </a:lnTo>
                <a:lnTo>
                  <a:pt x="90" y="44"/>
                </a:lnTo>
                <a:lnTo>
                  <a:pt x="90" y="50"/>
                </a:lnTo>
                <a:lnTo>
                  <a:pt x="89" y="55"/>
                </a:lnTo>
                <a:lnTo>
                  <a:pt x="88" y="57"/>
                </a:lnTo>
                <a:lnTo>
                  <a:pt x="84" y="60"/>
                </a:lnTo>
                <a:lnTo>
                  <a:pt x="79" y="62"/>
                </a:lnTo>
                <a:lnTo>
                  <a:pt x="70" y="63"/>
                </a:lnTo>
                <a:lnTo>
                  <a:pt x="60" y="64"/>
                </a:lnTo>
                <a:lnTo>
                  <a:pt x="47" y="65"/>
                </a:lnTo>
                <a:lnTo>
                  <a:pt x="35" y="68"/>
                </a:lnTo>
                <a:lnTo>
                  <a:pt x="26" y="71"/>
                </a:lnTo>
                <a:lnTo>
                  <a:pt x="17" y="75"/>
                </a:lnTo>
                <a:lnTo>
                  <a:pt x="11" y="81"/>
                </a:lnTo>
                <a:lnTo>
                  <a:pt x="6" y="86"/>
                </a:lnTo>
                <a:lnTo>
                  <a:pt x="3" y="94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6" y="140"/>
                </a:lnTo>
                <a:lnTo>
                  <a:pt x="11" y="147"/>
                </a:lnTo>
                <a:lnTo>
                  <a:pt x="17" y="152"/>
                </a:lnTo>
                <a:lnTo>
                  <a:pt x="25" y="155"/>
                </a:lnTo>
                <a:lnTo>
                  <a:pt x="34" y="157"/>
                </a:lnTo>
                <a:lnTo>
                  <a:pt x="44" y="159"/>
                </a:lnTo>
                <a:lnTo>
                  <a:pt x="58" y="157"/>
                </a:lnTo>
                <a:lnTo>
                  <a:pt x="70" y="153"/>
                </a:lnTo>
                <a:lnTo>
                  <a:pt x="82" y="145"/>
                </a:lnTo>
                <a:lnTo>
                  <a:pt x="92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57" name="Freeform 405"/>
          <p:cNvSpPr>
            <a:spLocks/>
          </p:cNvSpPr>
          <p:nvPr/>
        </p:nvSpPr>
        <p:spPr bwMode="auto">
          <a:xfrm>
            <a:off x="5864225" y="2932113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302078691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359496242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5" y="15"/>
                </a:lnTo>
                <a:lnTo>
                  <a:pt x="102" y="12"/>
                </a:lnTo>
                <a:lnTo>
                  <a:pt x="97" y="8"/>
                </a:lnTo>
                <a:lnTo>
                  <a:pt x="92" y="5"/>
                </a:lnTo>
                <a:lnTo>
                  <a:pt x="87" y="2"/>
                </a:lnTo>
                <a:lnTo>
                  <a:pt x="80" y="1"/>
                </a:lnTo>
                <a:lnTo>
                  <a:pt x="73" y="0"/>
                </a:lnTo>
                <a:lnTo>
                  <a:pt x="66" y="0"/>
                </a:lnTo>
                <a:lnTo>
                  <a:pt x="59" y="0"/>
                </a:lnTo>
                <a:lnTo>
                  <a:pt x="53" y="1"/>
                </a:lnTo>
                <a:lnTo>
                  <a:pt x="47" y="4"/>
                </a:lnTo>
                <a:lnTo>
                  <a:pt x="41" y="6"/>
                </a:lnTo>
                <a:lnTo>
                  <a:pt x="36" y="9"/>
                </a:lnTo>
                <a:lnTo>
                  <a:pt x="31" y="14"/>
                </a:lnTo>
                <a:lnTo>
                  <a:pt x="27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4" y="155"/>
                </a:lnTo>
                <a:lnTo>
                  <a:pt x="24" y="69"/>
                </a:lnTo>
                <a:lnTo>
                  <a:pt x="25" y="58"/>
                </a:lnTo>
                <a:lnTo>
                  <a:pt x="27" y="49"/>
                </a:lnTo>
                <a:lnTo>
                  <a:pt x="30" y="41"/>
                </a:lnTo>
                <a:lnTo>
                  <a:pt x="34" y="34"/>
                </a:lnTo>
                <a:lnTo>
                  <a:pt x="40" y="29"/>
                </a:lnTo>
                <a:lnTo>
                  <a:pt x="47" y="26"/>
                </a:lnTo>
                <a:lnTo>
                  <a:pt x="55" y="23"/>
                </a:lnTo>
                <a:lnTo>
                  <a:pt x="64" y="22"/>
                </a:lnTo>
                <a:lnTo>
                  <a:pt x="71" y="23"/>
                </a:lnTo>
                <a:lnTo>
                  <a:pt x="77" y="25"/>
                </a:lnTo>
                <a:lnTo>
                  <a:pt x="82" y="28"/>
                </a:lnTo>
                <a:lnTo>
                  <a:pt x="86" y="32"/>
                </a:lnTo>
                <a:lnTo>
                  <a:pt x="88" y="37"/>
                </a:lnTo>
                <a:lnTo>
                  <a:pt x="90" y="44"/>
                </a:lnTo>
                <a:lnTo>
                  <a:pt x="91" y="53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58" name="Freeform 406"/>
          <p:cNvSpPr>
            <a:spLocks/>
          </p:cNvSpPr>
          <p:nvPr/>
        </p:nvSpPr>
        <p:spPr bwMode="auto">
          <a:xfrm>
            <a:off x="5962650" y="2905125"/>
            <a:ext cx="68263" cy="109538"/>
          </a:xfrm>
          <a:custGeom>
            <a:avLst/>
            <a:gdLst>
              <a:gd name="T0" fmla="*/ 0 w 145"/>
              <a:gd name="T1" fmla="*/ 2147483647 h 207"/>
              <a:gd name="T2" fmla="*/ 2147483647 w 145"/>
              <a:gd name="T3" fmla="*/ 2147483647 h 207"/>
              <a:gd name="T4" fmla="*/ 2147483647 w 145"/>
              <a:gd name="T5" fmla="*/ 2147483647 h 207"/>
              <a:gd name="T6" fmla="*/ 2147483647 w 145"/>
              <a:gd name="T7" fmla="*/ 2147483647 h 207"/>
              <a:gd name="T8" fmla="*/ 2147483647 w 145"/>
              <a:gd name="T9" fmla="*/ 2147483647 h 207"/>
              <a:gd name="T10" fmla="*/ 2147483647 w 145"/>
              <a:gd name="T11" fmla="*/ 0 h 207"/>
              <a:gd name="T12" fmla="*/ 730281268 w 145"/>
              <a:gd name="T13" fmla="*/ 0 h 207"/>
              <a:gd name="T14" fmla="*/ 730281268 w 145"/>
              <a:gd name="T15" fmla="*/ 2147483647 h 207"/>
              <a:gd name="T16" fmla="*/ 2147483647 w 145"/>
              <a:gd name="T17" fmla="*/ 2147483647 h 207"/>
              <a:gd name="T18" fmla="*/ 0 w 145"/>
              <a:gd name="T19" fmla="*/ 2147483647 h 207"/>
              <a:gd name="T20" fmla="*/ 0 w 145"/>
              <a:gd name="T21" fmla="*/ 2147483647 h 20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5"/>
              <a:gd name="T34" fmla="*/ 0 h 207"/>
              <a:gd name="T35" fmla="*/ 145 w 145"/>
              <a:gd name="T36" fmla="*/ 207 h 20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5" h="207">
                <a:moveTo>
                  <a:pt x="0" y="207"/>
                </a:moveTo>
                <a:lnTo>
                  <a:pt x="145" y="207"/>
                </a:lnTo>
                <a:lnTo>
                  <a:pt x="145" y="181"/>
                </a:lnTo>
                <a:lnTo>
                  <a:pt x="32" y="181"/>
                </a:lnTo>
                <a:lnTo>
                  <a:pt x="145" y="25"/>
                </a:lnTo>
                <a:lnTo>
                  <a:pt x="145" y="0"/>
                </a:lnTo>
                <a:lnTo>
                  <a:pt x="7" y="0"/>
                </a:lnTo>
                <a:lnTo>
                  <a:pt x="7" y="24"/>
                </a:lnTo>
                <a:lnTo>
                  <a:pt x="115" y="24"/>
                </a:lnTo>
                <a:lnTo>
                  <a:pt x="0" y="184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59" name="Rectangle 407"/>
          <p:cNvSpPr>
            <a:spLocks noChangeArrowheads="1"/>
          </p:cNvSpPr>
          <p:nvPr/>
        </p:nvSpPr>
        <p:spPr bwMode="auto">
          <a:xfrm>
            <a:off x="6046788" y="2997200"/>
            <a:ext cx="12700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60" name="Freeform 408"/>
          <p:cNvSpPr>
            <a:spLocks/>
          </p:cNvSpPr>
          <p:nvPr/>
        </p:nvSpPr>
        <p:spPr bwMode="auto">
          <a:xfrm>
            <a:off x="4851400" y="3101975"/>
            <a:ext cx="58738" cy="107950"/>
          </a:xfrm>
          <a:custGeom>
            <a:avLst/>
            <a:gdLst>
              <a:gd name="T0" fmla="*/ 0 w 126"/>
              <a:gd name="T1" fmla="*/ 2147483647 h 204"/>
              <a:gd name="T2" fmla="*/ 405299677 w 126"/>
              <a:gd name="T3" fmla="*/ 2147483647 h 204"/>
              <a:gd name="T4" fmla="*/ 1722251353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592796929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026062396 w 126"/>
              <a:gd name="T45" fmla="*/ 2147483647 h 204"/>
              <a:gd name="T46" fmla="*/ 810381651 w 126"/>
              <a:gd name="T47" fmla="*/ 2147483647 h 204"/>
              <a:gd name="T48" fmla="*/ 40529967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5"/>
                </a:moveTo>
                <a:lnTo>
                  <a:pt x="0" y="137"/>
                </a:lnTo>
                <a:lnTo>
                  <a:pt x="1" y="152"/>
                </a:lnTo>
                <a:lnTo>
                  <a:pt x="4" y="165"/>
                </a:lnTo>
                <a:lnTo>
                  <a:pt x="9" y="176"/>
                </a:lnTo>
                <a:lnTo>
                  <a:pt x="17" y="186"/>
                </a:lnTo>
                <a:lnTo>
                  <a:pt x="25" y="194"/>
                </a:lnTo>
                <a:lnTo>
                  <a:pt x="36" y="200"/>
                </a:lnTo>
                <a:lnTo>
                  <a:pt x="47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200"/>
                </a:lnTo>
                <a:lnTo>
                  <a:pt x="99" y="194"/>
                </a:lnTo>
                <a:lnTo>
                  <a:pt x="109" y="187"/>
                </a:lnTo>
                <a:lnTo>
                  <a:pt x="116" y="177"/>
                </a:lnTo>
                <a:lnTo>
                  <a:pt x="122" y="167"/>
                </a:lnTo>
                <a:lnTo>
                  <a:pt x="125" y="154"/>
                </a:lnTo>
                <a:lnTo>
                  <a:pt x="126" y="141"/>
                </a:lnTo>
                <a:lnTo>
                  <a:pt x="126" y="132"/>
                </a:lnTo>
                <a:lnTo>
                  <a:pt x="124" y="124"/>
                </a:lnTo>
                <a:lnTo>
                  <a:pt x="122" y="117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4" y="96"/>
                </a:lnTo>
                <a:lnTo>
                  <a:pt x="97" y="92"/>
                </a:lnTo>
                <a:lnTo>
                  <a:pt x="102" y="89"/>
                </a:lnTo>
                <a:lnTo>
                  <a:pt x="108" y="85"/>
                </a:lnTo>
                <a:lnTo>
                  <a:pt x="111" y="82"/>
                </a:lnTo>
                <a:lnTo>
                  <a:pt x="115" y="77"/>
                </a:lnTo>
                <a:lnTo>
                  <a:pt x="117" y="71"/>
                </a:lnTo>
                <a:lnTo>
                  <a:pt x="119" y="66"/>
                </a:lnTo>
                <a:lnTo>
                  <a:pt x="120" y="60"/>
                </a:lnTo>
                <a:lnTo>
                  <a:pt x="120" y="53"/>
                </a:lnTo>
                <a:lnTo>
                  <a:pt x="119" y="41"/>
                </a:lnTo>
                <a:lnTo>
                  <a:pt x="116" y="31"/>
                </a:lnTo>
                <a:lnTo>
                  <a:pt x="112" y="23"/>
                </a:lnTo>
                <a:lnTo>
                  <a:pt x="105" y="14"/>
                </a:lnTo>
                <a:lnTo>
                  <a:pt x="97" y="9"/>
                </a:lnTo>
                <a:lnTo>
                  <a:pt x="86" y="4"/>
                </a:lnTo>
                <a:lnTo>
                  <a:pt x="75" y="2"/>
                </a:lnTo>
                <a:lnTo>
                  <a:pt x="61" y="0"/>
                </a:lnTo>
                <a:lnTo>
                  <a:pt x="50" y="2"/>
                </a:lnTo>
                <a:lnTo>
                  <a:pt x="38" y="5"/>
                </a:lnTo>
                <a:lnTo>
                  <a:pt x="28" y="11"/>
                </a:lnTo>
                <a:lnTo>
                  <a:pt x="20" y="18"/>
                </a:lnTo>
                <a:lnTo>
                  <a:pt x="14" y="27"/>
                </a:lnTo>
                <a:lnTo>
                  <a:pt x="8" y="39"/>
                </a:lnTo>
                <a:lnTo>
                  <a:pt x="5" y="50"/>
                </a:lnTo>
                <a:lnTo>
                  <a:pt x="4" y="66"/>
                </a:lnTo>
                <a:lnTo>
                  <a:pt x="4" y="67"/>
                </a:lnTo>
                <a:lnTo>
                  <a:pt x="27" y="67"/>
                </a:lnTo>
                <a:lnTo>
                  <a:pt x="28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30"/>
                </a:lnTo>
                <a:lnTo>
                  <a:pt x="47" y="26"/>
                </a:lnTo>
                <a:lnTo>
                  <a:pt x="55" y="25"/>
                </a:lnTo>
                <a:lnTo>
                  <a:pt x="63" y="24"/>
                </a:lnTo>
                <a:lnTo>
                  <a:pt x="71" y="24"/>
                </a:lnTo>
                <a:lnTo>
                  <a:pt x="77" y="26"/>
                </a:lnTo>
                <a:lnTo>
                  <a:pt x="82" y="28"/>
                </a:lnTo>
                <a:lnTo>
                  <a:pt x="86" y="32"/>
                </a:lnTo>
                <a:lnTo>
                  <a:pt x="91" y="35"/>
                </a:lnTo>
                <a:lnTo>
                  <a:pt x="93" y="41"/>
                </a:lnTo>
                <a:lnTo>
                  <a:pt x="95" y="47"/>
                </a:lnTo>
                <a:lnTo>
                  <a:pt x="95" y="54"/>
                </a:lnTo>
                <a:lnTo>
                  <a:pt x="94" y="62"/>
                </a:lnTo>
                <a:lnTo>
                  <a:pt x="93" y="68"/>
                </a:lnTo>
                <a:lnTo>
                  <a:pt x="90" y="74"/>
                </a:lnTo>
                <a:lnTo>
                  <a:pt x="85" y="77"/>
                </a:lnTo>
                <a:lnTo>
                  <a:pt x="80" y="81"/>
                </a:lnTo>
                <a:lnTo>
                  <a:pt x="74" y="83"/>
                </a:lnTo>
                <a:lnTo>
                  <a:pt x="66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3" y="106"/>
                </a:lnTo>
                <a:lnTo>
                  <a:pt x="72" y="108"/>
                </a:lnTo>
                <a:lnTo>
                  <a:pt x="79" y="109"/>
                </a:lnTo>
                <a:lnTo>
                  <a:pt x="86" y="112"/>
                </a:lnTo>
                <a:lnTo>
                  <a:pt x="92" y="116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8"/>
                </a:lnTo>
                <a:lnTo>
                  <a:pt x="96" y="163"/>
                </a:lnTo>
                <a:lnTo>
                  <a:pt x="91" y="169"/>
                </a:lnTo>
                <a:lnTo>
                  <a:pt x="85" y="174"/>
                </a:lnTo>
                <a:lnTo>
                  <a:pt x="79" y="177"/>
                </a:lnTo>
                <a:lnTo>
                  <a:pt x="72" y="179"/>
                </a:lnTo>
                <a:lnTo>
                  <a:pt x="63" y="180"/>
                </a:lnTo>
                <a:lnTo>
                  <a:pt x="55" y="179"/>
                </a:lnTo>
                <a:lnTo>
                  <a:pt x="46" y="177"/>
                </a:lnTo>
                <a:lnTo>
                  <a:pt x="40" y="173"/>
                </a:lnTo>
                <a:lnTo>
                  <a:pt x="35" y="168"/>
                </a:lnTo>
                <a:lnTo>
                  <a:pt x="31" y="162"/>
                </a:lnTo>
                <a:lnTo>
                  <a:pt x="27" y="154"/>
                </a:lnTo>
                <a:lnTo>
                  <a:pt x="25" y="146"/>
                </a:lnTo>
                <a:lnTo>
                  <a:pt x="24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61" name="Freeform 409"/>
          <p:cNvSpPr>
            <a:spLocks/>
          </p:cNvSpPr>
          <p:nvPr/>
        </p:nvSpPr>
        <p:spPr bwMode="auto">
          <a:xfrm>
            <a:off x="4919663" y="3103563"/>
            <a:ext cx="58737" cy="106362"/>
          </a:xfrm>
          <a:custGeom>
            <a:avLst/>
            <a:gdLst>
              <a:gd name="T0" fmla="*/ 197859988 w 127"/>
              <a:gd name="T1" fmla="*/ 2147483647 h 200"/>
              <a:gd name="T2" fmla="*/ 1187159122 w 127"/>
              <a:gd name="T3" fmla="*/ 2147483647 h 200"/>
              <a:gd name="T4" fmla="*/ 2147483647 w 127"/>
              <a:gd name="T5" fmla="*/ 2147483647 h 200"/>
              <a:gd name="T6" fmla="*/ 2147483647 w 127"/>
              <a:gd name="T7" fmla="*/ 2147483647 h 200"/>
              <a:gd name="T8" fmla="*/ 2147483647 w 127"/>
              <a:gd name="T9" fmla="*/ 2147483647 h 200"/>
              <a:gd name="T10" fmla="*/ 2147483647 w 127"/>
              <a:gd name="T11" fmla="*/ 2147483647 h 200"/>
              <a:gd name="T12" fmla="*/ 2147483647 w 127"/>
              <a:gd name="T13" fmla="*/ 2147483647 h 200"/>
              <a:gd name="T14" fmla="*/ 2147483647 w 127"/>
              <a:gd name="T15" fmla="*/ 2147483647 h 200"/>
              <a:gd name="T16" fmla="*/ 2147483647 w 127"/>
              <a:gd name="T17" fmla="*/ 2147483647 h 200"/>
              <a:gd name="T18" fmla="*/ 2147483647 w 127"/>
              <a:gd name="T19" fmla="*/ 2147483647 h 200"/>
              <a:gd name="T20" fmla="*/ 2147483647 w 127"/>
              <a:gd name="T21" fmla="*/ 2147483647 h 200"/>
              <a:gd name="T22" fmla="*/ 2147483647 w 127"/>
              <a:gd name="T23" fmla="*/ 2147483647 h 200"/>
              <a:gd name="T24" fmla="*/ 2147483647 w 127"/>
              <a:gd name="T25" fmla="*/ 2147483647 h 200"/>
              <a:gd name="T26" fmla="*/ 2147483647 w 127"/>
              <a:gd name="T27" fmla="*/ 2147483647 h 200"/>
              <a:gd name="T28" fmla="*/ 2147483647 w 127"/>
              <a:gd name="T29" fmla="*/ 2147483647 h 200"/>
              <a:gd name="T30" fmla="*/ 2147483647 w 127"/>
              <a:gd name="T31" fmla="*/ 0 h 200"/>
              <a:gd name="T32" fmla="*/ 593580023 w 127"/>
              <a:gd name="T33" fmla="*/ 2147483647 h 200"/>
              <a:gd name="T34" fmla="*/ 2147483647 w 127"/>
              <a:gd name="T35" fmla="*/ 2147483647 h 200"/>
              <a:gd name="T36" fmla="*/ 2147483647 w 127"/>
              <a:gd name="T37" fmla="*/ 2147483647 h 200"/>
              <a:gd name="T38" fmla="*/ 2147483647 w 127"/>
              <a:gd name="T39" fmla="*/ 2147483647 h 200"/>
              <a:gd name="T40" fmla="*/ 2147483647 w 127"/>
              <a:gd name="T41" fmla="*/ 2147483647 h 200"/>
              <a:gd name="T42" fmla="*/ 2147483647 w 127"/>
              <a:gd name="T43" fmla="*/ 2147483647 h 200"/>
              <a:gd name="T44" fmla="*/ 2147483647 w 127"/>
              <a:gd name="T45" fmla="*/ 2147483647 h 200"/>
              <a:gd name="T46" fmla="*/ 2147483647 w 127"/>
              <a:gd name="T47" fmla="*/ 2147483647 h 200"/>
              <a:gd name="T48" fmla="*/ 2147483647 w 127"/>
              <a:gd name="T49" fmla="*/ 2147483647 h 200"/>
              <a:gd name="T50" fmla="*/ 2147483647 w 127"/>
              <a:gd name="T51" fmla="*/ 2147483647 h 200"/>
              <a:gd name="T52" fmla="*/ 2147483647 w 127"/>
              <a:gd name="T53" fmla="*/ 2147483647 h 200"/>
              <a:gd name="T54" fmla="*/ 2147483647 w 127"/>
              <a:gd name="T55" fmla="*/ 2147483647 h 200"/>
              <a:gd name="T56" fmla="*/ 2147483647 w 127"/>
              <a:gd name="T57" fmla="*/ 2147483647 h 200"/>
              <a:gd name="T58" fmla="*/ 2147483647 w 127"/>
              <a:gd name="T59" fmla="*/ 2147483647 h 200"/>
              <a:gd name="T60" fmla="*/ 2147483647 w 127"/>
              <a:gd name="T61" fmla="*/ 2147483647 h 200"/>
              <a:gd name="T62" fmla="*/ 0 w 127"/>
              <a:gd name="T63" fmla="*/ 2147483647 h 2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27"/>
              <a:gd name="T97" fmla="*/ 0 h 200"/>
              <a:gd name="T98" fmla="*/ 127 w 127"/>
              <a:gd name="T99" fmla="*/ 200 h 2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27" h="200">
                <a:moveTo>
                  <a:pt x="0" y="143"/>
                </a:moveTo>
                <a:lnTo>
                  <a:pt x="2" y="155"/>
                </a:lnTo>
                <a:lnTo>
                  <a:pt x="7" y="166"/>
                </a:lnTo>
                <a:lnTo>
                  <a:pt x="12" y="176"/>
                </a:lnTo>
                <a:lnTo>
                  <a:pt x="19" y="185"/>
                </a:lnTo>
                <a:lnTo>
                  <a:pt x="28" y="191"/>
                </a:lnTo>
                <a:lnTo>
                  <a:pt x="38" y="196"/>
                </a:lnTo>
                <a:lnTo>
                  <a:pt x="50" y="199"/>
                </a:lnTo>
                <a:lnTo>
                  <a:pt x="62" y="200"/>
                </a:lnTo>
                <a:lnTo>
                  <a:pt x="76" y="199"/>
                </a:lnTo>
                <a:lnTo>
                  <a:pt x="89" y="196"/>
                </a:lnTo>
                <a:lnTo>
                  <a:pt x="99" y="189"/>
                </a:lnTo>
                <a:lnTo>
                  <a:pt x="109" y="180"/>
                </a:lnTo>
                <a:lnTo>
                  <a:pt x="116" y="171"/>
                </a:lnTo>
                <a:lnTo>
                  <a:pt x="123" y="158"/>
                </a:lnTo>
                <a:lnTo>
                  <a:pt x="126" y="145"/>
                </a:lnTo>
                <a:lnTo>
                  <a:pt x="127" y="130"/>
                </a:lnTo>
                <a:lnTo>
                  <a:pt x="126" y="115"/>
                </a:lnTo>
                <a:lnTo>
                  <a:pt x="123" y="102"/>
                </a:lnTo>
                <a:lnTo>
                  <a:pt x="117" y="92"/>
                </a:lnTo>
                <a:lnTo>
                  <a:pt x="110" y="83"/>
                </a:lnTo>
                <a:lnTo>
                  <a:pt x="102" y="74"/>
                </a:lnTo>
                <a:lnTo>
                  <a:pt x="91" y="69"/>
                </a:lnTo>
                <a:lnTo>
                  <a:pt x="78" y="65"/>
                </a:lnTo>
                <a:lnTo>
                  <a:pt x="66" y="64"/>
                </a:lnTo>
                <a:lnTo>
                  <a:pt x="55" y="65"/>
                </a:lnTo>
                <a:lnTo>
                  <a:pt x="46" y="67"/>
                </a:lnTo>
                <a:lnTo>
                  <a:pt x="37" y="71"/>
                </a:lnTo>
                <a:lnTo>
                  <a:pt x="30" y="77"/>
                </a:lnTo>
                <a:lnTo>
                  <a:pt x="37" y="23"/>
                </a:lnTo>
                <a:lnTo>
                  <a:pt x="117" y="23"/>
                </a:lnTo>
                <a:lnTo>
                  <a:pt x="117" y="0"/>
                </a:lnTo>
                <a:lnTo>
                  <a:pt x="20" y="0"/>
                </a:lnTo>
                <a:lnTo>
                  <a:pt x="6" y="106"/>
                </a:lnTo>
                <a:lnTo>
                  <a:pt x="27" y="106"/>
                </a:lnTo>
                <a:lnTo>
                  <a:pt x="34" y="98"/>
                </a:lnTo>
                <a:lnTo>
                  <a:pt x="41" y="92"/>
                </a:lnTo>
                <a:lnTo>
                  <a:pt x="51" y="88"/>
                </a:lnTo>
                <a:lnTo>
                  <a:pt x="62" y="87"/>
                </a:lnTo>
                <a:lnTo>
                  <a:pt x="70" y="88"/>
                </a:lnTo>
                <a:lnTo>
                  <a:pt x="78" y="91"/>
                </a:lnTo>
                <a:lnTo>
                  <a:pt x="85" y="94"/>
                </a:lnTo>
                <a:lnTo>
                  <a:pt x="91" y="99"/>
                </a:lnTo>
                <a:lnTo>
                  <a:pt x="95" y="106"/>
                </a:lnTo>
                <a:lnTo>
                  <a:pt x="98" y="113"/>
                </a:lnTo>
                <a:lnTo>
                  <a:pt x="101" y="122"/>
                </a:lnTo>
                <a:lnTo>
                  <a:pt x="102" y="131"/>
                </a:lnTo>
                <a:lnTo>
                  <a:pt x="101" y="141"/>
                </a:lnTo>
                <a:lnTo>
                  <a:pt x="98" y="150"/>
                </a:lnTo>
                <a:lnTo>
                  <a:pt x="95" y="157"/>
                </a:lnTo>
                <a:lnTo>
                  <a:pt x="90" y="164"/>
                </a:lnTo>
                <a:lnTo>
                  <a:pt x="85" y="169"/>
                </a:lnTo>
                <a:lnTo>
                  <a:pt x="77" y="172"/>
                </a:lnTo>
                <a:lnTo>
                  <a:pt x="70" y="175"/>
                </a:lnTo>
                <a:lnTo>
                  <a:pt x="62" y="176"/>
                </a:lnTo>
                <a:lnTo>
                  <a:pt x="54" y="176"/>
                </a:lnTo>
                <a:lnTo>
                  <a:pt x="48" y="173"/>
                </a:lnTo>
                <a:lnTo>
                  <a:pt x="41" y="171"/>
                </a:lnTo>
                <a:lnTo>
                  <a:pt x="36" y="168"/>
                </a:lnTo>
                <a:lnTo>
                  <a:pt x="32" y="162"/>
                </a:lnTo>
                <a:lnTo>
                  <a:pt x="29" y="157"/>
                </a:lnTo>
                <a:lnTo>
                  <a:pt x="26" y="150"/>
                </a:lnTo>
                <a:lnTo>
                  <a:pt x="25" y="143"/>
                </a:lnTo>
                <a:lnTo>
                  <a:pt x="0" y="14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62" name="Freeform 410"/>
          <p:cNvSpPr>
            <a:spLocks/>
          </p:cNvSpPr>
          <p:nvPr/>
        </p:nvSpPr>
        <p:spPr bwMode="auto">
          <a:xfrm>
            <a:off x="5537200" y="3097213"/>
            <a:ext cx="60325" cy="109537"/>
          </a:xfrm>
          <a:custGeom>
            <a:avLst/>
            <a:gdLst>
              <a:gd name="T0" fmla="*/ 0 w 127"/>
              <a:gd name="T1" fmla="*/ 2147483647 h 208"/>
              <a:gd name="T2" fmla="*/ 2147483647 w 127"/>
              <a:gd name="T3" fmla="*/ 2147483647 h 208"/>
              <a:gd name="T4" fmla="*/ 2147483647 w 127"/>
              <a:gd name="T5" fmla="*/ 2147483647 h 208"/>
              <a:gd name="T6" fmla="*/ 2147483647 w 127"/>
              <a:gd name="T7" fmla="*/ 2147483647 h 208"/>
              <a:gd name="T8" fmla="*/ 2147483647 w 127"/>
              <a:gd name="T9" fmla="*/ 2147483647 h 208"/>
              <a:gd name="T10" fmla="*/ 2147483647 w 127"/>
              <a:gd name="T11" fmla="*/ 2147483647 h 208"/>
              <a:gd name="T12" fmla="*/ 2147483647 w 127"/>
              <a:gd name="T13" fmla="*/ 2147483647 h 208"/>
              <a:gd name="T14" fmla="*/ 2147483647 w 127"/>
              <a:gd name="T15" fmla="*/ 2147483647 h 208"/>
              <a:gd name="T16" fmla="*/ 2147483647 w 127"/>
              <a:gd name="T17" fmla="*/ 0 h 208"/>
              <a:gd name="T18" fmla="*/ 0 w 127"/>
              <a:gd name="T19" fmla="*/ 0 h 208"/>
              <a:gd name="T20" fmla="*/ 0 w 127"/>
              <a:gd name="T21" fmla="*/ 2147483647 h 2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7"/>
              <a:gd name="T34" fmla="*/ 0 h 208"/>
              <a:gd name="T35" fmla="*/ 127 w 127"/>
              <a:gd name="T36" fmla="*/ 208 h 2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7" h="208">
                <a:moveTo>
                  <a:pt x="0" y="208"/>
                </a:moveTo>
                <a:lnTo>
                  <a:pt x="26" y="208"/>
                </a:lnTo>
                <a:lnTo>
                  <a:pt x="26" y="112"/>
                </a:lnTo>
                <a:lnTo>
                  <a:pt x="114" y="112"/>
                </a:lnTo>
                <a:lnTo>
                  <a:pt x="114" y="86"/>
                </a:lnTo>
                <a:lnTo>
                  <a:pt x="26" y="86"/>
                </a:lnTo>
                <a:lnTo>
                  <a:pt x="26" y="26"/>
                </a:lnTo>
                <a:lnTo>
                  <a:pt x="127" y="26"/>
                </a:lnTo>
                <a:lnTo>
                  <a:pt x="127" y="0"/>
                </a:lnTo>
                <a:lnTo>
                  <a:pt x="0" y="0"/>
                </a:lnTo>
                <a:lnTo>
                  <a:pt x="0" y="20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63" name="Freeform 411"/>
          <p:cNvSpPr>
            <a:spLocks noEditPoints="1"/>
          </p:cNvSpPr>
          <p:nvPr/>
        </p:nvSpPr>
        <p:spPr bwMode="auto">
          <a:xfrm>
            <a:off x="5607050" y="3097213"/>
            <a:ext cx="12700" cy="109537"/>
          </a:xfrm>
          <a:custGeom>
            <a:avLst/>
            <a:gdLst>
              <a:gd name="T0" fmla="*/ 0 w 23"/>
              <a:gd name="T1" fmla="*/ 2147483647 h 208"/>
              <a:gd name="T2" fmla="*/ 2147483647 w 23"/>
              <a:gd name="T3" fmla="*/ 2147483647 h 208"/>
              <a:gd name="T4" fmla="*/ 2147483647 w 23"/>
              <a:gd name="T5" fmla="*/ 2147483647 h 208"/>
              <a:gd name="T6" fmla="*/ 0 w 23"/>
              <a:gd name="T7" fmla="*/ 2147483647 h 208"/>
              <a:gd name="T8" fmla="*/ 0 w 23"/>
              <a:gd name="T9" fmla="*/ 2147483647 h 208"/>
              <a:gd name="T10" fmla="*/ 0 w 23"/>
              <a:gd name="T11" fmla="*/ 2147483647 h 208"/>
              <a:gd name="T12" fmla="*/ 2147483647 w 23"/>
              <a:gd name="T13" fmla="*/ 2147483647 h 208"/>
              <a:gd name="T14" fmla="*/ 2147483647 w 23"/>
              <a:gd name="T15" fmla="*/ 0 h 208"/>
              <a:gd name="T16" fmla="*/ 0 w 23"/>
              <a:gd name="T17" fmla="*/ 0 h 208"/>
              <a:gd name="T18" fmla="*/ 0 w 23"/>
              <a:gd name="T19" fmla="*/ 2147483647 h 2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8"/>
              <a:gd name="T32" fmla="*/ 23 w 23"/>
              <a:gd name="T33" fmla="*/ 208 h 2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8">
                <a:moveTo>
                  <a:pt x="0" y="208"/>
                </a:moveTo>
                <a:lnTo>
                  <a:pt x="23" y="208"/>
                </a:lnTo>
                <a:lnTo>
                  <a:pt x="23" y="56"/>
                </a:lnTo>
                <a:lnTo>
                  <a:pt x="0" y="56"/>
                </a:lnTo>
                <a:lnTo>
                  <a:pt x="0" y="208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64" name="Freeform 412"/>
          <p:cNvSpPr>
            <a:spLocks noEditPoints="1"/>
          </p:cNvSpPr>
          <p:nvPr/>
        </p:nvSpPr>
        <p:spPr bwMode="auto">
          <a:xfrm>
            <a:off x="5632450" y="3097213"/>
            <a:ext cx="58738" cy="111125"/>
          </a:xfrm>
          <a:custGeom>
            <a:avLst/>
            <a:gdLst>
              <a:gd name="T0" fmla="*/ 2147483647 w 126"/>
              <a:gd name="T1" fmla="*/ 0 h 211"/>
              <a:gd name="T2" fmla="*/ 2147483647 w 126"/>
              <a:gd name="T3" fmla="*/ 0 h 211"/>
              <a:gd name="T4" fmla="*/ 2147483647 w 126"/>
              <a:gd name="T5" fmla="*/ 2147483647 h 211"/>
              <a:gd name="T6" fmla="*/ 2147483647 w 126"/>
              <a:gd name="T7" fmla="*/ 2147483647 h 211"/>
              <a:gd name="T8" fmla="*/ 2147483647 w 126"/>
              <a:gd name="T9" fmla="*/ 2147483647 h 211"/>
              <a:gd name="T10" fmla="*/ 2147483647 w 126"/>
              <a:gd name="T11" fmla="*/ 2147483647 h 211"/>
              <a:gd name="T12" fmla="*/ 2147483647 w 126"/>
              <a:gd name="T13" fmla="*/ 2147483647 h 211"/>
              <a:gd name="T14" fmla="*/ 2147483647 w 126"/>
              <a:gd name="T15" fmla="*/ 2147483647 h 211"/>
              <a:gd name="T16" fmla="*/ 2147483647 w 126"/>
              <a:gd name="T17" fmla="*/ 2147483647 h 211"/>
              <a:gd name="T18" fmla="*/ 2147483647 w 126"/>
              <a:gd name="T19" fmla="*/ 2147483647 h 211"/>
              <a:gd name="T20" fmla="*/ 1722251353 w 126"/>
              <a:gd name="T21" fmla="*/ 2147483647 h 211"/>
              <a:gd name="T22" fmla="*/ 911869702 w 126"/>
              <a:gd name="T23" fmla="*/ 2147483647 h 211"/>
              <a:gd name="T24" fmla="*/ 405299677 w 126"/>
              <a:gd name="T25" fmla="*/ 2147483647 h 211"/>
              <a:gd name="T26" fmla="*/ 101270377 w 126"/>
              <a:gd name="T27" fmla="*/ 2147483647 h 211"/>
              <a:gd name="T28" fmla="*/ 0 w 126"/>
              <a:gd name="T29" fmla="*/ 2147483647 h 211"/>
              <a:gd name="T30" fmla="*/ 101270377 w 126"/>
              <a:gd name="T31" fmla="*/ 2147483647 h 211"/>
              <a:gd name="T32" fmla="*/ 405299677 w 126"/>
              <a:gd name="T33" fmla="*/ 2147483647 h 211"/>
              <a:gd name="T34" fmla="*/ 911869702 w 126"/>
              <a:gd name="T35" fmla="*/ 2147483647 h 211"/>
              <a:gd name="T36" fmla="*/ 1722251353 w 126"/>
              <a:gd name="T37" fmla="*/ 2147483647 h 211"/>
              <a:gd name="T38" fmla="*/ 2147483647 w 126"/>
              <a:gd name="T39" fmla="*/ 2147483647 h 211"/>
              <a:gd name="T40" fmla="*/ 2147483647 w 126"/>
              <a:gd name="T41" fmla="*/ 2147483647 h 211"/>
              <a:gd name="T42" fmla="*/ 2147483647 w 126"/>
              <a:gd name="T43" fmla="*/ 2147483647 h 211"/>
              <a:gd name="T44" fmla="*/ 2147483647 w 126"/>
              <a:gd name="T45" fmla="*/ 2147483647 h 211"/>
              <a:gd name="T46" fmla="*/ 2147483647 w 126"/>
              <a:gd name="T47" fmla="*/ 2147483647 h 211"/>
              <a:gd name="T48" fmla="*/ 2147483647 w 126"/>
              <a:gd name="T49" fmla="*/ 2147483647 h 211"/>
              <a:gd name="T50" fmla="*/ 2147483647 w 126"/>
              <a:gd name="T51" fmla="*/ 2147483647 h 211"/>
              <a:gd name="T52" fmla="*/ 2147483647 w 126"/>
              <a:gd name="T53" fmla="*/ 2147483647 h 211"/>
              <a:gd name="T54" fmla="*/ 2147483647 w 126"/>
              <a:gd name="T55" fmla="*/ 2147483647 h 211"/>
              <a:gd name="T56" fmla="*/ 2147483647 w 126"/>
              <a:gd name="T57" fmla="*/ 2147483647 h 211"/>
              <a:gd name="T58" fmla="*/ 2147483647 w 126"/>
              <a:gd name="T59" fmla="*/ 0 h 211"/>
              <a:gd name="T60" fmla="*/ 2147483647 w 126"/>
              <a:gd name="T61" fmla="*/ 2147483647 h 211"/>
              <a:gd name="T62" fmla="*/ 2147483647 w 126"/>
              <a:gd name="T63" fmla="*/ 2147483647 h 211"/>
              <a:gd name="T64" fmla="*/ 2147483647 w 126"/>
              <a:gd name="T65" fmla="*/ 2147483647 h 211"/>
              <a:gd name="T66" fmla="*/ 2147483647 w 126"/>
              <a:gd name="T67" fmla="*/ 2147483647 h 211"/>
              <a:gd name="T68" fmla="*/ 2147483647 w 126"/>
              <a:gd name="T69" fmla="*/ 2147483647 h 211"/>
              <a:gd name="T70" fmla="*/ 2147483647 w 126"/>
              <a:gd name="T71" fmla="*/ 2147483647 h 211"/>
              <a:gd name="T72" fmla="*/ 2147483647 w 126"/>
              <a:gd name="T73" fmla="*/ 2147483647 h 211"/>
              <a:gd name="T74" fmla="*/ 2147483647 w 126"/>
              <a:gd name="T75" fmla="*/ 2147483647 h 211"/>
              <a:gd name="T76" fmla="*/ 2147483647 w 126"/>
              <a:gd name="T77" fmla="*/ 2147483647 h 211"/>
              <a:gd name="T78" fmla="*/ 2147483647 w 126"/>
              <a:gd name="T79" fmla="*/ 2147483647 h 211"/>
              <a:gd name="T80" fmla="*/ 2147483647 w 126"/>
              <a:gd name="T81" fmla="*/ 2147483647 h 211"/>
              <a:gd name="T82" fmla="*/ 2147483647 w 126"/>
              <a:gd name="T83" fmla="*/ 2147483647 h 211"/>
              <a:gd name="T84" fmla="*/ 2147483647 w 126"/>
              <a:gd name="T85" fmla="*/ 2147483647 h 211"/>
              <a:gd name="T86" fmla="*/ 2147483647 w 126"/>
              <a:gd name="T87" fmla="*/ 2147483647 h 211"/>
              <a:gd name="T88" fmla="*/ 2147483647 w 126"/>
              <a:gd name="T89" fmla="*/ 2147483647 h 211"/>
              <a:gd name="T90" fmla="*/ 2147483647 w 126"/>
              <a:gd name="T91" fmla="*/ 2147483647 h 211"/>
              <a:gd name="T92" fmla="*/ 2147483647 w 126"/>
              <a:gd name="T93" fmla="*/ 2147483647 h 211"/>
              <a:gd name="T94" fmla="*/ 2147483647 w 126"/>
              <a:gd name="T95" fmla="*/ 2147483647 h 211"/>
              <a:gd name="T96" fmla="*/ 2147483647 w 126"/>
              <a:gd name="T97" fmla="*/ 2147483647 h 211"/>
              <a:gd name="T98" fmla="*/ 2147483647 w 126"/>
              <a:gd name="T99" fmla="*/ 2147483647 h 211"/>
              <a:gd name="T100" fmla="*/ 2147483647 w 126"/>
              <a:gd name="T101" fmla="*/ 2147483647 h 211"/>
              <a:gd name="T102" fmla="*/ 2147483647 w 126"/>
              <a:gd name="T103" fmla="*/ 2147483647 h 211"/>
              <a:gd name="T104" fmla="*/ 2147483647 w 126"/>
              <a:gd name="T105" fmla="*/ 2147483647 h 211"/>
              <a:gd name="T106" fmla="*/ 2147483647 w 126"/>
              <a:gd name="T107" fmla="*/ 2147483647 h 211"/>
              <a:gd name="T108" fmla="*/ 2147483647 w 126"/>
              <a:gd name="T109" fmla="*/ 2147483647 h 211"/>
              <a:gd name="T110" fmla="*/ 2147483647 w 126"/>
              <a:gd name="T111" fmla="*/ 2147483647 h 211"/>
              <a:gd name="T112" fmla="*/ 2147483647 w 126"/>
              <a:gd name="T113" fmla="*/ 2147483647 h 211"/>
              <a:gd name="T114" fmla="*/ 2147483647 w 126"/>
              <a:gd name="T115" fmla="*/ 2147483647 h 211"/>
              <a:gd name="T116" fmla="*/ 2147483647 w 126"/>
              <a:gd name="T117" fmla="*/ 2147483647 h 211"/>
              <a:gd name="T118" fmla="*/ 2147483647 w 126"/>
              <a:gd name="T119" fmla="*/ 2147483647 h 211"/>
              <a:gd name="T120" fmla="*/ 2147483647 w 126"/>
              <a:gd name="T121" fmla="*/ 2147483647 h 211"/>
              <a:gd name="T122" fmla="*/ 2147483647 w 126"/>
              <a:gd name="T123" fmla="*/ 2147483647 h 211"/>
              <a:gd name="T124" fmla="*/ 2147483647 w 126"/>
              <a:gd name="T125" fmla="*/ 2147483647 h 21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6"/>
              <a:gd name="T190" fmla="*/ 0 h 211"/>
              <a:gd name="T191" fmla="*/ 126 w 126"/>
              <a:gd name="T192" fmla="*/ 211 h 21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6" h="211">
                <a:moveTo>
                  <a:pt x="126" y="0"/>
                </a:moveTo>
                <a:lnTo>
                  <a:pt x="104" y="0"/>
                </a:lnTo>
                <a:lnTo>
                  <a:pt x="104" y="76"/>
                </a:lnTo>
                <a:lnTo>
                  <a:pt x="96" y="65"/>
                </a:lnTo>
                <a:lnTo>
                  <a:pt x="85" y="58"/>
                </a:lnTo>
                <a:lnTo>
                  <a:pt x="74" y="54"/>
                </a:lnTo>
                <a:lnTo>
                  <a:pt x="60" y="53"/>
                </a:lnTo>
                <a:lnTo>
                  <a:pt x="47" y="54"/>
                </a:lnTo>
                <a:lnTo>
                  <a:pt x="36" y="58"/>
                </a:lnTo>
                <a:lnTo>
                  <a:pt x="25" y="64"/>
                </a:lnTo>
                <a:lnTo>
                  <a:pt x="17" y="74"/>
                </a:lnTo>
                <a:lnTo>
                  <a:pt x="9" y="85"/>
                </a:lnTo>
                <a:lnTo>
                  <a:pt x="4" y="99"/>
                </a:lnTo>
                <a:lnTo>
                  <a:pt x="1" y="114"/>
                </a:lnTo>
                <a:lnTo>
                  <a:pt x="0" y="132"/>
                </a:lnTo>
                <a:lnTo>
                  <a:pt x="1" y="149"/>
                </a:lnTo>
                <a:lnTo>
                  <a:pt x="4" y="166"/>
                </a:lnTo>
                <a:lnTo>
                  <a:pt x="9" y="178"/>
                </a:lnTo>
                <a:lnTo>
                  <a:pt x="17" y="190"/>
                </a:lnTo>
                <a:lnTo>
                  <a:pt x="25" y="199"/>
                </a:lnTo>
                <a:lnTo>
                  <a:pt x="36" y="205"/>
                </a:lnTo>
                <a:lnTo>
                  <a:pt x="47" y="210"/>
                </a:lnTo>
                <a:lnTo>
                  <a:pt x="60" y="211"/>
                </a:lnTo>
                <a:lnTo>
                  <a:pt x="72" y="210"/>
                </a:lnTo>
                <a:lnTo>
                  <a:pt x="84" y="205"/>
                </a:lnTo>
                <a:lnTo>
                  <a:pt x="95" y="198"/>
                </a:lnTo>
                <a:lnTo>
                  <a:pt x="104" y="188"/>
                </a:lnTo>
                <a:lnTo>
                  <a:pt x="104" y="208"/>
                </a:lnTo>
                <a:lnTo>
                  <a:pt x="126" y="208"/>
                </a:lnTo>
                <a:lnTo>
                  <a:pt x="126" y="0"/>
                </a:lnTo>
                <a:close/>
                <a:moveTo>
                  <a:pt x="105" y="132"/>
                </a:moveTo>
                <a:lnTo>
                  <a:pt x="104" y="145"/>
                </a:lnTo>
                <a:lnTo>
                  <a:pt x="102" y="156"/>
                </a:lnTo>
                <a:lnTo>
                  <a:pt x="99" y="166"/>
                </a:lnTo>
                <a:lnTo>
                  <a:pt x="95" y="174"/>
                </a:lnTo>
                <a:lnTo>
                  <a:pt x="88" y="181"/>
                </a:lnTo>
                <a:lnTo>
                  <a:pt x="82" y="185"/>
                </a:lnTo>
                <a:lnTo>
                  <a:pt x="74" y="188"/>
                </a:lnTo>
                <a:lnTo>
                  <a:pt x="65" y="189"/>
                </a:lnTo>
                <a:lnTo>
                  <a:pt x="56" y="188"/>
                </a:lnTo>
                <a:lnTo>
                  <a:pt x="48" y="185"/>
                </a:lnTo>
                <a:lnTo>
                  <a:pt x="41" y="181"/>
                </a:lnTo>
                <a:lnTo>
                  <a:pt x="35" y="175"/>
                </a:lnTo>
                <a:lnTo>
                  <a:pt x="30" y="167"/>
                </a:lnTo>
                <a:lnTo>
                  <a:pt x="27" y="157"/>
                </a:lnTo>
                <a:lnTo>
                  <a:pt x="25" y="147"/>
                </a:lnTo>
                <a:lnTo>
                  <a:pt x="24" y="134"/>
                </a:lnTo>
                <a:lnTo>
                  <a:pt x="25" y="121"/>
                </a:lnTo>
                <a:lnTo>
                  <a:pt x="27" y="110"/>
                </a:lnTo>
                <a:lnTo>
                  <a:pt x="30" y="99"/>
                </a:lnTo>
                <a:lnTo>
                  <a:pt x="35" y="91"/>
                </a:lnTo>
                <a:lnTo>
                  <a:pt x="41" y="84"/>
                </a:lnTo>
                <a:lnTo>
                  <a:pt x="47" y="79"/>
                </a:lnTo>
                <a:lnTo>
                  <a:pt x="56" y="77"/>
                </a:lnTo>
                <a:lnTo>
                  <a:pt x="64" y="76"/>
                </a:lnTo>
                <a:lnTo>
                  <a:pt x="74" y="77"/>
                </a:lnTo>
                <a:lnTo>
                  <a:pt x="82" y="79"/>
                </a:lnTo>
                <a:lnTo>
                  <a:pt x="89" y="84"/>
                </a:lnTo>
                <a:lnTo>
                  <a:pt x="95" y="90"/>
                </a:lnTo>
                <a:lnTo>
                  <a:pt x="100" y="98"/>
                </a:lnTo>
                <a:lnTo>
                  <a:pt x="103" y="107"/>
                </a:lnTo>
                <a:lnTo>
                  <a:pt x="104" y="119"/>
                </a:lnTo>
                <a:lnTo>
                  <a:pt x="105" y="13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65" name="Freeform 413"/>
          <p:cNvSpPr>
            <a:spLocks noEditPoints="1"/>
          </p:cNvSpPr>
          <p:nvPr/>
        </p:nvSpPr>
        <p:spPr bwMode="auto">
          <a:xfrm>
            <a:off x="5705475" y="3090863"/>
            <a:ext cx="57150" cy="117475"/>
          </a:xfrm>
          <a:custGeom>
            <a:avLst/>
            <a:gdLst>
              <a:gd name="T0" fmla="*/ 2147483647 w 123"/>
              <a:gd name="T1" fmla="*/ 2147483647 h 224"/>
              <a:gd name="T2" fmla="*/ 2147483647 w 123"/>
              <a:gd name="T3" fmla="*/ 2147483647 h 224"/>
              <a:gd name="T4" fmla="*/ 2147483647 w 123"/>
              <a:gd name="T5" fmla="*/ 2147483647 h 224"/>
              <a:gd name="T6" fmla="*/ 2147483647 w 123"/>
              <a:gd name="T7" fmla="*/ 2147483647 h 224"/>
              <a:gd name="T8" fmla="*/ 2147483647 w 123"/>
              <a:gd name="T9" fmla="*/ 2147483647 h 224"/>
              <a:gd name="T10" fmla="*/ 2147483647 w 123"/>
              <a:gd name="T11" fmla="*/ 2147483647 h 224"/>
              <a:gd name="T12" fmla="*/ 2147483647 w 123"/>
              <a:gd name="T13" fmla="*/ 2147483647 h 224"/>
              <a:gd name="T14" fmla="*/ 2147483647 w 123"/>
              <a:gd name="T15" fmla="*/ 2147483647 h 224"/>
              <a:gd name="T16" fmla="*/ 2147483647 w 123"/>
              <a:gd name="T17" fmla="*/ 2147483647 h 224"/>
              <a:gd name="T18" fmla="*/ 2147483647 w 123"/>
              <a:gd name="T19" fmla="*/ 2147483647 h 224"/>
              <a:gd name="T20" fmla="*/ 2147483647 w 123"/>
              <a:gd name="T21" fmla="*/ 2147483647 h 224"/>
              <a:gd name="T22" fmla="*/ 2147483647 w 123"/>
              <a:gd name="T23" fmla="*/ 2147483647 h 224"/>
              <a:gd name="T24" fmla="*/ 2147483647 w 123"/>
              <a:gd name="T25" fmla="*/ 2147483647 h 224"/>
              <a:gd name="T26" fmla="*/ 2147483647 w 123"/>
              <a:gd name="T27" fmla="*/ 2147483647 h 224"/>
              <a:gd name="T28" fmla="*/ 2147483647 w 123"/>
              <a:gd name="T29" fmla="*/ 2147483647 h 224"/>
              <a:gd name="T30" fmla="*/ 902830618 w 123"/>
              <a:gd name="T31" fmla="*/ 2147483647 h 224"/>
              <a:gd name="T32" fmla="*/ 100386535 w 123"/>
              <a:gd name="T33" fmla="*/ 2147483647 h 224"/>
              <a:gd name="T34" fmla="*/ 100386535 w 123"/>
              <a:gd name="T35" fmla="*/ 2147483647 h 224"/>
              <a:gd name="T36" fmla="*/ 902830618 w 123"/>
              <a:gd name="T37" fmla="*/ 2147483647 h 224"/>
              <a:gd name="T38" fmla="*/ 2147483647 w 123"/>
              <a:gd name="T39" fmla="*/ 2147483647 h 224"/>
              <a:gd name="T40" fmla="*/ 2147483647 w 123"/>
              <a:gd name="T41" fmla="*/ 2147483647 h 224"/>
              <a:gd name="T42" fmla="*/ 2147483647 w 123"/>
              <a:gd name="T43" fmla="*/ 2147483647 h 224"/>
              <a:gd name="T44" fmla="*/ 2147483647 w 123"/>
              <a:gd name="T45" fmla="*/ 2147483647 h 224"/>
              <a:gd name="T46" fmla="*/ 2147483647 w 123"/>
              <a:gd name="T47" fmla="*/ 2147483647 h 224"/>
              <a:gd name="T48" fmla="*/ 2147483647 w 123"/>
              <a:gd name="T49" fmla="*/ 2147483647 h 224"/>
              <a:gd name="T50" fmla="*/ 2147483647 w 123"/>
              <a:gd name="T51" fmla="*/ 2147483647 h 224"/>
              <a:gd name="T52" fmla="*/ 2147483647 w 123"/>
              <a:gd name="T53" fmla="*/ 2147483647 h 224"/>
              <a:gd name="T54" fmla="*/ 2147483647 w 123"/>
              <a:gd name="T55" fmla="*/ 2147483647 h 224"/>
              <a:gd name="T56" fmla="*/ 2147483647 w 123"/>
              <a:gd name="T57" fmla="*/ 2147483647 h 224"/>
              <a:gd name="T58" fmla="*/ 2147483647 w 123"/>
              <a:gd name="T59" fmla="*/ 2147483647 h 224"/>
              <a:gd name="T60" fmla="*/ 2147483647 w 123"/>
              <a:gd name="T61" fmla="*/ 2147483647 h 224"/>
              <a:gd name="T62" fmla="*/ 2147483647 w 123"/>
              <a:gd name="T63" fmla="*/ 2147483647 h 224"/>
              <a:gd name="T64" fmla="*/ 2147483647 w 123"/>
              <a:gd name="T65" fmla="*/ 2147483647 h 224"/>
              <a:gd name="T66" fmla="*/ 2147483647 w 123"/>
              <a:gd name="T67" fmla="*/ 2147483647 h 224"/>
              <a:gd name="T68" fmla="*/ 2147483647 w 123"/>
              <a:gd name="T69" fmla="*/ 2147483647 h 224"/>
              <a:gd name="T70" fmla="*/ 2147483647 w 123"/>
              <a:gd name="T71" fmla="*/ 0 h 224"/>
              <a:gd name="T72" fmla="*/ 2147483647 w 123"/>
              <a:gd name="T73" fmla="*/ 2147483647 h 22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"/>
              <a:gd name="T112" fmla="*/ 0 h 224"/>
              <a:gd name="T113" fmla="*/ 123 w 123"/>
              <a:gd name="T114" fmla="*/ 224 h 22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" h="224">
                <a:moveTo>
                  <a:pt x="99" y="173"/>
                </a:moveTo>
                <a:lnTo>
                  <a:pt x="97" y="179"/>
                </a:lnTo>
                <a:lnTo>
                  <a:pt x="94" y="184"/>
                </a:lnTo>
                <a:lnTo>
                  <a:pt x="90" y="189"/>
                </a:lnTo>
                <a:lnTo>
                  <a:pt x="86" y="194"/>
                </a:lnTo>
                <a:lnTo>
                  <a:pt x="82" y="196"/>
                </a:lnTo>
                <a:lnTo>
                  <a:pt x="77" y="198"/>
                </a:lnTo>
                <a:lnTo>
                  <a:pt x="70" y="201"/>
                </a:lnTo>
                <a:lnTo>
                  <a:pt x="63" y="201"/>
                </a:lnTo>
                <a:lnTo>
                  <a:pt x="55" y="200"/>
                </a:lnTo>
                <a:lnTo>
                  <a:pt x="47" y="197"/>
                </a:lnTo>
                <a:lnTo>
                  <a:pt x="41" y="194"/>
                </a:lnTo>
                <a:lnTo>
                  <a:pt x="34" y="188"/>
                </a:lnTo>
                <a:lnTo>
                  <a:pt x="30" y="182"/>
                </a:lnTo>
                <a:lnTo>
                  <a:pt x="27" y="174"/>
                </a:lnTo>
                <a:lnTo>
                  <a:pt x="25" y="163"/>
                </a:lnTo>
                <a:lnTo>
                  <a:pt x="24" y="153"/>
                </a:lnTo>
                <a:lnTo>
                  <a:pt x="123" y="153"/>
                </a:lnTo>
                <a:lnTo>
                  <a:pt x="123" y="141"/>
                </a:lnTo>
                <a:lnTo>
                  <a:pt x="122" y="125"/>
                </a:lnTo>
                <a:lnTo>
                  <a:pt x="119" y="109"/>
                </a:lnTo>
                <a:lnTo>
                  <a:pt x="114" y="96"/>
                </a:lnTo>
                <a:lnTo>
                  <a:pt x="107" y="85"/>
                </a:lnTo>
                <a:lnTo>
                  <a:pt x="98" y="77"/>
                </a:lnTo>
                <a:lnTo>
                  <a:pt x="87" y="70"/>
                </a:lnTo>
                <a:lnTo>
                  <a:pt x="76" y="67"/>
                </a:lnTo>
                <a:lnTo>
                  <a:pt x="61" y="66"/>
                </a:lnTo>
                <a:lnTo>
                  <a:pt x="48" y="67"/>
                </a:lnTo>
                <a:lnTo>
                  <a:pt x="36" y="71"/>
                </a:lnTo>
                <a:lnTo>
                  <a:pt x="25" y="77"/>
                </a:lnTo>
                <a:lnTo>
                  <a:pt x="17" y="87"/>
                </a:lnTo>
                <a:lnTo>
                  <a:pt x="9" y="98"/>
                </a:lnTo>
                <a:lnTo>
                  <a:pt x="4" y="112"/>
                </a:lnTo>
                <a:lnTo>
                  <a:pt x="1" y="129"/>
                </a:lnTo>
                <a:lnTo>
                  <a:pt x="0" y="146"/>
                </a:lnTo>
                <a:lnTo>
                  <a:pt x="1" y="163"/>
                </a:lnTo>
                <a:lnTo>
                  <a:pt x="4" y="179"/>
                </a:lnTo>
                <a:lnTo>
                  <a:pt x="9" y="193"/>
                </a:lnTo>
                <a:lnTo>
                  <a:pt x="17" y="203"/>
                </a:lnTo>
                <a:lnTo>
                  <a:pt x="25" y="212"/>
                </a:lnTo>
                <a:lnTo>
                  <a:pt x="36" y="218"/>
                </a:lnTo>
                <a:lnTo>
                  <a:pt x="48" y="223"/>
                </a:lnTo>
                <a:lnTo>
                  <a:pt x="61" y="224"/>
                </a:lnTo>
                <a:lnTo>
                  <a:pt x="72" y="223"/>
                </a:lnTo>
                <a:lnTo>
                  <a:pt x="84" y="221"/>
                </a:lnTo>
                <a:lnTo>
                  <a:pt x="94" y="216"/>
                </a:lnTo>
                <a:lnTo>
                  <a:pt x="102" y="210"/>
                </a:lnTo>
                <a:lnTo>
                  <a:pt x="108" y="203"/>
                </a:lnTo>
                <a:lnTo>
                  <a:pt x="115" y="194"/>
                </a:lnTo>
                <a:lnTo>
                  <a:pt x="119" y="184"/>
                </a:lnTo>
                <a:lnTo>
                  <a:pt x="121" y="173"/>
                </a:lnTo>
                <a:lnTo>
                  <a:pt x="99" y="173"/>
                </a:lnTo>
                <a:close/>
                <a:moveTo>
                  <a:pt x="24" y="132"/>
                </a:moveTo>
                <a:lnTo>
                  <a:pt x="25" y="122"/>
                </a:lnTo>
                <a:lnTo>
                  <a:pt x="27" y="113"/>
                </a:lnTo>
                <a:lnTo>
                  <a:pt x="31" y="105"/>
                </a:lnTo>
                <a:lnTo>
                  <a:pt x="36" y="99"/>
                </a:lnTo>
                <a:lnTo>
                  <a:pt x="41" y="94"/>
                </a:lnTo>
                <a:lnTo>
                  <a:pt x="47" y="90"/>
                </a:lnTo>
                <a:lnTo>
                  <a:pt x="53" y="89"/>
                </a:lnTo>
                <a:lnTo>
                  <a:pt x="62" y="88"/>
                </a:lnTo>
                <a:lnTo>
                  <a:pt x="70" y="89"/>
                </a:lnTo>
                <a:lnTo>
                  <a:pt x="78" y="90"/>
                </a:lnTo>
                <a:lnTo>
                  <a:pt x="84" y="95"/>
                </a:lnTo>
                <a:lnTo>
                  <a:pt x="89" y="99"/>
                </a:lnTo>
                <a:lnTo>
                  <a:pt x="94" y="105"/>
                </a:lnTo>
                <a:lnTo>
                  <a:pt x="97" y="113"/>
                </a:lnTo>
                <a:lnTo>
                  <a:pt x="98" y="122"/>
                </a:lnTo>
                <a:lnTo>
                  <a:pt x="99" y="132"/>
                </a:lnTo>
                <a:lnTo>
                  <a:pt x="24" y="132"/>
                </a:lnTo>
                <a:close/>
                <a:moveTo>
                  <a:pt x="80" y="49"/>
                </a:moveTo>
                <a:lnTo>
                  <a:pt x="53" y="0"/>
                </a:lnTo>
                <a:lnTo>
                  <a:pt x="28" y="0"/>
                </a:lnTo>
                <a:lnTo>
                  <a:pt x="64" y="49"/>
                </a:lnTo>
                <a:lnTo>
                  <a:pt x="80" y="4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66" name="Rectangle 414"/>
          <p:cNvSpPr>
            <a:spLocks noChangeArrowheads="1"/>
          </p:cNvSpPr>
          <p:nvPr/>
        </p:nvSpPr>
        <p:spPr bwMode="auto">
          <a:xfrm>
            <a:off x="5773738" y="3097213"/>
            <a:ext cx="11112" cy="109537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67" name="Freeform 415"/>
          <p:cNvSpPr>
            <a:spLocks noEditPoints="1"/>
          </p:cNvSpPr>
          <p:nvPr/>
        </p:nvSpPr>
        <p:spPr bwMode="auto">
          <a:xfrm>
            <a:off x="5797550" y="3125788"/>
            <a:ext cx="58738" cy="82550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568775937 h 158"/>
              <a:gd name="T24" fmla="*/ 2147483647 w 123"/>
              <a:gd name="T25" fmla="*/ 142492282 h 158"/>
              <a:gd name="T26" fmla="*/ 2147483647 w 123"/>
              <a:gd name="T27" fmla="*/ 142492282 h 158"/>
              <a:gd name="T28" fmla="*/ 2147483647 w 123"/>
              <a:gd name="T29" fmla="*/ 1568775937 h 158"/>
              <a:gd name="T30" fmla="*/ 1088933961 w 123"/>
              <a:gd name="T31" fmla="*/ 2147483647 h 158"/>
              <a:gd name="T32" fmla="*/ 109007225 w 123"/>
              <a:gd name="T33" fmla="*/ 2147483647 h 158"/>
              <a:gd name="T34" fmla="*/ 109007225 w 123"/>
              <a:gd name="T35" fmla="*/ 2147483647 h 158"/>
              <a:gd name="T36" fmla="*/ 1088933961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8"/>
                </a:lnTo>
                <a:lnTo>
                  <a:pt x="91" y="123"/>
                </a:lnTo>
                <a:lnTo>
                  <a:pt x="87" y="128"/>
                </a:lnTo>
                <a:lnTo>
                  <a:pt x="82" y="130"/>
                </a:lnTo>
                <a:lnTo>
                  <a:pt x="77" y="132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1"/>
                </a:lnTo>
                <a:lnTo>
                  <a:pt x="41" y="128"/>
                </a:lnTo>
                <a:lnTo>
                  <a:pt x="35" y="122"/>
                </a:lnTo>
                <a:lnTo>
                  <a:pt x="31" y="116"/>
                </a:lnTo>
                <a:lnTo>
                  <a:pt x="27" y="108"/>
                </a:lnTo>
                <a:lnTo>
                  <a:pt x="25" y="97"/>
                </a:lnTo>
                <a:lnTo>
                  <a:pt x="24" y="87"/>
                </a:lnTo>
                <a:lnTo>
                  <a:pt x="123" y="87"/>
                </a:lnTo>
                <a:lnTo>
                  <a:pt x="123" y="75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19"/>
                </a:lnTo>
                <a:lnTo>
                  <a:pt x="98" y="11"/>
                </a:lnTo>
                <a:lnTo>
                  <a:pt x="88" y="4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5"/>
                </a:lnTo>
                <a:lnTo>
                  <a:pt x="25" y="11"/>
                </a:lnTo>
                <a:lnTo>
                  <a:pt x="17" y="21"/>
                </a:lnTo>
                <a:lnTo>
                  <a:pt x="10" y="32"/>
                </a:lnTo>
                <a:lnTo>
                  <a:pt x="4" y="46"/>
                </a:lnTo>
                <a:lnTo>
                  <a:pt x="1" y="63"/>
                </a:lnTo>
                <a:lnTo>
                  <a:pt x="0" y="80"/>
                </a:lnTo>
                <a:lnTo>
                  <a:pt x="1" y="97"/>
                </a:lnTo>
                <a:lnTo>
                  <a:pt x="4" y="113"/>
                </a:lnTo>
                <a:lnTo>
                  <a:pt x="10" y="127"/>
                </a:lnTo>
                <a:lnTo>
                  <a:pt x="17" y="137"/>
                </a:lnTo>
                <a:lnTo>
                  <a:pt x="25" y="146"/>
                </a:lnTo>
                <a:lnTo>
                  <a:pt x="36" y="152"/>
                </a:lnTo>
                <a:lnTo>
                  <a:pt x="49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8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7"/>
                </a:lnTo>
                <a:lnTo>
                  <a:pt x="32" y="39"/>
                </a:lnTo>
                <a:lnTo>
                  <a:pt x="36" y="33"/>
                </a:lnTo>
                <a:lnTo>
                  <a:pt x="41" y="28"/>
                </a:lnTo>
                <a:lnTo>
                  <a:pt x="48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4" y="29"/>
                </a:lnTo>
                <a:lnTo>
                  <a:pt x="90" y="33"/>
                </a:lnTo>
                <a:lnTo>
                  <a:pt x="94" y="39"/>
                </a:lnTo>
                <a:lnTo>
                  <a:pt x="97" y="47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68" name="Freeform 416"/>
          <p:cNvSpPr>
            <a:spLocks noEditPoints="1"/>
          </p:cNvSpPr>
          <p:nvPr/>
        </p:nvSpPr>
        <p:spPr bwMode="auto">
          <a:xfrm>
            <a:off x="5902325" y="3097213"/>
            <a:ext cx="73025" cy="109537"/>
          </a:xfrm>
          <a:custGeom>
            <a:avLst/>
            <a:gdLst>
              <a:gd name="T0" fmla="*/ 0 w 153"/>
              <a:gd name="T1" fmla="*/ 2147483647 h 208"/>
              <a:gd name="T2" fmla="*/ 2147483647 w 153"/>
              <a:gd name="T3" fmla="*/ 2147483647 h 208"/>
              <a:gd name="T4" fmla="*/ 2147483647 w 153"/>
              <a:gd name="T5" fmla="*/ 2147483647 h 208"/>
              <a:gd name="T6" fmla="*/ 2147483647 w 153"/>
              <a:gd name="T7" fmla="*/ 2147483647 h 208"/>
              <a:gd name="T8" fmla="*/ 2147483647 w 153"/>
              <a:gd name="T9" fmla="*/ 2147483647 h 208"/>
              <a:gd name="T10" fmla="*/ 2147483647 w 153"/>
              <a:gd name="T11" fmla="*/ 2147483647 h 208"/>
              <a:gd name="T12" fmla="*/ 2147483647 w 153"/>
              <a:gd name="T13" fmla="*/ 2147483647 h 208"/>
              <a:gd name="T14" fmla="*/ 2147483647 w 153"/>
              <a:gd name="T15" fmla="*/ 2147483647 h 208"/>
              <a:gd name="T16" fmla="*/ 2147483647 w 153"/>
              <a:gd name="T17" fmla="*/ 2147483647 h 208"/>
              <a:gd name="T18" fmla="*/ 2147483647 w 153"/>
              <a:gd name="T19" fmla="*/ 2147483647 h 208"/>
              <a:gd name="T20" fmla="*/ 2147483647 w 153"/>
              <a:gd name="T21" fmla="*/ 2147483647 h 208"/>
              <a:gd name="T22" fmla="*/ 2147483647 w 153"/>
              <a:gd name="T23" fmla="*/ 2147483647 h 208"/>
              <a:gd name="T24" fmla="*/ 2147483647 w 153"/>
              <a:gd name="T25" fmla="*/ 2147483647 h 208"/>
              <a:gd name="T26" fmla="*/ 2147483647 w 153"/>
              <a:gd name="T27" fmla="*/ 2147483647 h 208"/>
              <a:gd name="T28" fmla="*/ 2147483647 w 153"/>
              <a:gd name="T29" fmla="*/ 2147483647 h 208"/>
              <a:gd name="T30" fmla="*/ 2147483647 w 153"/>
              <a:gd name="T31" fmla="*/ 2147483647 h 208"/>
              <a:gd name="T32" fmla="*/ 2147483647 w 153"/>
              <a:gd name="T33" fmla="*/ 2147483647 h 208"/>
              <a:gd name="T34" fmla="*/ 2147483647 w 153"/>
              <a:gd name="T35" fmla="*/ 2147483647 h 208"/>
              <a:gd name="T36" fmla="*/ 2147483647 w 153"/>
              <a:gd name="T37" fmla="*/ 2147483647 h 208"/>
              <a:gd name="T38" fmla="*/ 2147483647 w 153"/>
              <a:gd name="T39" fmla="*/ 2147483647 h 208"/>
              <a:gd name="T40" fmla="*/ 2147483647 w 153"/>
              <a:gd name="T41" fmla="*/ 2147483647 h 208"/>
              <a:gd name="T42" fmla="*/ 2147483647 w 153"/>
              <a:gd name="T43" fmla="*/ 2147483647 h 208"/>
              <a:gd name="T44" fmla="*/ 2147483647 w 153"/>
              <a:gd name="T45" fmla="*/ 2147483647 h 208"/>
              <a:gd name="T46" fmla="*/ 2147483647 w 153"/>
              <a:gd name="T47" fmla="*/ 2147483647 h 208"/>
              <a:gd name="T48" fmla="*/ 2147483647 w 153"/>
              <a:gd name="T49" fmla="*/ 2147483647 h 208"/>
              <a:gd name="T50" fmla="*/ 2147483647 w 153"/>
              <a:gd name="T51" fmla="*/ 2147483647 h 208"/>
              <a:gd name="T52" fmla="*/ 2147483647 w 153"/>
              <a:gd name="T53" fmla="*/ 2147483647 h 208"/>
              <a:gd name="T54" fmla="*/ 2147483647 w 153"/>
              <a:gd name="T55" fmla="*/ 2147483647 h 208"/>
              <a:gd name="T56" fmla="*/ 2147483647 w 153"/>
              <a:gd name="T57" fmla="*/ 1606565542 h 208"/>
              <a:gd name="T58" fmla="*/ 2147483647 w 153"/>
              <a:gd name="T59" fmla="*/ 1022234004 h 208"/>
              <a:gd name="T60" fmla="*/ 2147483647 w 153"/>
              <a:gd name="T61" fmla="*/ 584054536 h 208"/>
              <a:gd name="T62" fmla="*/ 2147483647 w 153"/>
              <a:gd name="T63" fmla="*/ 146152398 h 208"/>
              <a:gd name="T64" fmla="*/ 2147483647 w 153"/>
              <a:gd name="T65" fmla="*/ 0 h 208"/>
              <a:gd name="T66" fmla="*/ 2147483647 w 153"/>
              <a:gd name="T67" fmla="*/ 0 h 208"/>
              <a:gd name="T68" fmla="*/ 0 w 153"/>
              <a:gd name="T69" fmla="*/ 0 h 208"/>
              <a:gd name="T70" fmla="*/ 0 w 153"/>
              <a:gd name="T71" fmla="*/ 2147483647 h 208"/>
              <a:gd name="T72" fmla="*/ 2147483647 w 153"/>
              <a:gd name="T73" fmla="*/ 2147483647 h 208"/>
              <a:gd name="T74" fmla="*/ 2147483647 w 153"/>
              <a:gd name="T75" fmla="*/ 2147483647 h 208"/>
              <a:gd name="T76" fmla="*/ 2147483647 w 153"/>
              <a:gd name="T77" fmla="*/ 2147483647 h 208"/>
              <a:gd name="T78" fmla="*/ 2147483647 w 153"/>
              <a:gd name="T79" fmla="*/ 2147483647 h 208"/>
              <a:gd name="T80" fmla="*/ 2147483647 w 153"/>
              <a:gd name="T81" fmla="*/ 2147483647 h 208"/>
              <a:gd name="T82" fmla="*/ 2147483647 w 153"/>
              <a:gd name="T83" fmla="*/ 2147483647 h 208"/>
              <a:gd name="T84" fmla="*/ 2147483647 w 153"/>
              <a:gd name="T85" fmla="*/ 2147483647 h 208"/>
              <a:gd name="T86" fmla="*/ 2147483647 w 153"/>
              <a:gd name="T87" fmla="*/ 2147483647 h 208"/>
              <a:gd name="T88" fmla="*/ 2147483647 w 153"/>
              <a:gd name="T89" fmla="*/ 2147483647 h 208"/>
              <a:gd name="T90" fmla="*/ 2147483647 w 153"/>
              <a:gd name="T91" fmla="*/ 2147483647 h 208"/>
              <a:gd name="T92" fmla="*/ 2147483647 w 153"/>
              <a:gd name="T93" fmla="*/ 2147483647 h 208"/>
              <a:gd name="T94" fmla="*/ 2147483647 w 153"/>
              <a:gd name="T95" fmla="*/ 2147483647 h 208"/>
              <a:gd name="T96" fmla="*/ 2147483647 w 153"/>
              <a:gd name="T97" fmla="*/ 2147483647 h 208"/>
              <a:gd name="T98" fmla="*/ 2147483647 w 153"/>
              <a:gd name="T99" fmla="*/ 2147483647 h 208"/>
              <a:gd name="T100" fmla="*/ 2147483647 w 153"/>
              <a:gd name="T101" fmla="*/ 2147483647 h 208"/>
              <a:gd name="T102" fmla="*/ 2147483647 w 153"/>
              <a:gd name="T103" fmla="*/ 2147483647 h 208"/>
              <a:gd name="T104" fmla="*/ 2147483647 w 153"/>
              <a:gd name="T105" fmla="*/ 2147483647 h 208"/>
              <a:gd name="T106" fmla="*/ 2147483647 w 153"/>
              <a:gd name="T107" fmla="*/ 2147483647 h 208"/>
              <a:gd name="T108" fmla="*/ 2147483647 w 153"/>
              <a:gd name="T109" fmla="*/ 2147483647 h 208"/>
              <a:gd name="T110" fmla="*/ 2147483647 w 153"/>
              <a:gd name="T111" fmla="*/ 2147483647 h 2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3"/>
              <a:gd name="T169" fmla="*/ 0 h 208"/>
              <a:gd name="T170" fmla="*/ 153 w 153"/>
              <a:gd name="T171" fmla="*/ 208 h 2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3" h="208">
                <a:moveTo>
                  <a:pt x="0" y="208"/>
                </a:moveTo>
                <a:lnTo>
                  <a:pt x="71" y="208"/>
                </a:lnTo>
                <a:lnTo>
                  <a:pt x="81" y="208"/>
                </a:lnTo>
                <a:lnTo>
                  <a:pt x="89" y="205"/>
                </a:lnTo>
                <a:lnTo>
                  <a:pt x="98" y="204"/>
                </a:lnTo>
                <a:lnTo>
                  <a:pt x="106" y="201"/>
                </a:lnTo>
                <a:lnTo>
                  <a:pt x="113" y="197"/>
                </a:lnTo>
                <a:lnTo>
                  <a:pt x="120" y="191"/>
                </a:lnTo>
                <a:lnTo>
                  <a:pt x="126" y="187"/>
                </a:lnTo>
                <a:lnTo>
                  <a:pt x="131" y="180"/>
                </a:lnTo>
                <a:lnTo>
                  <a:pt x="137" y="173"/>
                </a:lnTo>
                <a:lnTo>
                  <a:pt x="141" y="164"/>
                </a:lnTo>
                <a:lnTo>
                  <a:pt x="145" y="156"/>
                </a:lnTo>
                <a:lnTo>
                  <a:pt x="148" y="146"/>
                </a:lnTo>
                <a:lnTo>
                  <a:pt x="150" y="137"/>
                </a:lnTo>
                <a:lnTo>
                  <a:pt x="152" y="125"/>
                </a:lnTo>
                <a:lnTo>
                  <a:pt x="153" y="113"/>
                </a:lnTo>
                <a:lnTo>
                  <a:pt x="153" y="100"/>
                </a:lnTo>
                <a:lnTo>
                  <a:pt x="153" y="89"/>
                </a:lnTo>
                <a:lnTo>
                  <a:pt x="152" y="78"/>
                </a:lnTo>
                <a:lnTo>
                  <a:pt x="150" y="68"/>
                </a:lnTo>
                <a:lnTo>
                  <a:pt x="148" y="57"/>
                </a:lnTo>
                <a:lnTo>
                  <a:pt x="145" y="49"/>
                </a:lnTo>
                <a:lnTo>
                  <a:pt x="142" y="40"/>
                </a:lnTo>
                <a:lnTo>
                  <a:pt x="138" y="33"/>
                </a:lnTo>
                <a:lnTo>
                  <a:pt x="132" y="26"/>
                </a:lnTo>
                <a:lnTo>
                  <a:pt x="127" y="20"/>
                </a:lnTo>
                <a:lnTo>
                  <a:pt x="121" y="15"/>
                </a:lnTo>
                <a:lnTo>
                  <a:pt x="114" y="11"/>
                </a:lnTo>
                <a:lnTo>
                  <a:pt x="107" y="7"/>
                </a:lnTo>
                <a:lnTo>
                  <a:pt x="100" y="4"/>
                </a:lnTo>
                <a:lnTo>
                  <a:pt x="91" y="1"/>
                </a:lnTo>
                <a:lnTo>
                  <a:pt x="82" y="0"/>
                </a:lnTo>
                <a:lnTo>
                  <a:pt x="72" y="0"/>
                </a:lnTo>
                <a:lnTo>
                  <a:pt x="0" y="0"/>
                </a:lnTo>
                <a:lnTo>
                  <a:pt x="0" y="208"/>
                </a:lnTo>
                <a:close/>
                <a:moveTo>
                  <a:pt x="70" y="25"/>
                </a:moveTo>
                <a:lnTo>
                  <a:pt x="83" y="26"/>
                </a:lnTo>
                <a:lnTo>
                  <a:pt x="94" y="29"/>
                </a:lnTo>
                <a:lnTo>
                  <a:pt x="104" y="36"/>
                </a:lnTo>
                <a:lnTo>
                  <a:pt x="112" y="45"/>
                </a:lnTo>
                <a:lnTo>
                  <a:pt x="119" y="56"/>
                </a:lnTo>
                <a:lnTo>
                  <a:pt x="123" y="69"/>
                </a:lnTo>
                <a:lnTo>
                  <a:pt x="126" y="84"/>
                </a:lnTo>
                <a:lnTo>
                  <a:pt x="127" y="103"/>
                </a:lnTo>
                <a:lnTo>
                  <a:pt x="126" y="121"/>
                </a:lnTo>
                <a:lnTo>
                  <a:pt x="124" y="137"/>
                </a:lnTo>
                <a:lnTo>
                  <a:pt x="119" y="150"/>
                </a:lnTo>
                <a:lnTo>
                  <a:pt x="112" y="162"/>
                </a:lnTo>
                <a:lnTo>
                  <a:pt x="105" y="170"/>
                </a:lnTo>
                <a:lnTo>
                  <a:pt x="94" y="177"/>
                </a:lnTo>
                <a:lnTo>
                  <a:pt x="83" y="181"/>
                </a:lnTo>
                <a:lnTo>
                  <a:pt x="70" y="182"/>
                </a:lnTo>
                <a:lnTo>
                  <a:pt x="26" y="182"/>
                </a:lnTo>
                <a:lnTo>
                  <a:pt x="26" y="25"/>
                </a:lnTo>
                <a:lnTo>
                  <a:pt x="70" y="2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69" name="Rectangle 417"/>
          <p:cNvSpPr>
            <a:spLocks noChangeArrowheads="1"/>
          </p:cNvSpPr>
          <p:nvPr/>
        </p:nvSpPr>
        <p:spPr bwMode="auto">
          <a:xfrm>
            <a:off x="5988050" y="3190875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70" name="Freeform 418"/>
          <p:cNvSpPr>
            <a:spLocks/>
          </p:cNvSpPr>
          <p:nvPr/>
        </p:nvSpPr>
        <p:spPr bwMode="auto">
          <a:xfrm>
            <a:off x="4851400" y="3294063"/>
            <a:ext cx="58738" cy="107950"/>
          </a:xfrm>
          <a:custGeom>
            <a:avLst/>
            <a:gdLst>
              <a:gd name="T0" fmla="*/ 0 w 126"/>
              <a:gd name="T1" fmla="*/ 2147483647 h 204"/>
              <a:gd name="T2" fmla="*/ 405299677 w 126"/>
              <a:gd name="T3" fmla="*/ 2147483647 h 204"/>
              <a:gd name="T4" fmla="*/ 1722251353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444667745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026062396 w 126"/>
              <a:gd name="T45" fmla="*/ 2147483647 h 204"/>
              <a:gd name="T46" fmla="*/ 810381651 w 126"/>
              <a:gd name="T47" fmla="*/ 2147483647 h 204"/>
              <a:gd name="T48" fmla="*/ 40529967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5"/>
                </a:moveTo>
                <a:lnTo>
                  <a:pt x="0" y="136"/>
                </a:lnTo>
                <a:lnTo>
                  <a:pt x="1" y="151"/>
                </a:lnTo>
                <a:lnTo>
                  <a:pt x="4" y="164"/>
                </a:lnTo>
                <a:lnTo>
                  <a:pt x="9" y="176"/>
                </a:lnTo>
                <a:lnTo>
                  <a:pt x="17" y="185"/>
                </a:lnTo>
                <a:lnTo>
                  <a:pt x="25" y="193"/>
                </a:lnTo>
                <a:lnTo>
                  <a:pt x="36" y="199"/>
                </a:lnTo>
                <a:lnTo>
                  <a:pt x="47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199"/>
                </a:lnTo>
                <a:lnTo>
                  <a:pt x="99" y="193"/>
                </a:lnTo>
                <a:lnTo>
                  <a:pt x="109" y="186"/>
                </a:lnTo>
                <a:lnTo>
                  <a:pt x="116" y="177"/>
                </a:lnTo>
                <a:lnTo>
                  <a:pt x="122" y="166"/>
                </a:lnTo>
                <a:lnTo>
                  <a:pt x="125" y="154"/>
                </a:lnTo>
                <a:lnTo>
                  <a:pt x="126" y="141"/>
                </a:lnTo>
                <a:lnTo>
                  <a:pt x="126" y="132"/>
                </a:lnTo>
                <a:lnTo>
                  <a:pt x="124" y="123"/>
                </a:lnTo>
                <a:lnTo>
                  <a:pt x="122" y="116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4" y="95"/>
                </a:lnTo>
                <a:lnTo>
                  <a:pt x="97" y="92"/>
                </a:lnTo>
                <a:lnTo>
                  <a:pt x="102" y="88"/>
                </a:lnTo>
                <a:lnTo>
                  <a:pt x="108" y="85"/>
                </a:lnTo>
                <a:lnTo>
                  <a:pt x="111" y="81"/>
                </a:lnTo>
                <a:lnTo>
                  <a:pt x="115" y="77"/>
                </a:lnTo>
                <a:lnTo>
                  <a:pt x="117" y="71"/>
                </a:lnTo>
                <a:lnTo>
                  <a:pt x="119" y="65"/>
                </a:lnTo>
                <a:lnTo>
                  <a:pt x="120" y="59"/>
                </a:lnTo>
                <a:lnTo>
                  <a:pt x="120" y="52"/>
                </a:lnTo>
                <a:lnTo>
                  <a:pt x="119" y="41"/>
                </a:lnTo>
                <a:lnTo>
                  <a:pt x="116" y="30"/>
                </a:lnTo>
                <a:lnTo>
                  <a:pt x="112" y="22"/>
                </a:lnTo>
                <a:lnTo>
                  <a:pt x="105" y="14"/>
                </a:lnTo>
                <a:lnTo>
                  <a:pt x="97" y="8"/>
                </a:lnTo>
                <a:lnTo>
                  <a:pt x="86" y="3"/>
                </a:lnTo>
                <a:lnTo>
                  <a:pt x="75" y="1"/>
                </a:lnTo>
                <a:lnTo>
                  <a:pt x="61" y="0"/>
                </a:lnTo>
                <a:lnTo>
                  <a:pt x="50" y="1"/>
                </a:lnTo>
                <a:lnTo>
                  <a:pt x="38" y="5"/>
                </a:lnTo>
                <a:lnTo>
                  <a:pt x="28" y="10"/>
                </a:lnTo>
                <a:lnTo>
                  <a:pt x="20" y="17"/>
                </a:lnTo>
                <a:lnTo>
                  <a:pt x="14" y="27"/>
                </a:lnTo>
                <a:lnTo>
                  <a:pt x="8" y="38"/>
                </a:lnTo>
                <a:lnTo>
                  <a:pt x="5" y="50"/>
                </a:lnTo>
                <a:lnTo>
                  <a:pt x="4" y="65"/>
                </a:lnTo>
                <a:lnTo>
                  <a:pt x="4" y="66"/>
                </a:lnTo>
                <a:lnTo>
                  <a:pt x="27" y="66"/>
                </a:lnTo>
                <a:lnTo>
                  <a:pt x="28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29"/>
                </a:lnTo>
                <a:lnTo>
                  <a:pt x="47" y="26"/>
                </a:lnTo>
                <a:lnTo>
                  <a:pt x="55" y="24"/>
                </a:lnTo>
                <a:lnTo>
                  <a:pt x="63" y="23"/>
                </a:lnTo>
                <a:lnTo>
                  <a:pt x="71" y="23"/>
                </a:lnTo>
                <a:lnTo>
                  <a:pt x="77" y="26"/>
                </a:lnTo>
                <a:lnTo>
                  <a:pt x="82" y="28"/>
                </a:lnTo>
                <a:lnTo>
                  <a:pt x="86" y="31"/>
                </a:lnTo>
                <a:lnTo>
                  <a:pt x="91" y="35"/>
                </a:lnTo>
                <a:lnTo>
                  <a:pt x="93" y="41"/>
                </a:lnTo>
                <a:lnTo>
                  <a:pt x="95" y="46"/>
                </a:lnTo>
                <a:lnTo>
                  <a:pt x="95" y="53"/>
                </a:lnTo>
                <a:lnTo>
                  <a:pt x="94" y="62"/>
                </a:lnTo>
                <a:lnTo>
                  <a:pt x="93" y="67"/>
                </a:lnTo>
                <a:lnTo>
                  <a:pt x="90" y="73"/>
                </a:lnTo>
                <a:lnTo>
                  <a:pt x="85" y="77"/>
                </a:lnTo>
                <a:lnTo>
                  <a:pt x="80" y="80"/>
                </a:lnTo>
                <a:lnTo>
                  <a:pt x="74" y="83"/>
                </a:lnTo>
                <a:lnTo>
                  <a:pt x="66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3" y="106"/>
                </a:lnTo>
                <a:lnTo>
                  <a:pt x="72" y="107"/>
                </a:lnTo>
                <a:lnTo>
                  <a:pt x="79" y="108"/>
                </a:lnTo>
                <a:lnTo>
                  <a:pt x="86" y="112"/>
                </a:lnTo>
                <a:lnTo>
                  <a:pt x="92" y="115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7"/>
                </a:lnTo>
                <a:lnTo>
                  <a:pt x="96" y="163"/>
                </a:lnTo>
                <a:lnTo>
                  <a:pt x="91" y="169"/>
                </a:lnTo>
                <a:lnTo>
                  <a:pt x="85" y="173"/>
                </a:lnTo>
                <a:lnTo>
                  <a:pt x="79" y="177"/>
                </a:lnTo>
                <a:lnTo>
                  <a:pt x="72" y="178"/>
                </a:lnTo>
                <a:lnTo>
                  <a:pt x="63" y="179"/>
                </a:lnTo>
                <a:lnTo>
                  <a:pt x="55" y="178"/>
                </a:lnTo>
                <a:lnTo>
                  <a:pt x="46" y="177"/>
                </a:lnTo>
                <a:lnTo>
                  <a:pt x="40" y="172"/>
                </a:lnTo>
                <a:lnTo>
                  <a:pt x="35" y="168"/>
                </a:lnTo>
                <a:lnTo>
                  <a:pt x="31" y="162"/>
                </a:lnTo>
                <a:lnTo>
                  <a:pt x="27" y="154"/>
                </a:lnTo>
                <a:lnTo>
                  <a:pt x="25" y="145"/>
                </a:lnTo>
                <a:lnTo>
                  <a:pt x="24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71" name="Freeform 419"/>
          <p:cNvSpPr>
            <a:spLocks noEditPoints="1"/>
          </p:cNvSpPr>
          <p:nvPr/>
        </p:nvSpPr>
        <p:spPr bwMode="auto">
          <a:xfrm>
            <a:off x="4919663" y="3294063"/>
            <a:ext cx="60325" cy="107950"/>
          </a:xfrm>
          <a:custGeom>
            <a:avLst/>
            <a:gdLst>
              <a:gd name="T0" fmla="*/ 2147483647 w 128"/>
              <a:gd name="T1" fmla="*/ 2147483647 h 204"/>
              <a:gd name="T2" fmla="*/ 2147483647 w 128"/>
              <a:gd name="T3" fmla="*/ 2147483647 h 204"/>
              <a:gd name="T4" fmla="*/ 2147483647 w 128"/>
              <a:gd name="T5" fmla="*/ 1185313400 h 204"/>
              <a:gd name="T6" fmla="*/ 2147483647 w 128"/>
              <a:gd name="T7" fmla="*/ 148129118 h 204"/>
              <a:gd name="T8" fmla="*/ 2147483647 w 128"/>
              <a:gd name="T9" fmla="*/ 0 h 204"/>
              <a:gd name="T10" fmla="*/ 2147483647 w 128"/>
              <a:gd name="T11" fmla="*/ 740925980 h 204"/>
              <a:gd name="T12" fmla="*/ 2147483647 w 128"/>
              <a:gd name="T13" fmla="*/ 1778110064 h 204"/>
              <a:gd name="T14" fmla="*/ 2147483647 w 128"/>
              <a:gd name="T15" fmla="*/ 2147483647 h 204"/>
              <a:gd name="T16" fmla="*/ 1465503275 w 128"/>
              <a:gd name="T17" fmla="*/ 2147483647 h 204"/>
              <a:gd name="T18" fmla="*/ 837366920 w 128"/>
              <a:gd name="T19" fmla="*/ 2147483647 h 204"/>
              <a:gd name="T20" fmla="*/ 418683696 w 128"/>
              <a:gd name="T21" fmla="*/ 2147483647 h 204"/>
              <a:gd name="T22" fmla="*/ 0 w 128"/>
              <a:gd name="T23" fmla="*/ 2147483647 h 204"/>
              <a:gd name="T24" fmla="*/ 0 w 128"/>
              <a:gd name="T25" fmla="*/ 2147483647 h 204"/>
              <a:gd name="T26" fmla="*/ 314068413 w 128"/>
              <a:gd name="T27" fmla="*/ 2147483647 h 204"/>
              <a:gd name="T28" fmla="*/ 732751637 w 128"/>
              <a:gd name="T29" fmla="*/ 2147483647 h 204"/>
              <a:gd name="T30" fmla="*/ 1360888464 w 128"/>
              <a:gd name="T31" fmla="*/ 2147483647 h 204"/>
              <a:gd name="T32" fmla="*/ 2147483647 w 128"/>
              <a:gd name="T33" fmla="*/ 2147483647 h 204"/>
              <a:gd name="T34" fmla="*/ 2147483647 w 128"/>
              <a:gd name="T35" fmla="*/ 2147483647 h 204"/>
              <a:gd name="T36" fmla="*/ 2147483647 w 128"/>
              <a:gd name="T37" fmla="*/ 2147483647 h 204"/>
              <a:gd name="T38" fmla="*/ 2147483647 w 128"/>
              <a:gd name="T39" fmla="*/ 2147483647 h 204"/>
              <a:gd name="T40" fmla="*/ 2147483647 w 128"/>
              <a:gd name="T41" fmla="*/ 2147483647 h 204"/>
              <a:gd name="T42" fmla="*/ 2147483647 w 128"/>
              <a:gd name="T43" fmla="*/ 2147483647 h 204"/>
              <a:gd name="T44" fmla="*/ 2147483647 w 128"/>
              <a:gd name="T45" fmla="*/ 2147483647 h 204"/>
              <a:gd name="T46" fmla="*/ 2147483647 w 128"/>
              <a:gd name="T47" fmla="*/ 2147483647 h 204"/>
              <a:gd name="T48" fmla="*/ 2147483647 w 128"/>
              <a:gd name="T49" fmla="*/ 2147483647 h 204"/>
              <a:gd name="T50" fmla="*/ 2147483647 w 128"/>
              <a:gd name="T51" fmla="*/ 2147483647 h 204"/>
              <a:gd name="T52" fmla="*/ 2147483647 w 128"/>
              <a:gd name="T53" fmla="*/ 2147483647 h 204"/>
              <a:gd name="T54" fmla="*/ 2147483647 w 128"/>
              <a:gd name="T55" fmla="*/ 2147483647 h 204"/>
              <a:gd name="T56" fmla="*/ 2147483647 w 128"/>
              <a:gd name="T57" fmla="*/ 2147483647 h 204"/>
              <a:gd name="T58" fmla="*/ 2147483647 w 128"/>
              <a:gd name="T59" fmla="*/ 2147483647 h 204"/>
              <a:gd name="T60" fmla="*/ 2147483647 w 128"/>
              <a:gd name="T61" fmla="*/ 2147483647 h 204"/>
              <a:gd name="T62" fmla="*/ 2147483647 w 128"/>
              <a:gd name="T63" fmla="*/ 2147483647 h 204"/>
              <a:gd name="T64" fmla="*/ 2147483647 w 128"/>
              <a:gd name="T65" fmla="*/ 2147483647 h 204"/>
              <a:gd name="T66" fmla="*/ 2147483647 w 128"/>
              <a:gd name="T67" fmla="*/ 2147483647 h 204"/>
              <a:gd name="T68" fmla="*/ 2147483647 w 128"/>
              <a:gd name="T69" fmla="*/ 2147483647 h 204"/>
              <a:gd name="T70" fmla="*/ 2147483647 w 128"/>
              <a:gd name="T71" fmla="*/ 2147483647 h 204"/>
              <a:gd name="T72" fmla="*/ 2147483647 w 128"/>
              <a:gd name="T73" fmla="*/ 2147483647 h 204"/>
              <a:gd name="T74" fmla="*/ 2147483647 w 128"/>
              <a:gd name="T75" fmla="*/ 2147483647 h 204"/>
              <a:gd name="T76" fmla="*/ 2147483647 w 128"/>
              <a:gd name="T77" fmla="*/ 2147483647 h 204"/>
              <a:gd name="T78" fmla="*/ 2147483647 w 128"/>
              <a:gd name="T79" fmla="*/ 2147483647 h 204"/>
              <a:gd name="T80" fmla="*/ 2147483647 w 128"/>
              <a:gd name="T81" fmla="*/ 2147483647 h 204"/>
              <a:gd name="T82" fmla="*/ 2147483647 w 128"/>
              <a:gd name="T83" fmla="*/ 2147483647 h 204"/>
              <a:gd name="T84" fmla="*/ 2147483647 w 128"/>
              <a:gd name="T85" fmla="*/ 2147483647 h 204"/>
              <a:gd name="T86" fmla="*/ 2147483647 w 128"/>
              <a:gd name="T87" fmla="*/ 2147483647 h 204"/>
              <a:gd name="T88" fmla="*/ 2147483647 w 128"/>
              <a:gd name="T89" fmla="*/ 2147483647 h 204"/>
              <a:gd name="T90" fmla="*/ 2147483647 w 128"/>
              <a:gd name="T91" fmla="*/ 2147483647 h 204"/>
              <a:gd name="T92" fmla="*/ 2147483647 w 128"/>
              <a:gd name="T93" fmla="*/ 2147483647 h 204"/>
              <a:gd name="T94" fmla="*/ 2147483647 w 128"/>
              <a:gd name="T95" fmla="*/ 2147483647 h 204"/>
              <a:gd name="T96" fmla="*/ 2147483647 w 128"/>
              <a:gd name="T97" fmla="*/ 2147483647 h 204"/>
              <a:gd name="T98" fmla="*/ 2147483647 w 128"/>
              <a:gd name="T99" fmla="*/ 2147483647 h 204"/>
              <a:gd name="T100" fmla="*/ 2147483647 w 128"/>
              <a:gd name="T101" fmla="*/ 2147483647 h 204"/>
              <a:gd name="T102" fmla="*/ 2147483647 w 128"/>
              <a:gd name="T103" fmla="*/ 2147483647 h 204"/>
              <a:gd name="T104" fmla="*/ 2147483647 w 128"/>
              <a:gd name="T105" fmla="*/ 2147483647 h 204"/>
              <a:gd name="T106" fmla="*/ 2147483647 w 128"/>
              <a:gd name="T107" fmla="*/ 2147483647 h 204"/>
              <a:gd name="T108" fmla="*/ 2147483647 w 128"/>
              <a:gd name="T109" fmla="*/ 2147483647 h 2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204"/>
              <a:gd name="T167" fmla="*/ 128 w 128"/>
              <a:gd name="T168" fmla="*/ 204 h 20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204">
                <a:moveTo>
                  <a:pt x="127" y="52"/>
                </a:moveTo>
                <a:lnTo>
                  <a:pt x="125" y="41"/>
                </a:lnTo>
                <a:lnTo>
                  <a:pt x="122" y="30"/>
                </a:lnTo>
                <a:lnTo>
                  <a:pt x="116" y="21"/>
                </a:lnTo>
                <a:lnTo>
                  <a:pt x="110" y="14"/>
                </a:lnTo>
                <a:lnTo>
                  <a:pt x="102" y="8"/>
                </a:lnTo>
                <a:lnTo>
                  <a:pt x="92" y="3"/>
                </a:lnTo>
                <a:lnTo>
                  <a:pt x="82" y="1"/>
                </a:lnTo>
                <a:lnTo>
                  <a:pt x="69" y="0"/>
                </a:lnTo>
                <a:lnTo>
                  <a:pt x="62" y="0"/>
                </a:lnTo>
                <a:lnTo>
                  <a:pt x="54" y="2"/>
                </a:lnTo>
                <a:lnTo>
                  <a:pt x="47" y="5"/>
                </a:lnTo>
                <a:lnTo>
                  <a:pt x="40" y="7"/>
                </a:lnTo>
                <a:lnTo>
                  <a:pt x="34" y="12"/>
                </a:lnTo>
                <a:lnTo>
                  <a:pt x="29" y="16"/>
                </a:lnTo>
                <a:lnTo>
                  <a:pt x="24" y="22"/>
                </a:lnTo>
                <a:lnTo>
                  <a:pt x="18" y="28"/>
                </a:lnTo>
                <a:lnTo>
                  <a:pt x="14" y="36"/>
                </a:lnTo>
                <a:lnTo>
                  <a:pt x="11" y="44"/>
                </a:lnTo>
                <a:lnTo>
                  <a:pt x="8" y="53"/>
                </a:lnTo>
                <a:lnTo>
                  <a:pt x="5" y="63"/>
                </a:lnTo>
                <a:lnTo>
                  <a:pt x="4" y="73"/>
                </a:lnTo>
                <a:lnTo>
                  <a:pt x="1" y="85"/>
                </a:lnTo>
                <a:lnTo>
                  <a:pt x="0" y="98"/>
                </a:lnTo>
                <a:lnTo>
                  <a:pt x="0" y="111"/>
                </a:lnTo>
                <a:lnTo>
                  <a:pt x="0" y="122"/>
                </a:lnTo>
                <a:lnTo>
                  <a:pt x="1" y="133"/>
                </a:lnTo>
                <a:lnTo>
                  <a:pt x="3" y="142"/>
                </a:lnTo>
                <a:lnTo>
                  <a:pt x="5" y="151"/>
                </a:lnTo>
                <a:lnTo>
                  <a:pt x="7" y="159"/>
                </a:lnTo>
                <a:lnTo>
                  <a:pt x="10" y="166"/>
                </a:lnTo>
                <a:lnTo>
                  <a:pt x="13" y="173"/>
                </a:lnTo>
                <a:lnTo>
                  <a:pt x="17" y="180"/>
                </a:lnTo>
                <a:lnTo>
                  <a:pt x="22" y="185"/>
                </a:lnTo>
                <a:lnTo>
                  <a:pt x="27" y="190"/>
                </a:lnTo>
                <a:lnTo>
                  <a:pt x="32" y="194"/>
                </a:lnTo>
                <a:lnTo>
                  <a:pt x="38" y="198"/>
                </a:lnTo>
                <a:lnTo>
                  <a:pt x="45" y="200"/>
                </a:lnTo>
                <a:lnTo>
                  <a:pt x="51" y="203"/>
                </a:lnTo>
                <a:lnTo>
                  <a:pt x="58" y="204"/>
                </a:lnTo>
                <a:lnTo>
                  <a:pt x="66" y="204"/>
                </a:lnTo>
                <a:lnTo>
                  <a:pt x="80" y="203"/>
                </a:lnTo>
                <a:lnTo>
                  <a:pt x="91" y="199"/>
                </a:lnTo>
                <a:lnTo>
                  <a:pt x="102" y="193"/>
                </a:lnTo>
                <a:lnTo>
                  <a:pt x="111" y="185"/>
                </a:lnTo>
                <a:lnTo>
                  <a:pt x="119" y="176"/>
                </a:lnTo>
                <a:lnTo>
                  <a:pt x="124" y="164"/>
                </a:lnTo>
                <a:lnTo>
                  <a:pt x="127" y="150"/>
                </a:lnTo>
                <a:lnTo>
                  <a:pt x="128" y="136"/>
                </a:lnTo>
                <a:lnTo>
                  <a:pt x="127" y="122"/>
                </a:lnTo>
                <a:lnTo>
                  <a:pt x="124" y="109"/>
                </a:lnTo>
                <a:lnTo>
                  <a:pt x="119" y="98"/>
                </a:lnTo>
                <a:lnTo>
                  <a:pt x="112" y="88"/>
                </a:lnTo>
                <a:lnTo>
                  <a:pt x="104" y="80"/>
                </a:lnTo>
                <a:lnTo>
                  <a:pt x="93" y="74"/>
                </a:lnTo>
                <a:lnTo>
                  <a:pt x="83" y="71"/>
                </a:lnTo>
                <a:lnTo>
                  <a:pt x="70" y="70"/>
                </a:lnTo>
                <a:lnTo>
                  <a:pt x="57" y="71"/>
                </a:lnTo>
                <a:lnTo>
                  <a:pt x="46" y="76"/>
                </a:lnTo>
                <a:lnTo>
                  <a:pt x="35" y="83"/>
                </a:lnTo>
                <a:lnTo>
                  <a:pt x="27" y="92"/>
                </a:lnTo>
                <a:lnTo>
                  <a:pt x="28" y="76"/>
                </a:lnTo>
                <a:lnTo>
                  <a:pt x="31" y="62"/>
                </a:lnTo>
                <a:lnTo>
                  <a:pt x="34" y="50"/>
                </a:lnTo>
                <a:lnTo>
                  <a:pt x="39" y="41"/>
                </a:lnTo>
                <a:lnTo>
                  <a:pt x="45" y="33"/>
                </a:lnTo>
                <a:lnTo>
                  <a:pt x="52" y="28"/>
                </a:lnTo>
                <a:lnTo>
                  <a:pt x="61" y="24"/>
                </a:lnTo>
                <a:lnTo>
                  <a:pt x="70" y="23"/>
                </a:lnTo>
                <a:lnTo>
                  <a:pt x="76" y="23"/>
                </a:lnTo>
                <a:lnTo>
                  <a:pt x="83" y="26"/>
                </a:lnTo>
                <a:lnTo>
                  <a:pt x="88" y="28"/>
                </a:lnTo>
                <a:lnTo>
                  <a:pt x="93" y="30"/>
                </a:lnTo>
                <a:lnTo>
                  <a:pt x="96" y="35"/>
                </a:lnTo>
                <a:lnTo>
                  <a:pt x="100" y="40"/>
                </a:lnTo>
                <a:lnTo>
                  <a:pt x="102" y="46"/>
                </a:lnTo>
                <a:lnTo>
                  <a:pt x="103" y="52"/>
                </a:lnTo>
                <a:lnTo>
                  <a:pt x="127" y="52"/>
                </a:lnTo>
                <a:close/>
                <a:moveTo>
                  <a:pt x="103" y="136"/>
                </a:moveTo>
                <a:lnTo>
                  <a:pt x="102" y="145"/>
                </a:lnTo>
                <a:lnTo>
                  <a:pt x="101" y="155"/>
                </a:lnTo>
                <a:lnTo>
                  <a:pt x="97" y="162"/>
                </a:lnTo>
                <a:lnTo>
                  <a:pt x="92" y="169"/>
                </a:lnTo>
                <a:lnTo>
                  <a:pt x="87" y="173"/>
                </a:lnTo>
                <a:lnTo>
                  <a:pt x="82" y="177"/>
                </a:lnTo>
                <a:lnTo>
                  <a:pt x="74" y="179"/>
                </a:lnTo>
                <a:lnTo>
                  <a:pt x="66" y="180"/>
                </a:lnTo>
                <a:lnTo>
                  <a:pt x="58" y="179"/>
                </a:lnTo>
                <a:lnTo>
                  <a:pt x="51" y="177"/>
                </a:lnTo>
                <a:lnTo>
                  <a:pt x="45" y="173"/>
                </a:lnTo>
                <a:lnTo>
                  <a:pt x="39" y="169"/>
                </a:lnTo>
                <a:lnTo>
                  <a:pt x="35" y="162"/>
                </a:lnTo>
                <a:lnTo>
                  <a:pt x="32" y="155"/>
                </a:lnTo>
                <a:lnTo>
                  <a:pt x="30" y="147"/>
                </a:lnTo>
                <a:lnTo>
                  <a:pt x="29" y="136"/>
                </a:lnTo>
                <a:lnTo>
                  <a:pt x="30" y="127"/>
                </a:lnTo>
                <a:lnTo>
                  <a:pt x="31" y="119"/>
                </a:lnTo>
                <a:lnTo>
                  <a:pt x="35" y="111"/>
                </a:lnTo>
                <a:lnTo>
                  <a:pt x="39" y="105"/>
                </a:lnTo>
                <a:lnTo>
                  <a:pt x="45" y="100"/>
                </a:lnTo>
                <a:lnTo>
                  <a:pt x="51" y="97"/>
                </a:lnTo>
                <a:lnTo>
                  <a:pt x="58" y="94"/>
                </a:lnTo>
                <a:lnTo>
                  <a:pt x="67" y="93"/>
                </a:lnTo>
                <a:lnTo>
                  <a:pt x="74" y="94"/>
                </a:lnTo>
                <a:lnTo>
                  <a:pt x="82" y="97"/>
                </a:lnTo>
                <a:lnTo>
                  <a:pt x="88" y="100"/>
                </a:lnTo>
                <a:lnTo>
                  <a:pt x="93" y="105"/>
                </a:lnTo>
                <a:lnTo>
                  <a:pt x="97" y="111"/>
                </a:lnTo>
                <a:lnTo>
                  <a:pt x="101" y="119"/>
                </a:lnTo>
                <a:lnTo>
                  <a:pt x="102" y="127"/>
                </a:lnTo>
                <a:lnTo>
                  <a:pt x="103" y="13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72" name="Freeform 420"/>
          <p:cNvSpPr>
            <a:spLocks/>
          </p:cNvSpPr>
          <p:nvPr/>
        </p:nvSpPr>
        <p:spPr bwMode="auto">
          <a:xfrm>
            <a:off x="5537200" y="3290888"/>
            <a:ext cx="84138" cy="109537"/>
          </a:xfrm>
          <a:custGeom>
            <a:avLst/>
            <a:gdLst>
              <a:gd name="T0" fmla="*/ 2147483647 w 178"/>
              <a:gd name="T1" fmla="*/ 2147483647 h 207"/>
              <a:gd name="T2" fmla="*/ 2147483647 w 178"/>
              <a:gd name="T3" fmla="*/ 2147483647 h 207"/>
              <a:gd name="T4" fmla="*/ 2147483647 w 178"/>
              <a:gd name="T5" fmla="*/ 2147483647 h 207"/>
              <a:gd name="T6" fmla="*/ 2147483647 w 178"/>
              <a:gd name="T7" fmla="*/ 2147483647 h 207"/>
              <a:gd name="T8" fmla="*/ 2147483647 w 178"/>
              <a:gd name="T9" fmla="*/ 2147483647 h 207"/>
              <a:gd name="T10" fmla="*/ 2147483647 w 178"/>
              <a:gd name="T11" fmla="*/ 2147483647 h 207"/>
              <a:gd name="T12" fmla="*/ 2147483647 w 178"/>
              <a:gd name="T13" fmla="*/ 2147483647 h 207"/>
              <a:gd name="T14" fmla="*/ 2147483647 w 178"/>
              <a:gd name="T15" fmla="*/ 2147483647 h 207"/>
              <a:gd name="T16" fmla="*/ 2147483647 w 178"/>
              <a:gd name="T17" fmla="*/ 2147483647 h 207"/>
              <a:gd name="T18" fmla="*/ 2147483647 w 178"/>
              <a:gd name="T19" fmla="*/ 0 h 207"/>
              <a:gd name="T20" fmla="*/ 2147483647 w 178"/>
              <a:gd name="T21" fmla="*/ 0 h 207"/>
              <a:gd name="T22" fmla="*/ 2147483647 w 178"/>
              <a:gd name="T23" fmla="*/ 2147483647 h 207"/>
              <a:gd name="T24" fmla="*/ 2147483647 w 178"/>
              <a:gd name="T25" fmla="*/ 2147483647 h 207"/>
              <a:gd name="T26" fmla="*/ 2147483647 w 178"/>
              <a:gd name="T27" fmla="*/ 2147483647 h 207"/>
              <a:gd name="T28" fmla="*/ 2147483647 w 178"/>
              <a:gd name="T29" fmla="*/ 0 h 207"/>
              <a:gd name="T30" fmla="*/ 0 w 178"/>
              <a:gd name="T31" fmla="*/ 0 h 207"/>
              <a:gd name="T32" fmla="*/ 0 w 178"/>
              <a:gd name="T33" fmla="*/ 2147483647 h 207"/>
              <a:gd name="T34" fmla="*/ 2147483647 w 178"/>
              <a:gd name="T35" fmla="*/ 2147483647 h 207"/>
              <a:gd name="T36" fmla="*/ 2147483647 w 178"/>
              <a:gd name="T37" fmla="*/ 2147483647 h 2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8"/>
              <a:gd name="T58" fmla="*/ 0 h 207"/>
              <a:gd name="T59" fmla="*/ 178 w 178"/>
              <a:gd name="T60" fmla="*/ 207 h 20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8" h="207">
                <a:moveTo>
                  <a:pt x="24" y="30"/>
                </a:moveTo>
                <a:lnTo>
                  <a:pt x="26" y="39"/>
                </a:lnTo>
                <a:lnTo>
                  <a:pt x="28" y="49"/>
                </a:lnTo>
                <a:lnTo>
                  <a:pt x="75" y="207"/>
                </a:lnTo>
                <a:lnTo>
                  <a:pt x="100" y="207"/>
                </a:lnTo>
                <a:lnTo>
                  <a:pt x="148" y="49"/>
                </a:lnTo>
                <a:lnTo>
                  <a:pt x="152" y="30"/>
                </a:lnTo>
                <a:lnTo>
                  <a:pt x="152" y="207"/>
                </a:lnTo>
                <a:lnTo>
                  <a:pt x="178" y="207"/>
                </a:lnTo>
                <a:lnTo>
                  <a:pt x="178" y="0"/>
                </a:lnTo>
                <a:lnTo>
                  <a:pt x="141" y="0"/>
                </a:lnTo>
                <a:lnTo>
                  <a:pt x="92" y="158"/>
                </a:lnTo>
                <a:lnTo>
                  <a:pt x="88" y="176"/>
                </a:lnTo>
                <a:lnTo>
                  <a:pt x="84" y="158"/>
                </a:lnTo>
                <a:lnTo>
                  <a:pt x="36" y="0"/>
                </a:lnTo>
                <a:lnTo>
                  <a:pt x="0" y="0"/>
                </a:lnTo>
                <a:lnTo>
                  <a:pt x="0" y="207"/>
                </a:lnTo>
                <a:lnTo>
                  <a:pt x="24" y="207"/>
                </a:lnTo>
                <a:lnTo>
                  <a:pt x="24" y="3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73" name="Freeform 421"/>
          <p:cNvSpPr>
            <a:spLocks noEditPoints="1"/>
          </p:cNvSpPr>
          <p:nvPr/>
        </p:nvSpPr>
        <p:spPr bwMode="auto">
          <a:xfrm>
            <a:off x="5634038" y="3317875"/>
            <a:ext cx="61912" cy="84138"/>
          </a:xfrm>
          <a:custGeom>
            <a:avLst/>
            <a:gdLst>
              <a:gd name="T0" fmla="*/ 2147483647 w 129"/>
              <a:gd name="T1" fmla="*/ 2147483647 h 159"/>
              <a:gd name="T2" fmla="*/ 2147483647 w 129"/>
              <a:gd name="T3" fmla="*/ 2147483647 h 159"/>
              <a:gd name="T4" fmla="*/ 2147483647 w 129"/>
              <a:gd name="T5" fmla="*/ 2147483647 h 159"/>
              <a:gd name="T6" fmla="*/ 2147483647 w 129"/>
              <a:gd name="T7" fmla="*/ 2147483647 h 159"/>
              <a:gd name="T8" fmla="*/ 2147483647 w 129"/>
              <a:gd name="T9" fmla="*/ 2147483647 h 159"/>
              <a:gd name="T10" fmla="*/ 2147483647 w 129"/>
              <a:gd name="T11" fmla="*/ 2147483647 h 159"/>
              <a:gd name="T12" fmla="*/ 2147483647 w 129"/>
              <a:gd name="T13" fmla="*/ 2147483647 h 159"/>
              <a:gd name="T14" fmla="*/ 2147483647 w 129"/>
              <a:gd name="T15" fmla="*/ 2147483647 h 159"/>
              <a:gd name="T16" fmla="*/ 2147483647 w 129"/>
              <a:gd name="T17" fmla="*/ 2147483647 h 159"/>
              <a:gd name="T18" fmla="*/ 2147483647 w 129"/>
              <a:gd name="T19" fmla="*/ 2147483647 h 159"/>
              <a:gd name="T20" fmla="*/ 2147483647 w 129"/>
              <a:gd name="T21" fmla="*/ 2147483647 h 159"/>
              <a:gd name="T22" fmla="*/ 2147483647 w 129"/>
              <a:gd name="T23" fmla="*/ 2147483647 h 159"/>
              <a:gd name="T24" fmla="*/ 2147483647 w 129"/>
              <a:gd name="T25" fmla="*/ 2147483647 h 159"/>
              <a:gd name="T26" fmla="*/ 2147483647 w 129"/>
              <a:gd name="T27" fmla="*/ 2147483647 h 159"/>
              <a:gd name="T28" fmla="*/ 2147483647 w 129"/>
              <a:gd name="T29" fmla="*/ 2147483647 h 159"/>
              <a:gd name="T30" fmla="*/ 2147483647 w 129"/>
              <a:gd name="T31" fmla="*/ 2147483647 h 159"/>
              <a:gd name="T32" fmla="*/ 2147483647 w 129"/>
              <a:gd name="T33" fmla="*/ 2147483647 h 159"/>
              <a:gd name="T34" fmla="*/ 2147483647 w 129"/>
              <a:gd name="T35" fmla="*/ 2147483647 h 159"/>
              <a:gd name="T36" fmla="*/ 2147483647 w 129"/>
              <a:gd name="T37" fmla="*/ 2147483647 h 159"/>
              <a:gd name="T38" fmla="*/ 2147483647 w 129"/>
              <a:gd name="T39" fmla="*/ 2147483647 h 159"/>
              <a:gd name="T40" fmla="*/ 2147483647 w 129"/>
              <a:gd name="T41" fmla="*/ 2147483647 h 159"/>
              <a:gd name="T42" fmla="*/ 2147483647 w 129"/>
              <a:gd name="T43" fmla="*/ 2147483647 h 159"/>
              <a:gd name="T44" fmla="*/ 2147483647 w 129"/>
              <a:gd name="T45" fmla="*/ 2147483647 h 159"/>
              <a:gd name="T46" fmla="*/ 2147483647 w 129"/>
              <a:gd name="T47" fmla="*/ 2147483647 h 159"/>
              <a:gd name="T48" fmla="*/ 2147483647 w 129"/>
              <a:gd name="T49" fmla="*/ 2147483647 h 159"/>
              <a:gd name="T50" fmla="*/ 2147483647 w 129"/>
              <a:gd name="T51" fmla="*/ 1629999557 h 159"/>
              <a:gd name="T52" fmla="*/ 2147483647 w 129"/>
              <a:gd name="T53" fmla="*/ 296262087 h 159"/>
              <a:gd name="T54" fmla="*/ 2147483647 w 129"/>
              <a:gd name="T55" fmla="*/ 0 h 159"/>
              <a:gd name="T56" fmla="*/ 2147483647 w 129"/>
              <a:gd name="T57" fmla="*/ 592804106 h 159"/>
              <a:gd name="T58" fmla="*/ 2147483647 w 129"/>
              <a:gd name="T59" fmla="*/ 1926261512 h 159"/>
              <a:gd name="T60" fmla="*/ 1215966943 w 129"/>
              <a:gd name="T61" fmla="*/ 2147483647 h 159"/>
              <a:gd name="T62" fmla="*/ 663380287 w 129"/>
              <a:gd name="T63" fmla="*/ 2147483647 h 159"/>
              <a:gd name="T64" fmla="*/ 2147483647 w 129"/>
              <a:gd name="T65" fmla="*/ 2147483647 h 159"/>
              <a:gd name="T66" fmla="*/ 2147483647 w 129"/>
              <a:gd name="T67" fmla="*/ 2147483647 h 159"/>
              <a:gd name="T68" fmla="*/ 2147483647 w 129"/>
              <a:gd name="T69" fmla="*/ 2147483647 h 159"/>
              <a:gd name="T70" fmla="*/ 2147483647 w 129"/>
              <a:gd name="T71" fmla="*/ 2147483647 h 159"/>
              <a:gd name="T72" fmla="*/ 2147483647 w 129"/>
              <a:gd name="T73" fmla="*/ 2147483647 h 159"/>
              <a:gd name="T74" fmla="*/ 2147483647 w 129"/>
              <a:gd name="T75" fmla="*/ 2147483647 h 159"/>
              <a:gd name="T76" fmla="*/ 2147483647 w 129"/>
              <a:gd name="T77" fmla="*/ 2147483647 h 159"/>
              <a:gd name="T78" fmla="*/ 2147483647 w 129"/>
              <a:gd name="T79" fmla="*/ 2147483647 h 159"/>
              <a:gd name="T80" fmla="*/ 2147483647 w 129"/>
              <a:gd name="T81" fmla="*/ 2147483647 h 159"/>
              <a:gd name="T82" fmla="*/ 2147483647 w 129"/>
              <a:gd name="T83" fmla="*/ 2147483647 h 159"/>
              <a:gd name="T84" fmla="*/ 2147483647 w 129"/>
              <a:gd name="T85" fmla="*/ 2147483647 h 159"/>
              <a:gd name="T86" fmla="*/ 2147483647 w 129"/>
              <a:gd name="T87" fmla="*/ 2147483647 h 159"/>
              <a:gd name="T88" fmla="*/ 2147483647 w 129"/>
              <a:gd name="T89" fmla="*/ 2147483647 h 159"/>
              <a:gd name="T90" fmla="*/ 2147483647 w 129"/>
              <a:gd name="T91" fmla="*/ 2147483647 h 159"/>
              <a:gd name="T92" fmla="*/ 1326530204 w 129"/>
              <a:gd name="T93" fmla="*/ 2147483647 h 159"/>
              <a:gd name="T94" fmla="*/ 331690383 w 129"/>
              <a:gd name="T95" fmla="*/ 2147483647 h 159"/>
              <a:gd name="T96" fmla="*/ 0 w 129"/>
              <a:gd name="T97" fmla="*/ 2147483647 h 159"/>
              <a:gd name="T98" fmla="*/ 331690383 w 129"/>
              <a:gd name="T99" fmla="*/ 2147483647 h 159"/>
              <a:gd name="T100" fmla="*/ 1326530204 w 129"/>
              <a:gd name="T101" fmla="*/ 2147483647 h 159"/>
              <a:gd name="T102" fmla="*/ 2147483647 w 129"/>
              <a:gd name="T103" fmla="*/ 2147483647 h 159"/>
              <a:gd name="T104" fmla="*/ 2147483647 w 129"/>
              <a:gd name="T105" fmla="*/ 2147483647 h 159"/>
              <a:gd name="T106" fmla="*/ 2147483647 w 129"/>
              <a:gd name="T107" fmla="*/ 2147483647 h 159"/>
              <a:gd name="T108" fmla="*/ 2147483647 w 129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9"/>
              <a:gd name="T167" fmla="*/ 129 w 129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9">
                <a:moveTo>
                  <a:pt x="91" y="77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4" y="120"/>
                </a:lnTo>
                <a:lnTo>
                  <a:pt x="79" y="126"/>
                </a:lnTo>
                <a:lnTo>
                  <a:pt x="73" y="131"/>
                </a:lnTo>
                <a:lnTo>
                  <a:pt x="65" y="134"/>
                </a:lnTo>
                <a:lnTo>
                  <a:pt x="58" y="135"/>
                </a:lnTo>
                <a:lnTo>
                  <a:pt x="49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3"/>
                </a:lnTo>
                <a:lnTo>
                  <a:pt x="31" y="131"/>
                </a:lnTo>
                <a:lnTo>
                  <a:pt x="27" y="127"/>
                </a:lnTo>
                <a:lnTo>
                  <a:pt x="26" y="122"/>
                </a:lnTo>
                <a:lnTo>
                  <a:pt x="24" y="118"/>
                </a:lnTo>
                <a:lnTo>
                  <a:pt x="24" y="113"/>
                </a:lnTo>
                <a:lnTo>
                  <a:pt x="24" y="107"/>
                </a:lnTo>
                <a:lnTo>
                  <a:pt x="25" y="103"/>
                </a:lnTo>
                <a:lnTo>
                  <a:pt x="27" y="99"/>
                </a:lnTo>
                <a:lnTo>
                  <a:pt x="30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7" y="88"/>
                </a:lnTo>
                <a:lnTo>
                  <a:pt x="59" y="85"/>
                </a:lnTo>
                <a:lnTo>
                  <a:pt x="71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5" y="156"/>
                </a:lnTo>
                <a:lnTo>
                  <a:pt x="110" y="157"/>
                </a:lnTo>
                <a:lnTo>
                  <a:pt x="116" y="157"/>
                </a:lnTo>
                <a:lnTo>
                  <a:pt x="121" y="156"/>
                </a:lnTo>
                <a:lnTo>
                  <a:pt x="129" y="155"/>
                </a:lnTo>
                <a:lnTo>
                  <a:pt x="129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7" y="18"/>
                </a:lnTo>
                <a:lnTo>
                  <a:pt x="101" y="11"/>
                </a:lnTo>
                <a:lnTo>
                  <a:pt x="94" y="6"/>
                </a:lnTo>
                <a:lnTo>
                  <a:pt x="84" y="2"/>
                </a:lnTo>
                <a:lnTo>
                  <a:pt x="74" y="1"/>
                </a:lnTo>
                <a:lnTo>
                  <a:pt x="61" y="0"/>
                </a:lnTo>
                <a:lnTo>
                  <a:pt x="49" y="1"/>
                </a:lnTo>
                <a:lnTo>
                  <a:pt x="38" y="4"/>
                </a:lnTo>
                <a:lnTo>
                  <a:pt x="28" y="7"/>
                </a:lnTo>
                <a:lnTo>
                  <a:pt x="21" y="13"/>
                </a:lnTo>
                <a:lnTo>
                  <a:pt x="15" y="20"/>
                </a:lnTo>
                <a:lnTo>
                  <a:pt x="11" y="28"/>
                </a:lnTo>
                <a:lnTo>
                  <a:pt x="7" y="37"/>
                </a:lnTo>
                <a:lnTo>
                  <a:pt x="6" y="48"/>
                </a:lnTo>
                <a:lnTo>
                  <a:pt x="6" y="49"/>
                </a:lnTo>
                <a:lnTo>
                  <a:pt x="28" y="49"/>
                </a:lnTo>
                <a:lnTo>
                  <a:pt x="28" y="43"/>
                </a:lnTo>
                <a:lnTo>
                  <a:pt x="31" y="37"/>
                </a:lnTo>
                <a:lnTo>
                  <a:pt x="33" y="33"/>
                </a:lnTo>
                <a:lnTo>
                  <a:pt x="37" y="29"/>
                </a:lnTo>
                <a:lnTo>
                  <a:pt x="41" y="26"/>
                </a:lnTo>
                <a:lnTo>
                  <a:pt x="46" y="23"/>
                </a:lnTo>
                <a:lnTo>
                  <a:pt x="53" y="22"/>
                </a:lnTo>
                <a:lnTo>
                  <a:pt x="60" y="22"/>
                </a:lnTo>
                <a:lnTo>
                  <a:pt x="67" y="22"/>
                </a:lnTo>
                <a:lnTo>
                  <a:pt x="74" y="23"/>
                </a:lnTo>
                <a:lnTo>
                  <a:pt x="79" y="26"/>
                </a:lnTo>
                <a:lnTo>
                  <a:pt x="83" y="28"/>
                </a:lnTo>
                <a:lnTo>
                  <a:pt x="86" y="30"/>
                </a:lnTo>
                <a:lnTo>
                  <a:pt x="89" y="35"/>
                </a:lnTo>
                <a:lnTo>
                  <a:pt x="91" y="39"/>
                </a:lnTo>
                <a:lnTo>
                  <a:pt x="91" y="44"/>
                </a:lnTo>
                <a:lnTo>
                  <a:pt x="91" y="50"/>
                </a:lnTo>
                <a:lnTo>
                  <a:pt x="90" y="55"/>
                </a:lnTo>
                <a:lnTo>
                  <a:pt x="89" y="57"/>
                </a:lnTo>
                <a:lnTo>
                  <a:pt x="84" y="60"/>
                </a:lnTo>
                <a:lnTo>
                  <a:pt x="79" y="62"/>
                </a:lnTo>
                <a:lnTo>
                  <a:pt x="71" y="63"/>
                </a:lnTo>
                <a:lnTo>
                  <a:pt x="60" y="64"/>
                </a:lnTo>
                <a:lnTo>
                  <a:pt x="47" y="65"/>
                </a:lnTo>
                <a:lnTo>
                  <a:pt x="36" y="68"/>
                </a:lnTo>
                <a:lnTo>
                  <a:pt x="26" y="71"/>
                </a:lnTo>
                <a:lnTo>
                  <a:pt x="18" y="75"/>
                </a:lnTo>
                <a:lnTo>
                  <a:pt x="12" y="81"/>
                </a:lnTo>
                <a:lnTo>
                  <a:pt x="6" y="86"/>
                </a:lnTo>
                <a:lnTo>
                  <a:pt x="3" y="94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6" y="140"/>
                </a:lnTo>
                <a:lnTo>
                  <a:pt x="12" y="147"/>
                </a:lnTo>
                <a:lnTo>
                  <a:pt x="18" y="152"/>
                </a:lnTo>
                <a:lnTo>
                  <a:pt x="25" y="155"/>
                </a:lnTo>
                <a:lnTo>
                  <a:pt x="35" y="157"/>
                </a:lnTo>
                <a:lnTo>
                  <a:pt x="44" y="159"/>
                </a:lnTo>
                <a:lnTo>
                  <a:pt x="58" y="157"/>
                </a:lnTo>
                <a:lnTo>
                  <a:pt x="71" y="153"/>
                </a:lnTo>
                <a:lnTo>
                  <a:pt x="82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74" name="Freeform 422"/>
          <p:cNvSpPr>
            <a:spLocks/>
          </p:cNvSpPr>
          <p:nvPr/>
        </p:nvSpPr>
        <p:spPr bwMode="auto">
          <a:xfrm>
            <a:off x="5705475" y="3317875"/>
            <a:ext cx="30163" cy="82550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302078691 h 155"/>
              <a:gd name="T32" fmla="*/ 2147483647 w 66"/>
              <a:gd name="T33" fmla="*/ 755338860 h 155"/>
              <a:gd name="T34" fmla="*/ 2147483647 w 66"/>
              <a:gd name="T35" fmla="*/ 1057417418 h 155"/>
              <a:gd name="T36" fmla="*/ 2147483647 w 66"/>
              <a:gd name="T37" fmla="*/ 1812756277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099905958 w 66"/>
              <a:gd name="T43" fmla="*/ 2147483647 h 155"/>
              <a:gd name="T44" fmla="*/ 2099905958 w 66"/>
              <a:gd name="T45" fmla="*/ 604157915 h 155"/>
              <a:gd name="T46" fmla="*/ 0 w 66"/>
              <a:gd name="T47" fmla="*/ 604157915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1"/>
                </a:lnTo>
                <a:lnTo>
                  <a:pt x="25" y="51"/>
                </a:lnTo>
                <a:lnTo>
                  <a:pt x="28" y="44"/>
                </a:lnTo>
                <a:lnTo>
                  <a:pt x="32" y="39"/>
                </a:lnTo>
                <a:lnTo>
                  <a:pt x="38" y="33"/>
                </a:lnTo>
                <a:lnTo>
                  <a:pt x="44" y="29"/>
                </a:lnTo>
                <a:lnTo>
                  <a:pt x="53" y="28"/>
                </a:lnTo>
                <a:lnTo>
                  <a:pt x="61" y="27"/>
                </a:lnTo>
                <a:lnTo>
                  <a:pt x="66" y="27"/>
                </a:lnTo>
                <a:lnTo>
                  <a:pt x="66" y="0"/>
                </a:lnTo>
                <a:lnTo>
                  <a:pt x="60" y="0"/>
                </a:lnTo>
                <a:lnTo>
                  <a:pt x="54" y="0"/>
                </a:lnTo>
                <a:lnTo>
                  <a:pt x="47" y="2"/>
                </a:lnTo>
                <a:lnTo>
                  <a:pt x="42" y="5"/>
                </a:lnTo>
                <a:lnTo>
                  <a:pt x="37" y="7"/>
                </a:lnTo>
                <a:lnTo>
                  <a:pt x="32" y="12"/>
                </a:lnTo>
                <a:lnTo>
                  <a:pt x="28" y="18"/>
                </a:lnTo>
                <a:lnTo>
                  <a:pt x="25" y="23"/>
                </a:lnTo>
                <a:lnTo>
                  <a:pt x="22" y="30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75" name="Freeform 423"/>
          <p:cNvSpPr>
            <a:spLocks noEditPoints="1"/>
          </p:cNvSpPr>
          <p:nvPr/>
        </p:nvSpPr>
        <p:spPr bwMode="auto">
          <a:xfrm>
            <a:off x="5746750" y="3290888"/>
            <a:ext cx="11113" cy="109537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76" name="Freeform 424"/>
          <p:cNvSpPr>
            <a:spLocks noEditPoints="1"/>
          </p:cNvSpPr>
          <p:nvPr/>
        </p:nvSpPr>
        <p:spPr bwMode="auto">
          <a:xfrm>
            <a:off x="5770563" y="3317875"/>
            <a:ext cx="58737" cy="84138"/>
          </a:xfrm>
          <a:custGeom>
            <a:avLst/>
            <a:gdLst>
              <a:gd name="T0" fmla="*/ 2147483647 w 128"/>
              <a:gd name="T1" fmla="*/ 2147483647 h 159"/>
              <a:gd name="T2" fmla="*/ 2147483647 w 128"/>
              <a:gd name="T3" fmla="*/ 2147483647 h 159"/>
              <a:gd name="T4" fmla="*/ 2147483647 w 128"/>
              <a:gd name="T5" fmla="*/ 2147483647 h 159"/>
              <a:gd name="T6" fmla="*/ 2147483647 w 128"/>
              <a:gd name="T7" fmla="*/ 2147483647 h 159"/>
              <a:gd name="T8" fmla="*/ 2147483647 w 128"/>
              <a:gd name="T9" fmla="*/ 2147483647 h 159"/>
              <a:gd name="T10" fmla="*/ 2147483647 w 128"/>
              <a:gd name="T11" fmla="*/ 2147483647 h 159"/>
              <a:gd name="T12" fmla="*/ 2147483647 w 128"/>
              <a:gd name="T13" fmla="*/ 2147483647 h 159"/>
              <a:gd name="T14" fmla="*/ 2147483647 w 128"/>
              <a:gd name="T15" fmla="*/ 2147483647 h 159"/>
              <a:gd name="T16" fmla="*/ 2147483647 w 128"/>
              <a:gd name="T17" fmla="*/ 2147483647 h 159"/>
              <a:gd name="T18" fmla="*/ 2147483647 w 128"/>
              <a:gd name="T19" fmla="*/ 2147483647 h 159"/>
              <a:gd name="T20" fmla="*/ 2147483647 w 128"/>
              <a:gd name="T21" fmla="*/ 2147483647 h 159"/>
              <a:gd name="T22" fmla="*/ 2147483647 w 128"/>
              <a:gd name="T23" fmla="*/ 2147483647 h 159"/>
              <a:gd name="T24" fmla="*/ 2147483647 w 128"/>
              <a:gd name="T25" fmla="*/ 2147483647 h 159"/>
              <a:gd name="T26" fmla="*/ 2147483647 w 128"/>
              <a:gd name="T27" fmla="*/ 2147483647 h 159"/>
              <a:gd name="T28" fmla="*/ 2147483647 w 128"/>
              <a:gd name="T29" fmla="*/ 2147483647 h 159"/>
              <a:gd name="T30" fmla="*/ 2147483647 w 128"/>
              <a:gd name="T31" fmla="*/ 2147483647 h 159"/>
              <a:gd name="T32" fmla="*/ 2147483647 w 128"/>
              <a:gd name="T33" fmla="*/ 2147483647 h 159"/>
              <a:gd name="T34" fmla="*/ 2147483647 w 128"/>
              <a:gd name="T35" fmla="*/ 2147483647 h 159"/>
              <a:gd name="T36" fmla="*/ 2147483647 w 128"/>
              <a:gd name="T37" fmla="*/ 2147483647 h 159"/>
              <a:gd name="T38" fmla="*/ 2147483647 w 128"/>
              <a:gd name="T39" fmla="*/ 2147483647 h 159"/>
              <a:gd name="T40" fmla="*/ 2147483647 w 128"/>
              <a:gd name="T41" fmla="*/ 2147483647 h 159"/>
              <a:gd name="T42" fmla="*/ 2147483647 w 128"/>
              <a:gd name="T43" fmla="*/ 2147483647 h 159"/>
              <a:gd name="T44" fmla="*/ 2147483647 w 128"/>
              <a:gd name="T45" fmla="*/ 2147483647 h 159"/>
              <a:gd name="T46" fmla="*/ 2147483647 w 128"/>
              <a:gd name="T47" fmla="*/ 2147483647 h 159"/>
              <a:gd name="T48" fmla="*/ 2147483647 w 128"/>
              <a:gd name="T49" fmla="*/ 2147483647 h 159"/>
              <a:gd name="T50" fmla="*/ 2147483647 w 128"/>
              <a:gd name="T51" fmla="*/ 1629999557 h 159"/>
              <a:gd name="T52" fmla="*/ 2147483647 w 128"/>
              <a:gd name="T53" fmla="*/ 296262087 h 159"/>
              <a:gd name="T54" fmla="*/ 2147483647 w 128"/>
              <a:gd name="T55" fmla="*/ 0 h 159"/>
              <a:gd name="T56" fmla="*/ 2147483647 w 128"/>
              <a:gd name="T57" fmla="*/ 592804106 h 159"/>
              <a:gd name="T58" fmla="*/ 2029295385 w 128"/>
              <a:gd name="T59" fmla="*/ 1926261512 h 159"/>
              <a:gd name="T60" fmla="*/ 966320931 w 128"/>
              <a:gd name="T61" fmla="*/ 2147483647 h 159"/>
              <a:gd name="T62" fmla="*/ 579708446 w 128"/>
              <a:gd name="T63" fmla="*/ 2147483647 h 159"/>
              <a:gd name="T64" fmla="*/ 2147483647 w 128"/>
              <a:gd name="T65" fmla="*/ 2147483647 h 159"/>
              <a:gd name="T66" fmla="*/ 2147483647 w 128"/>
              <a:gd name="T67" fmla="*/ 2147483647 h 159"/>
              <a:gd name="T68" fmla="*/ 2147483647 w 128"/>
              <a:gd name="T69" fmla="*/ 2147483647 h 159"/>
              <a:gd name="T70" fmla="*/ 2147483647 w 128"/>
              <a:gd name="T71" fmla="*/ 2147483647 h 159"/>
              <a:gd name="T72" fmla="*/ 2147483647 w 128"/>
              <a:gd name="T73" fmla="*/ 2147483647 h 159"/>
              <a:gd name="T74" fmla="*/ 2147483647 w 128"/>
              <a:gd name="T75" fmla="*/ 2147483647 h 159"/>
              <a:gd name="T76" fmla="*/ 2147483647 w 128"/>
              <a:gd name="T77" fmla="*/ 2147483647 h 159"/>
              <a:gd name="T78" fmla="*/ 2147483647 w 128"/>
              <a:gd name="T79" fmla="*/ 2147483647 h 159"/>
              <a:gd name="T80" fmla="*/ 2147483647 w 128"/>
              <a:gd name="T81" fmla="*/ 2147483647 h 159"/>
              <a:gd name="T82" fmla="*/ 2147483647 w 128"/>
              <a:gd name="T83" fmla="*/ 2147483647 h 159"/>
              <a:gd name="T84" fmla="*/ 2147483647 w 128"/>
              <a:gd name="T85" fmla="*/ 2147483647 h 159"/>
              <a:gd name="T86" fmla="*/ 2147483647 w 128"/>
              <a:gd name="T87" fmla="*/ 2147483647 h 159"/>
              <a:gd name="T88" fmla="*/ 2147483647 w 128"/>
              <a:gd name="T89" fmla="*/ 2147483647 h 159"/>
              <a:gd name="T90" fmla="*/ 2147483647 w 128"/>
              <a:gd name="T91" fmla="*/ 2147483647 h 159"/>
              <a:gd name="T92" fmla="*/ 1062974454 w 128"/>
              <a:gd name="T93" fmla="*/ 2147483647 h 159"/>
              <a:gd name="T94" fmla="*/ 289959766 w 128"/>
              <a:gd name="T95" fmla="*/ 2147483647 h 159"/>
              <a:gd name="T96" fmla="*/ 0 w 128"/>
              <a:gd name="T97" fmla="*/ 2147483647 h 159"/>
              <a:gd name="T98" fmla="*/ 289959766 w 128"/>
              <a:gd name="T99" fmla="*/ 2147483647 h 159"/>
              <a:gd name="T100" fmla="*/ 1062974454 w 128"/>
              <a:gd name="T101" fmla="*/ 2147483647 h 159"/>
              <a:gd name="T102" fmla="*/ 2147483647 w 128"/>
              <a:gd name="T103" fmla="*/ 2147483647 h 159"/>
              <a:gd name="T104" fmla="*/ 2147483647 w 128"/>
              <a:gd name="T105" fmla="*/ 2147483647 h 159"/>
              <a:gd name="T106" fmla="*/ 2147483647 w 128"/>
              <a:gd name="T107" fmla="*/ 2147483647 h 159"/>
              <a:gd name="T108" fmla="*/ 2147483647 w 128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159"/>
              <a:gd name="T167" fmla="*/ 128 w 128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159">
                <a:moveTo>
                  <a:pt x="91" y="77"/>
                </a:moveTo>
                <a:lnTo>
                  <a:pt x="91" y="99"/>
                </a:lnTo>
                <a:lnTo>
                  <a:pt x="89" y="107"/>
                </a:lnTo>
                <a:lnTo>
                  <a:pt x="87" y="114"/>
                </a:lnTo>
                <a:lnTo>
                  <a:pt x="84" y="120"/>
                </a:lnTo>
                <a:lnTo>
                  <a:pt x="79" y="126"/>
                </a:lnTo>
                <a:lnTo>
                  <a:pt x="73" y="131"/>
                </a:lnTo>
                <a:lnTo>
                  <a:pt x="65" y="134"/>
                </a:lnTo>
                <a:lnTo>
                  <a:pt x="58" y="135"/>
                </a:lnTo>
                <a:lnTo>
                  <a:pt x="48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3"/>
                </a:lnTo>
                <a:lnTo>
                  <a:pt x="30" y="131"/>
                </a:lnTo>
                <a:lnTo>
                  <a:pt x="27" y="127"/>
                </a:lnTo>
                <a:lnTo>
                  <a:pt x="26" y="122"/>
                </a:lnTo>
                <a:lnTo>
                  <a:pt x="24" y="118"/>
                </a:lnTo>
                <a:lnTo>
                  <a:pt x="24" y="113"/>
                </a:lnTo>
                <a:lnTo>
                  <a:pt x="24" y="107"/>
                </a:lnTo>
                <a:lnTo>
                  <a:pt x="25" y="103"/>
                </a:lnTo>
                <a:lnTo>
                  <a:pt x="27" y="99"/>
                </a:lnTo>
                <a:lnTo>
                  <a:pt x="29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7" y="88"/>
                </a:lnTo>
                <a:lnTo>
                  <a:pt x="59" y="85"/>
                </a:lnTo>
                <a:lnTo>
                  <a:pt x="70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5" y="156"/>
                </a:lnTo>
                <a:lnTo>
                  <a:pt x="110" y="157"/>
                </a:lnTo>
                <a:lnTo>
                  <a:pt x="116" y="157"/>
                </a:lnTo>
                <a:lnTo>
                  <a:pt x="121" y="156"/>
                </a:lnTo>
                <a:lnTo>
                  <a:pt x="128" y="155"/>
                </a:lnTo>
                <a:lnTo>
                  <a:pt x="128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6" y="18"/>
                </a:lnTo>
                <a:lnTo>
                  <a:pt x="101" y="11"/>
                </a:lnTo>
                <a:lnTo>
                  <a:pt x="94" y="6"/>
                </a:lnTo>
                <a:lnTo>
                  <a:pt x="84" y="2"/>
                </a:lnTo>
                <a:lnTo>
                  <a:pt x="74" y="1"/>
                </a:lnTo>
                <a:lnTo>
                  <a:pt x="61" y="0"/>
                </a:lnTo>
                <a:lnTo>
                  <a:pt x="48" y="1"/>
                </a:lnTo>
                <a:lnTo>
                  <a:pt x="38" y="4"/>
                </a:lnTo>
                <a:lnTo>
                  <a:pt x="28" y="7"/>
                </a:lnTo>
                <a:lnTo>
                  <a:pt x="21" y="13"/>
                </a:lnTo>
                <a:lnTo>
                  <a:pt x="15" y="20"/>
                </a:lnTo>
                <a:lnTo>
                  <a:pt x="10" y="28"/>
                </a:lnTo>
                <a:lnTo>
                  <a:pt x="7" y="37"/>
                </a:lnTo>
                <a:lnTo>
                  <a:pt x="6" y="48"/>
                </a:lnTo>
                <a:lnTo>
                  <a:pt x="6" y="49"/>
                </a:lnTo>
                <a:lnTo>
                  <a:pt x="28" y="49"/>
                </a:lnTo>
                <a:lnTo>
                  <a:pt x="28" y="43"/>
                </a:lnTo>
                <a:lnTo>
                  <a:pt x="30" y="37"/>
                </a:lnTo>
                <a:lnTo>
                  <a:pt x="33" y="33"/>
                </a:lnTo>
                <a:lnTo>
                  <a:pt x="37" y="29"/>
                </a:lnTo>
                <a:lnTo>
                  <a:pt x="41" y="26"/>
                </a:lnTo>
                <a:lnTo>
                  <a:pt x="46" y="23"/>
                </a:lnTo>
                <a:lnTo>
                  <a:pt x="53" y="22"/>
                </a:lnTo>
                <a:lnTo>
                  <a:pt x="60" y="22"/>
                </a:lnTo>
                <a:lnTo>
                  <a:pt x="67" y="22"/>
                </a:lnTo>
                <a:lnTo>
                  <a:pt x="74" y="23"/>
                </a:lnTo>
                <a:lnTo>
                  <a:pt x="79" y="26"/>
                </a:lnTo>
                <a:lnTo>
                  <a:pt x="83" y="28"/>
                </a:lnTo>
                <a:lnTo>
                  <a:pt x="86" y="30"/>
                </a:lnTo>
                <a:lnTo>
                  <a:pt x="88" y="35"/>
                </a:lnTo>
                <a:lnTo>
                  <a:pt x="91" y="39"/>
                </a:lnTo>
                <a:lnTo>
                  <a:pt x="91" y="44"/>
                </a:lnTo>
                <a:lnTo>
                  <a:pt x="91" y="50"/>
                </a:lnTo>
                <a:lnTo>
                  <a:pt x="89" y="55"/>
                </a:lnTo>
                <a:lnTo>
                  <a:pt x="88" y="57"/>
                </a:lnTo>
                <a:lnTo>
                  <a:pt x="84" y="60"/>
                </a:lnTo>
                <a:lnTo>
                  <a:pt x="79" y="62"/>
                </a:lnTo>
                <a:lnTo>
                  <a:pt x="70" y="63"/>
                </a:lnTo>
                <a:lnTo>
                  <a:pt x="60" y="64"/>
                </a:lnTo>
                <a:lnTo>
                  <a:pt x="47" y="65"/>
                </a:lnTo>
                <a:lnTo>
                  <a:pt x="36" y="68"/>
                </a:lnTo>
                <a:lnTo>
                  <a:pt x="26" y="71"/>
                </a:lnTo>
                <a:lnTo>
                  <a:pt x="18" y="75"/>
                </a:lnTo>
                <a:lnTo>
                  <a:pt x="11" y="81"/>
                </a:lnTo>
                <a:lnTo>
                  <a:pt x="6" y="86"/>
                </a:lnTo>
                <a:lnTo>
                  <a:pt x="3" y="94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6" y="140"/>
                </a:lnTo>
                <a:lnTo>
                  <a:pt x="11" y="147"/>
                </a:lnTo>
                <a:lnTo>
                  <a:pt x="18" y="152"/>
                </a:lnTo>
                <a:lnTo>
                  <a:pt x="25" y="155"/>
                </a:lnTo>
                <a:lnTo>
                  <a:pt x="35" y="157"/>
                </a:lnTo>
                <a:lnTo>
                  <a:pt x="44" y="159"/>
                </a:lnTo>
                <a:lnTo>
                  <a:pt x="58" y="157"/>
                </a:lnTo>
                <a:lnTo>
                  <a:pt x="70" y="153"/>
                </a:lnTo>
                <a:lnTo>
                  <a:pt x="82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77" name="Freeform 425"/>
          <p:cNvSpPr>
            <a:spLocks noEditPoints="1"/>
          </p:cNvSpPr>
          <p:nvPr/>
        </p:nvSpPr>
        <p:spPr bwMode="auto">
          <a:xfrm>
            <a:off x="5873750" y="3290888"/>
            <a:ext cx="63500" cy="109537"/>
          </a:xfrm>
          <a:custGeom>
            <a:avLst/>
            <a:gdLst>
              <a:gd name="T0" fmla="*/ 0 w 134"/>
              <a:gd name="T1" fmla="*/ 2147483647 h 207"/>
              <a:gd name="T2" fmla="*/ 2147483647 w 134"/>
              <a:gd name="T3" fmla="*/ 2147483647 h 207"/>
              <a:gd name="T4" fmla="*/ 2147483647 w 134"/>
              <a:gd name="T5" fmla="*/ 2147483647 h 207"/>
              <a:gd name="T6" fmla="*/ 2147483647 w 134"/>
              <a:gd name="T7" fmla="*/ 2147483647 h 207"/>
              <a:gd name="T8" fmla="*/ 2147483647 w 134"/>
              <a:gd name="T9" fmla="*/ 2147483647 h 207"/>
              <a:gd name="T10" fmla="*/ 2147483647 w 134"/>
              <a:gd name="T11" fmla="*/ 2147483647 h 207"/>
              <a:gd name="T12" fmla="*/ 2147483647 w 134"/>
              <a:gd name="T13" fmla="*/ 2147483647 h 207"/>
              <a:gd name="T14" fmla="*/ 2147483647 w 134"/>
              <a:gd name="T15" fmla="*/ 2147483647 h 207"/>
              <a:gd name="T16" fmla="*/ 2147483647 w 134"/>
              <a:gd name="T17" fmla="*/ 2147483647 h 207"/>
              <a:gd name="T18" fmla="*/ 2147483647 w 134"/>
              <a:gd name="T19" fmla="*/ 2147483647 h 207"/>
              <a:gd name="T20" fmla="*/ 2147483647 w 134"/>
              <a:gd name="T21" fmla="*/ 2147483647 h 207"/>
              <a:gd name="T22" fmla="*/ 2147483647 w 134"/>
              <a:gd name="T23" fmla="*/ 2147483647 h 207"/>
              <a:gd name="T24" fmla="*/ 2147483647 w 134"/>
              <a:gd name="T25" fmla="*/ 2147483647 h 207"/>
              <a:gd name="T26" fmla="*/ 2147483647 w 134"/>
              <a:gd name="T27" fmla="*/ 2147483647 h 207"/>
              <a:gd name="T28" fmla="*/ 2147483647 w 134"/>
              <a:gd name="T29" fmla="*/ 2147483647 h 207"/>
              <a:gd name="T30" fmla="*/ 2147483647 w 134"/>
              <a:gd name="T31" fmla="*/ 2147483647 h 207"/>
              <a:gd name="T32" fmla="*/ 2147483647 w 134"/>
              <a:gd name="T33" fmla="*/ 2147483647 h 207"/>
              <a:gd name="T34" fmla="*/ 2147483647 w 134"/>
              <a:gd name="T35" fmla="*/ 2147483647 h 207"/>
              <a:gd name="T36" fmla="*/ 2147483647 w 134"/>
              <a:gd name="T37" fmla="*/ 2147483647 h 207"/>
              <a:gd name="T38" fmla="*/ 2147483647 w 134"/>
              <a:gd name="T39" fmla="*/ 2147483647 h 207"/>
              <a:gd name="T40" fmla="*/ 2147483647 w 134"/>
              <a:gd name="T41" fmla="*/ 2147483647 h 207"/>
              <a:gd name="T42" fmla="*/ 2147483647 w 134"/>
              <a:gd name="T43" fmla="*/ 2147483647 h 207"/>
              <a:gd name="T44" fmla="*/ 2147483647 w 134"/>
              <a:gd name="T45" fmla="*/ 1629965642 h 207"/>
              <a:gd name="T46" fmla="*/ 2147483647 w 134"/>
              <a:gd name="T47" fmla="*/ 1185302702 h 207"/>
              <a:gd name="T48" fmla="*/ 2147483647 w 134"/>
              <a:gd name="T49" fmla="*/ 444383673 h 207"/>
              <a:gd name="T50" fmla="*/ 2147483647 w 134"/>
              <a:gd name="T51" fmla="*/ 148127913 h 207"/>
              <a:gd name="T52" fmla="*/ 2147483647 w 134"/>
              <a:gd name="T53" fmla="*/ 0 h 207"/>
              <a:gd name="T54" fmla="*/ 2147483647 w 134"/>
              <a:gd name="T55" fmla="*/ 0 h 207"/>
              <a:gd name="T56" fmla="*/ 2147483647 w 134"/>
              <a:gd name="T57" fmla="*/ 0 h 207"/>
              <a:gd name="T58" fmla="*/ 0 w 134"/>
              <a:gd name="T59" fmla="*/ 0 h 207"/>
              <a:gd name="T60" fmla="*/ 0 w 134"/>
              <a:gd name="T61" fmla="*/ 2147483647 h 207"/>
              <a:gd name="T62" fmla="*/ 2147483647 w 134"/>
              <a:gd name="T63" fmla="*/ 2147483647 h 207"/>
              <a:gd name="T64" fmla="*/ 2147483647 w 134"/>
              <a:gd name="T65" fmla="*/ 2147483647 h 207"/>
              <a:gd name="T66" fmla="*/ 2147483647 w 134"/>
              <a:gd name="T67" fmla="*/ 2147483647 h 207"/>
              <a:gd name="T68" fmla="*/ 2147483647 w 134"/>
              <a:gd name="T69" fmla="*/ 2147483647 h 207"/>
              <a:gd name="T70" fmla="*/ 2147483647 w 134"/>
              <a:gd name="T71" fmla="*/ 2147483647 h 207"/>
              <a:gd name="T72" fmla="*/ 2147483647 w 134"/>
              <a:gd name="T73" fmla="*/ 2147483647 h 207"/>
              <a:gd name="T74" fmla="*/ 2147483647 w 134"/>
              <a:gd name="T75" fmla="*/ 2147483647 h 207"/>
              <a:gd name="T76" fmla="*/ 2147483647 w 134"/>
              <a:gd name="T77" fmla="*/ 2147483647 h 207"/>
              <a:gd name="T78" fmla="*/ 2147483647 w 134"/>
              <a:gd name="T79" fmla="*/ 2147483647 h 207"/>
              <a:gd name="T80" fmla="*/ 2147483647 w 134"/>
              <a:gd name="T81" fmla="*/ 2147483647 h 207"/>
              <a:gd name="T82" fmla="*/ 2147483647 w 134"/>
              <a:gd name="T83" fmla="*/ 2147483647 h 207"/>
              <a:gd name="T84" fmla="*/ 2147483647 w 134"/>
              <a:gd name="T85" fmla="*/ 2147483647 h 207"/>
              <a:gd name="T86" fmla="*/ 2147483647 w 134"/>
              <a:gd name="T87" fmla="*/ 2147483647 h 207"/>
              <a:gd name="T88" fmla="*/ 2147483647 w 134"/>
              <a:gd name="T89" fmla="*/ 2147483647 h 207"/>
              <a:gd name="T90" fmla="*/ 2147483647 w 134"/>
              <a:gd name="T91" fmla="*/ 2147483647 h 207"/>
              <a:gd name="T92" fmla="*/ 2147483647 w 134"/>
              <a:gd name="T93" fmla="*/ 2147483647 h 207"/>
              <a:gd name="T94" fmla="*/ 2147483647 w 134"/>
              <a:gd name="T95" fmla="*/ 2147483647 h 207"/>
              <a:gd name="T96" fmla="*/ 2147483647 w 134"/>
              <a:gd name="T97" fmla="*/ 2147483647 h 207"/>
              <a:gd name="T98" fmla="*/ 2147483647 w 134"/>
              <a:gd name="T99" fmla="*/ 2147483647 h 207"/>
              <a:gd name="T100" fmla="*/ 2147483647 w 134"/>
              <a:gd name="T101" fmla="*/ 2147483647 h 2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4"/>
              <a:gd name="T154" fmla="*/ 0 h 207"/>
              <a:gd name="T155" fmla="*/ 134 w 134"/>
              <a:gd name="T156" fmla="*/ 207 h 2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4" h="207">
                <a:moveTo>
                  <a:pt x="0" y="207"/>
                </a:moveTo>
                <a:lnTo>
                  <a:pt x="26" y="207"/>
                </a:lnTo>
                <a:lnTo>
                  <a:pt x="26" y="120"/>
                </a:lnTo>
                <a:lnTo>
                  <a:pt x="64" y="120"/>
                </a:lnTo>
                <a:lnTo>
                  <a:pt x="77" y="120"/>
                </a:lnTo>
                <a:lnTo>
                  <a:pt x="90" y="119"/>
                </a:lnTo>
                <a:lnTo>
                  <a:pt x="101" y="116"/>
                </a:lnTo>
                <a:lnTo>
                  <a:pt x="110" y="112"/>
                </a:lnTo>
                <a:lnTo>
                  <a:pt x="115" y="107"/>
                </a:lnTo>
                <a:lnTo>
                  <a:pt x="121" y="102"/>
                </a:lnTo>
                <a:lnTo>
                  <a:pt x="125" y="96"/>
                </a:lnTo>
                <a:lnTo>
                  <a:pt x="128" y="91"/>
                </a:lnTo>
                <a:lnTo>
                  <a:pt x="131" y="84"/>
                </a:lnTo>
                <a:lnTo>
                  <a:pt x="132" y="77"/>
                </a:lnTo>
                <a:lnTo>
                  <a:pt x="134" y="68"/>
                </a:lnTo>
                <a:lnTo>
                  <a:pt x="134" y="60"/>
                </a:lnTo>
                <a:lnTo>
                  <a:pt x="134" y="51"/>
                </a:lnTo>
                <a:lnTo>
                  <a:pt x="133" y="43"/>
                </a:lnTo>
                <a:lnTo>
                  <a:pt x="131" y="35"/>
                </a:lnTo>
                <a:lnTo>
                  <a:pt x="128" y="28"/>
                </a:lnTo>
                <a:lnTo>
                  <a:pt x="125" y="22"/>
                </a:lnTo>
                <a:lnTo>
                  <a:pt x="121" y="16"/>
                </a:lnTo>
                <a:lnTo>
                  <a:pt x="116" y="11"/>
                </a:lnTo>
                <a:lnTo>
                  <a:pt x="110" y="8"/>
                </a:lnTo>
                <a:lnTo>
                  <a:pt x="102" y="3"/>
                </a:lnTo>
                <a:lnTo>
                  <a:pt x="91" y="1"/>
                </a:lnTo>
                <a:lnTo>
                  <a:pt x="80" y="0"/>
                </a:lnTo>
                <a:lnTo>
                  <a:pt x="69" y="0"/>
                </a:lnTo>
                <a:lnTo>
                  <a:pt x="63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26" y="94"/>
                </a:moveTo>
                <a:lnTo>
                  <a:pt x="26" y="25"/>
                </a:lnTo>
                <a:lnTo>
                  <a:pt x="70" y="25"/>
                </a:lnTo>
                <a:lnTo>
                  <a:pt x="79" y="25"/>
                </a:lnTo>
                <a:lnTo>
                  <a:pt x="87" y="28"/>
                </a:lnTo>
                <a:lnTo>
                  <a:pt x="93" y="30"/>
                </a:lnTo>
                <a:lnTo>
                  <a:pt x="98" y="34"/>
                </a:lnTo>
                <a:lnTo>
                  <a:pt x="103" y="38"/>
                </a:lnTo>
                <a:lnTo>
                  <a:pt x="106" y="44"/>
                </a:lnTo>
                <a:lnTo>
                  <a:pt x="107" y="51"/>
                </a:lnTo>
                <a:lnTo>
                  <a:pt x="108" y="59"/>
                </a:lnTo>
                <a:lnTo>
                  <a:pt x="107" y="68"/>
                </a:lnTo>
                <a:lnTo>
                  <a:pt x="106" y="77"/>
                </a:lnTo>
                <a:lnTo>
                  <a:pt x="103" y="82"/>
                </a:lnTo>
                <a:lnTo>
                  <a:pt x="98" y="87"/>
                </a:lnTo>
                <a:lnTo>
                  <a:pt x="93" y="91"/>
                </a:lnTo>
                <a:lnTo>
                  <a:pt x="86" y="93"/>
                </a:lnTo>
                <a:lnTo>
                  <a:pt x="77" y="94"/>
                </a:lnTo>
                <a:lnTo>
                  <a:pt x="68" y="94"/>
                </a:lnTo>
                <a:lnTo>
                  <a:pt x="26" y="9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78" name="Rectangle 426"/>
          <p:cNvSpPr>
            <a:spLocks noChangeArrowheads="1"/>
          </p:cNvSpPr>
          <p:nvPr/>
        </p:nvSpPr>
        <p:spPr bwMode="auto">
          <a:xfrm>
            <a:off x="5924550" y="3382963"/>
            <a:ext cx="12700" cy="1746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79" name="Freeform 427"/>
          <p:cNvSpPr>
            <a:spLocks/>
          </p:cNvSpPr>
          <p:nvPr/>
        </p:nvSpPr>
        <p:spPr bwMode="auto">
          <a:xfrm>
            <a:off x="4851400" y="3487738"/>
            <a:ext cx="58738" cy="107950"/>
          </a:xfrm>
          <a:custGeom>
            <a:avLst/>
            <a:gdLst>
              <a:gd name="T0" fmla="*/ 0 w 126"/>
              <a:gd name="T1" fmla="*/ 2147483647 h 204"/>
              <a:gd name="T2" fmla="*/ 405299677 w 126"/>
              <a:gd name="T3" fmla="*/ 2147483647 h 204"/>
              <a:gd name="T4" fmla="*/ 1722251353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592796929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026062396 w 126"/>
              <a:gd name="T45" fmla="*/ 2147483647 h 204"/>
              <a:gd name="T46" fmla="*/ 810381651 w 126"/>
              <a:gd name="T47" fmla="*/ 2147483647 h 204"/>
              <a:gd name="T48" fmla="*/ 40529967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6"/>
                </a:moveTo>
                <a:lnTo>
                  <a:pt x="0" y="137"/>
                </a:lnTo>
                <a:lnTo>
                  <a:pt x="1" y="152"/>
                </a:lnTo>
                <a:lnTo>
                  <a:pt x="4" y="165"/>
                </a:lnTo>
                <a:lnTo>
                  <a:pt x="9" y="176"/>
                </a:lnTo>
                <a:lnTo>
                  <a:pt x="17" y="186"/>
                </a:lnTo>
                <a:lnTo>
                  <a:pt x="25" y="194"/>
                </a:lnTo>
                <a:lnTo>
                  <a:pt x="36" y="200"/>
                </a:lnTo>
                <a:lnTo>
                  <a:pt x="47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200"/>
                </a:lnTo>
                <a:lnTo>
                  <a:pt x="99" y="194"/>
                </a:lnTo>
                <a:lnTo>
                  <a:pt x="109" y="187"/>
                </a:lnTo>
                <a:lnTo>
                  <a:pt x="116" y="177"/>
                </a:lnTo>
                <a:lnTo>
                  <a:pt x="122" y="167"/>
                </a:lnTo>
                <a:lnTo>
                  <a:pt x="125" y="154"/>
                </a:lnTo>
                <a:lnTo>
                  <a:pt x="126" y="141"/>
                </a:lnTo>
                <a:lnTo>
                  <a:pt x="126" y="132"/>
                </a:lnTo>
                <a:lnTo>
                  <a:pt x="124" y="124"/>
                </a:lnTo>
                <a:lnTo>
                  <a:pt x="122" y="117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4" y="96"/>
                </a:lnTo>
                <a:lnTo>
                  <a:pt x="97" y="92"/>
                </a:lnTo>
                <a:lnTo>
                  <a:pt x="102" y="89"/>
                </a:lnTo>
                <a:lnTo>
                  <a:pt x="108" y="85"/>
                </a:lnTo>
                <a:lnTo>
                  <a:pt x="111" y="82"/>
                </a:lnTo>
                <a:lnTo>
                  <a:pt x="115" y="77"/>
                </a:lnTo>
                <a:lnTo>
                  <a:pt x="117" y="71"/>
                </a:lnTo>
                <a:lnTo>
                  <a:pt x="119" y="66"/>
                </a:lnTo>
                <a:lnTo>
                  <a:pt x="120" y="60"/>
                </a:lnTo>
                <a:lnTo>
                  <a:pt x="120" y="53"/>
                </a:lnTo>
                <a:lnTo>
                  <a:pt x="119" y="41"/>
                </a:lnTo>
                <a:lnTo>
                  <a:pt x="116" y="31"/>
                </a:lnTo>
                <a:lnTo>
                  <a:pt x="112" y="23"/>
                </a:lnTo>
                <a:lnTo>
                  <a:pt x="105" y="14"/>
                </a:lnTo>
                <a:lnTo>
                  <a:pt x="97" y="9"/>
                </a:lnTo>
                <a:lnTo>
                  <a:pt x="86" y="4"/>
                </a:lnTo>
                <a:lnTo>
                  <a:pt x="75" y="2"/>
                </a:lnTo>
                <a:lnTo>
                  <a:pt x="61" y="0"/>
                </a:lnTo>
                <a:lnTo>
                  <a:pt x="50" y="2"/>
                </a:lnTo>
                <a:lnTo>
                  <a:pt x="38" y="5"/>
                </a:lnTo>
                <a:lnTo>
                  <a:pt x="28" y="11"/>
                </a:lnTo>
                <a:lnTo>
                  <a:pt x="20" y="18"/>
                </a:lnTo>
                <a:lnTo>
                  <a:pt x="14" y="27"/>
                </a:lnTo>
                <a:lnTo>
                  <a:pt x="8" y="39"/>
                </a:lnTo>
                <a:lnTo>
                  <a:pt x="5" y="51"/>
                </a:lnTo>
                <a:lnTo>
                  <a:pt x="4" y="66"/>
                </a:lnTo>
                <a:lnTo>
                  <a:pt x="4" y="67"/>
                </a:lnTo>
                <a:lnTo>
                  <a:pt x="27" y="67"/>
                </a:lnTo>
                <a:lnTo>
                  <a:pt x="28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30"/>
                </a:lnTo>
                <a:lnTo>
                  <a:pt x="47" y="26"/>
                </a:lnTo>
                <a:lnTo>
                  <a:pt x="55" y="25"/>
                </a:lnTo>
                <a:lnTo>
                  <a:pt x="63" y="24"/>
                </a:lnTo>
                <a:lnTo>
                  <a:pt x="71" y="24"/>
                </a:lnTo>
                <a:lnTo>
                  <a:pt x="77" y="26"/>
                </a:lnTo>
                <a:lnTo>
                  <a:pt x="82" y="28"/>
                </a:lnTo>
                <a:lnTo>
                  <a:pt x="86" y="32"/>
                </a:lnTo>
                <a:lnTo>
                  <a:pt x="91" y="35"/>
                </a:lnTo>
                <a:lnTo>
                  <a:pt x="93" y="41"/>
                </a:lnTo>
                <a:lnTo>
                  <a:pt x="95" y="47"/>
                </a:lnTo>
                <a:lnTo>
                  <a:pt x="95" y="54"/>
                </a:lnTo>
                <a:lnTo>
                  <a:pt x="94" y="62"/>
                </a:lnTo>
                <a:lnTo>
                  <a:pt x="93" y="68"/>
                </a:lnTo>
                <a:lnTo>
                  <a:pt x="90" y="74"/>
                </a:lnTo>
                <a:lnTo>
                  <a:pt x="85" y="77"/>
                </a:lnTo>
                <a:lnTo>
                  <a:pt x="80" y="81"/>
                </a:lnTo>
                <a:lnTo>
                  <a:pt x="74" y="83"/>
                </a:lnTo>
                <a:lnTo>
                  <a:pt x="66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3" y="106"/>
                </a:lnTo>
                <a:lnTo>
                  <a:pt x="72" y="108"/>
                </a:lnTo>
                <a:lnTo>
                  <a:pt x="79" y="109"/>
                </a:lnTo>
                <a:lnTo>
                  <a:pt x="86" y="112"/>
                </a:lnTo>
                <a:lnTo>
                  <a:pt x="92" y="116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8"/>
                </a:lnTo>
                <a:lnTo>
                  <a:pt x="96" y="163"/>
                </a:lnTo>
                <a:lnTo>
                  <a:pt x="91" y="169"/>
                </a:lnTo>
                <a:lnTo>
                  <a:pt x="85" y="174"/>
                </a:lnTo>
                <a:lnTo>
                  <a:pt x="79" y="177"/>
                </a:lnTo>
                <a:lnTo>
                  <a:pt x="72" y="179"/>
                </a:lnTo>
                <a:lnTo>
                  <a:pt x="63" y="180"/>
                </a:lnTo>
                <a:lnTo>
                  <a:pt x="55" y="179"/>
                </a:lnTo>
                <a:lnTo>
                  <a:pt x="46" y="177"/>
                </a:lnTo>
                <a:lnTo>
                  <a:pt x="40" y="173"/>
                </a:lnTo>
                <a:lnTo>
                  <a:pt x="35" y="168"/>
                </a:lnTo>
                <a:lnTo>
                  <a:pt x="31" y="162"/>
                </a:lnTo>
                <a:lnTo>
                  <a:pt x="27" y="154"/>
                </a:lnTo>
                <a:lnTo>
                  <a:pt x="25" y="146"/>
                </a:lnTo>
                <a:lnTo>
                  <a:pt x="24" y="136"/>
                </a:lnTo>
                <a:lnTo>
                  <a:pt x="0" y="13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80" name="Freeform 428"/>
          <p:cNvSpPr>
            <a:spLocks/>
          </p:cNvSpPr>
          <p:nvPr/>
        </p:nvSpPr>
        <p:spPr bwMode="auto">
          <a:xfrm>
            <a:off x="4921250" y="3489325"/>
            <a:ext cx="57150" cy="103188"/>
          </a:xfrm>
          <a:custGeom>
            <a:avLst/>
            <a:gdLst>
              <a:gd name="T0" fmla="*/ 2147483647 w 124"/>
              <a:gd name="T1" fmla="*/ 2147483647 h 196"/>
              <a:gd name="T2" fmla="*/ 2147483647 w 124"/>
              <a:gd name="T3" fmla="*/ 2147483647 h 196"/>
              <a:gd name="T4" fmla="*/ 2147483647 w 124"/>
              <a:gd name="T5" fmla="*/ 2147483647 h 196"/>
              <a:gd name="T6" fmla="*/ 2147483647 w 124"/>
              <a:gd name="T7" fmla="*/ 2147483647 h 196"/>
              <a:gd name="T8" fmla="*/ 2147483647 w 124"/>
              <a:gd name="T9" fmla="*/ 2147483647 h 196"/>
              <a:gd name="T10" fmla="*/ 2147483647 w 124"/>
              <a:gd name="T11" fmla="*/ 2147483647 h 196"/>
              <a:gd name="T12" fmla="*/ 2147483647 w 124"/>
              <a:gd name="T13" fmla="*/ 2147483647 h 196"/>
              <a:gd name="T14" fmla="*/ 2147483647 w 124"/>
              <a:gd name="T15" fmla="*/ 2147483647 h 196"/>
              <a:gd name="T16" fmla="*/ 2147483647 w 124"/>
              <a:gd name="T17" fmla="*/ 2147483647 h 196"/>
              <a:gd name="T18" fmla="*/ 2147483647 w 124"/>
              <a:gd name="T19" fmla="*/ 2147483647 h 196"/>
              <a:gd name="T20" fmla="*/ 2147483647 w 124"/>
              <a:gd name="T21" fmla="*/ 0 h 196"/>
              <a:gd name="T22" fmla="*/ 0 w 124"/>
              <a:gd name="T23" fmla="*/ 0 h 196"/>
              <a:gd name="T24" fmla="*/ 0 w 124"/>
              <a:gd name="T25" fmla="*/ 2147483647 h 196"/>
              <a:gd name="T26" fmla="*/ 2147483647 w 124"/>
              <a:gd name="T27" fmla="*/ 2147483647 h 196"/>
              <a:gd name="T28" fmla="*/ 2147483647 w 124"/>
              <a:gd name="T29" fmla="*/ 2147483647 h 196"/>
              <a:gd name="T30" fmla="*/ 2147483647 w 124"/>
              <a:gd name="T31" fmla="*/ 2147483647 h 196"/>
              <a:gd name="T32" fmla="*/ 2147483647 w 124"/>
              <a:gd name="T33" fmla="*/ 2147483647 h 196"/>
              <a:gd name="T34" fmla="*/ 2147483647 w 124"/>
              <a:gd name="T35" fmla="*/ 2147483647 h 196"/>
              <a:gd name="T36" fmla="*/ 2147483647 w 124"/>
              <a:gd name="T37" fmla="*/ 2147483647 h 196"/>
              <a:gd name="T38" fmla="*/ 2147483647 w 124"/>
              <a:gd name="T39" fmla="*/ 2147483647 h 196"/>
              <a:gd name="T40" fmla="*/ 2147483647 w 124"/>
              <a:gd name="T41" fmla="*/ 2147483647 h 196"/>
              <a:gd name="T42" fmla="*/ 2147483647 w 124"/>
              <a:gd name="T43" fmla="*/ 2147483647 h 19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24"/>
              <a:gd name="T67" fmla="*/ 0 h 196"/>
              <a:gd name="T68" fmla="*/ 124 w 124"/>
              <a:gd name="T69" fmla="*/ 196 h 19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24" h="196">
                <a:moveTo>
                  <a:pt x="25" y="196"/>
                </a:moveTo>
                <a:lnTo>
                  <a:pt x="51" y="196"/>
                </a:lnTo>
                <a:lnTo>
                  <a:pt x="54" y="171"/>
                </a:lnTo>
                <a:lnTo>
                  <a:pt x="60" y="148"/>
                </a:lnTo>
                <a:lnTo>
                  <a:pt x="67" y="126"/>
                </a:lnTo>
                <a:lnTo>
                  <a:pt x="74" y="104"/>
                </a:lnTo>
                <a:lnTo>
                  <a:pt x="85" y="83"/>
                </a:lnTo>
                <a:lnTo>
                  <a:pt x="97" y="63"/>
                </a:lnTo>
                <a:lnTo>
                  <a:pt x="109" y="43"/>
                </a:lnTo>
                <a:lnTo>
                  <a:pt x="124" y="24"/>
                </a:lnTo>
                <a:lnTo>
                  <a:pt x="124" y="0"/>
                </a:lnTo>
                <a:lnTo>
                  <a:pt x="0" y="0"/>
                </a:lnTo>
                <a:lnTo>
                  <a:pt x="0" y="27"/>
                </a:lnTo>
                <a:lnTo>
                  <a:pt x="99" y="27"/>
                </a:lnTo>
                <a:lnTo>
                  <a:pt x="84" y="45"/>
                </a:lnTo>
                <a:lnTo>
                  <a:pt x="70" y="65"/>
                </a:lnTo>
                <a:lnTo>
                  <a:pt x="59" y="85"/>
                </a:lnTo>
                <a:lnTo>
                  <a:pt x="48" y="106"/>
                </a:lnTo>
                <a:lnTo>
                  <a:pt x="40" y="127"/>
                </a:lnTo>
                <a:lnTo>
                  <a:pt x="33" y="149"/>
                </a:lnTo>
                <a:lnTo>
                  <a:pt x="28" y="172"/>
                </a:lnTo>
                <a:lnTo>
                  <a:pt x="25" y="19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81" name="Freeform 429"/>
          <p:cNvSpPr>
            <a:spLocks noEditPoints="1"/>
          </p:cNvSpPr>
          <p:nvPr/>
        </p:nvSpPr>
        <p:spPr bwMode="auto">
          <a:xfrm>
            <a:off x="5527675" y="3482975"/>
            <a:ext cx="79375" cy="109538"/>
          </a:xfrm>
          <a:custGeom>
            <a:avLst/>
            <a:gdLst>
              <a:gd name="T0" fmla="*/ 0 w 168"/>
              <a:gd name="T1" fmla="*/ 2147483647 h 208"/>
              <a:gd name="T2" fmla="*/ 2147483647 w 168"/>
              <a:gd name="T3" fmla="*/ 2147483647 h 208"/>
              <a:gd name="T4" fmla="*/ 2147483647 w 168"/>
              <a:gd name="T5" fmla="*/ 2147483647 h 208"/>
              <a:gd name="T6" fmla="*/ 2147483647 w 168"/>
              <a:gd name="T7" fmla="*/ 2147483647 h 208"/>
              <a:gd name="T8" fmla="*/ 2147483647 w 168"/>
              <a:gd name="T9" fmla="*/ 2147483647 h 208"/>
              <a:gd name="T10" fmla="*/ 2147483647 w 168"/>
              <a:gd name="T11" fmla="*/ 2147483647 h 208"/>
              <a:gd name="T12" fmla="*/ 2147483647 w 168"/>
              <a:gd name="T13" fmla="*/ 0 h 208"/>
              <a:gd name="T14" fmla="*/ 2147483647 w 168"/>
              <a:gd name="T15" fmla="*/ 0 h 208"/>
              <a:gd name="T16" fmla="*/ 0 w 168"/>
              <a:gd name="T17" fmla="*/ 2147483647 h 208"/>
              <a:gd name="T18" fmla="*/ 2147483647 w 168"/>
              <a:gd name="T19" fmla="*/ 2147483647 h 208"/>
              <a:gd name="T20" fmla="*/ 2147483647 w 168"/>
              <a:gd name="T21" fmla="*/ 2147483647 h 208"/>
              <a:gd name="T22" fmla="*/ 2147483647 w 168"/>
              <a:gd name="T23" fmla="*/ 2147483647 h 208"/>
              <a:gd name="T24" fmla="*/ 2147483647 w 168"/>
              <a:gd name="T25" fmla="*/ 2147483647 h 2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8"/>
              <a:gd name="T40" fmla="*/ 0 h 208"/>
              <a:gd name="T41" fmla="*/ 168 w 168"/>
              <a:gd name="T42" fmla="*/ 208 h 2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8" h="208">
                <a:moveTo>
                  <a:pt x="0" y="208"/>
                </a:moveTo>
                <a:lnTo>
                  <a:pt x="27" y="208"/>
                </a:lnTo>
                <a:lnTo>
                  <a:pt x="47" y="146"/>
                </a:lnTo>
                <a:lnTo>
                  <a:pt x="121" y="146"/>
                </a:lnTo>
                <a:lnTo>
                  <a:pt x="141" y="208"/>
                </a:lnTo>
                <a:lnTo>
                  <a:pt x="168" y="208"/>
                </a:lnTo>
                <a:lnTo>
                  <a:pt x="98" y="0"/>
                </a:lnTo>
                <a:lnTo>
                  <a:pt x="70" y="0"/>
                </a:lnTo>
                <a:lnTo>
                  <a:pt x="0" y="208"/>
                </a:lnTo>
                <a:close/>
                <a:moveTo>
                  <a:pt x="55" y="121"/>
                </a:moveTo>
                <a:lnTo>
                  <a:pt x="85" y="31"/>
                </a:lnTo>
                <a:lnTo>
                  <a:pt x="113" y="121"/>
                </a:lnTo>
                <a:lnTo>
                  <a:pt x="55" y="12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82" name="Freeform 430"/>
          <p:cNvSpPr>
            <a:spLocks/>
          </p:cNvSpPr>
          <p:nvPr/>
        </p:nvSpPr>
        <p:spPr bwMode="auto">
          <a:xfrm>
            <a:off x="5614988" y="3511550"/>
            <a:ext cx="53975" cy="80963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37709124 h 155"/>
              <a:gd name="T18" fmla="*/ 2147483647 w 114"/>
              <a:gd name="T19" fmla="*/ 1567744454 h 155"/>
              <a:gd name="T20" fmla="*/ 2147483647 w 114"/>
              <a:gd name="T21" fmla="*/ 1140202525 h 155"/>
              <a:gd name="T22" fmla="*/ 2147483647 w 114"/>
              <a:gd name="T23" fmla="*/ 569964931 h 155"/>
              <a:gd name="T24" fmla="*/ 2147483647 w 114"/>
              <a:gd name="T25" fmla="*/ 285118797 h 155"/>
              <a:gd name="T26" fmla="*/ 2147483647 w 114"/>
              <a:gd name="T27" fmla="*/ 142423328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42423328 h 155"/>
              <a:gd name="T36" fmla="*/ 2147483647 w 114"/>
              <a:gd name="T37" fmla="*/ 427542060 h 155"/>
              <a:gd name="T38" fmla="*/ 2147483647 w 114"/>
              <a:gd name="T39" fmla="*/ 855083597 h 155"/>
              <a:gd name="T40" fmla="*/ 2147483647 w 114"/>
              <a:gd name="T41" fmla="*/ 1282625265 h 155"/>
              <a:gd name="T42" fmla="*/ 2147483647 w 114"/>
              <a:gd name="T43" fmla="*/ 1995286383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427542060 h 155"/>
              <a:gd name="T50" fmla="*/ 0 w 114"/>
              <a:gd name="T51" fmla="*/ 427542060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6"/>
                </a:lnTo>
                <a:lnTo>
                  <a:pt x="113" y="37"/>
                </a:lnTo>
                <a:lnTo>
                  <a:pt x="112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1"/>
                </a:lnTo>
                <a:lnTo>
                  <a:pt x="97" y="8"/>
                </a:lnTo>
                <a:lnTo>
                  <a:pt x="92" y="4"/>
                </a:lnTo>
                <a:lnTo>
                  <a:pt x="86" y="2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3"/>
                </a:lnTo>
                <a:lnTo>
                  <a:pt x="41" y="6"/>
                </a:lnTo>
                <a:lnTo>
                  <a:pt x="36" y="9"/>
                </a:lnTo>
                <a:lnTo>
                  <a:pt x="30" y="14"/>
                </a:lnTo>
                <a:lnTo>
                  <a:pt x="26" y="19"/>
                </a:lnTo>
                <a:lnTo>
                  <a:pt x="22" y="25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lnTo>
                  <a:pt x="23" y="155"/>
                </a:lnTo>
                <a:lnTo>
                  <a:pt x="23" y="68"/>
                </a:lnTo>
                <a:lnTo>
                  <a:pt x="24" y="58"/>
                </a:lnTo>
                <a:lnTo>
                  <a:pt x="26" y="49"/>
                </a:lnTo>
                <a:lnTo>
                  <a:pt x="29" y="40"/>
                </a:lnTo>
                <a:lnTo>
                  <a:pt x="34" y="33"/>
                </a:lnTo>
                <a:lnTo>
                  <a:pt x="40" y="29"/>
                </a:lnTo>
                <a:lnTo>
                  <a:pt x="46" y="25"/>
                </a:lnTo>
                <a:lnTo>
                  <a:pt x="55" y="23"/>
                </a:lnTo>
                <a:lnTo>
                  <a:pt x="63" y="22"/>
                </a:lnTo>
                <a:lnTo>
                  <a:pt x="70" y="23"/>
                </a:lnTo>
                <a:lnTo>
                  <a:pt x="77" y="24"/>
                </a:lnTo>
                <a:lnTo>
                  <a:pt x="81" y="28"/>
                </a:lnTo>
                <a:lnTo>
                  <a:pt x="85" y="31"/>
                </a:lnTo>
                <a:lnTo>
                  <a:pt x="87" y="37"/>
                </a:lnTo>
                <a:lnTo>
                  <a:pt x="89" y="44"/>
                </a:lnTo>
                <a:lnTo>
                  <a:pt x="91" y="52"/>
                </a:lnTo>
                <a:lnTo>
                  <a:pt x="91" y="61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83" name="Freeform 431"/>
          <p:cNvSpPr>
            <a:spLocks/>
          </p:cNvSpPr>
          <p:nvPr/>
        </p:nvSpPr>
        <p:spPr bwMode="auto">
          <a:xfrm>
            <a:off x="5684838" y="3511550"/>
            <a:ext cx="52387" cy="80963"/>
          </a:xfrm>
          <a:custGeom>
            <a:avLst/>
            <a:gdLst>
              <a:gd name="T0" fmla="*/ 2147483647 w 113"/>
              <a:gd name="T1" fmla="*/ 2147483647 h 155"/>
              <a:gd name="T2" fmla="*/ 2147483647 w 113"/>
              <a:gd name="T3" fmla="*/ 2147483647 h 155"/>
              <a:gd name="T4" fmla="*/ 2147483647 w 113"/>
              <a:gd name="T5" fmla="*/ 2147483647 h 155"/>
              <a:gd name="T6" fmla="*/ 2147483647 w 113"/>
              <a:gd name="T7" fmla="*/ 2147483647 h 155"/>
              <a:gd name="T8" fmla="*/ 2147483647 w 113"/>
              <a:gd name="T9" fmla="*/ 2147483647 h 155"/>
              <a:gd name="T10" fmla="*/ 2147483647 w 113"/>
              <a:gd name="T11" fmla="*/ 2147483647 h 155"/>
              <a:gd name="T12" fmla="*/ 2147483647 w 113"/>
              <a:gd name="T13" fmla="*/ 2147483647 h 155"/>
              <a:gd name="T14" fmla="*/ 2147483647 w 113"/>
              <a:gd name="T15" fmla="*/ 2147483647 h 155"/>
              <a:gd name="T16" fmla="*/ 2147483647 w 113"/>
              <a:gd name="T17" fmla="*/ 2137709124 h 155"/>
              <a:gd name="T18" fmla="*/ 2147483647 w 113"/>
              <a:gd name="T19" fmla="*/ 1567744454 h 155"/>
              <a:gd name="T20" fmla="*/ 2147483647 w 113"/>
              <a:gd name="T21" fmla="*/ 1140202525 h 155"/>
              <a:gd name="T22" fmla="*/ 2147483647 w 113"/>
              <a:gd name="T23" fmla="*/ 569964931 h 155"/>
              <a:gd name="T24" fmla="*/ 2147483647 w 113"/>
              <a:gd name="T25" fmla="*/ 285118797 h 155"/>
              <a:gd name="T26" fmla="*/ 2147483647 w 113"/>
              <a:gd name="T27" fmla="*/ 142423328 h 155"/>
              <a:gd name="T28" fmla="*/ 2147483647 w 113"/>
              <a:gd name="T29" fmla="*/ 0 h 155"/>
              <a:gd name="T30" fmla="*/ 2147483647 w 113"/>
              <a:gd name="T31" fmla="*/ 0 h 155"/>
              <a:gd name="T32" fmla="*/ 2147483647 w 113"/>
              <a:gd name="T33" fmla="*/ 0 h 155"/>
              <a:gd name="T34" fmla="*/ 2147483647 w 113"/>
              <a:gd name="T35" fmla="*/ 142423328 h 155"/>
              <a:gd name="T36" fmla="*/ 2147483647 w 113"/>
              <a:gd name="T37" fmla="*/ 427542060 h 155"/>
              <a:gd name="T38" fmla="*/ 2147483647 w 113"/>
              <a:gd name="T39" fmla="*/ 855083597 h 155"/>
              <a:gd name="T40" fmla="*/ 2147483647 w 113"/>
              <a:gd name="T41" fmla="*/ 1282625265 h 155"/>
              <a:gd name="T42" fmla="*/ 2147483647 w 113"/>
              <a:gd name="T43" fmla="*/ 1995286383 h 155"/>
              <a:gd name="T44" fmla="*/ 2147483647 w 113"/>
              <a:gd name="T45" fmla="*/ 2147483647 h 155"/>
              <a:gd name="T46" fmla="*/ 2147483647 w 113"/>
              <a:gd name="T47" fmla="*/ 2147483647 h 155"/>
              <a:gd name="T48" fmla="*/ 2147483647 w 113"/>
              <a:gd name="T49" fmla="*/ 427542060 h 155"/>
              <a:gd name="T50" fmla="*/ 0 w 113"/>
              <a:gd name="T51" fmla="*/ 427542060 h 155"/>
              <a:gd name="T52" fmla="*/ 0 w 113"/>
              <a:gd name="T53" fmla="*/ 2147483647 h 155"/>
              <a:gd name="T54" fmla="*/ 2147483647 w 113"/>
              <a:gd name="T55" fmla="*/ 2147483647 h 155"/>
              <a:gd name="T56" fmla="*/ 2147483647 w 113"/>
              <a:gd name="T57" fmla="*/ 2147483647 h 155"/>
              <a:gd name="T58" fmla="*/ 2147483647 w 113"/>
              <a:gd name="T59" fmla="*/ 2147483647 h 155"/>
              <a:gd name="T60" fmla="*/ 2147483647 w 113"/>
              <a:gd name="T61" fmla="*/ 2147483647 h 155"/>
              <a:gd name="T62" fmla="*/ 2147483647 w 113"/>
              <a:gd name="T63" fmla="*/ 2147483647 h 155"/>
              <a:gd name="T64" fmla="*/ 2147483647 w 113"/>
              <a:gd name="T65" fmla="*/ 2147483647 h 155"/>
              <a:gd name="T66" fmla="*/ 2147483647 w 113"/>
              <a:gd name="T67" fmla="*/ 2147483647 h 155"/>
              <a:gd name="T68" fmla="*/ 2147483647 w 113"/>
              <a:gd name="T69" fmla="*/ 2147483647 h 155"/>
              <a:gd name="T70" fmla="*/ 2147483647 w 113"/>
              <a:gd name="T71" fmla="*/ 2147483647 h 155"/>
              <a:gd name="T72" fmla="*/ 2147483647 w 113"/>
              <a:gd name="T73" fmla="*/ 2147483647 h 155"/>
              <a:gd name="T74" fmla="*/ 2147483647 w 113"/>
              <a:gd name="T75" fmla="*/ 2147483647 h 155"/>
              <a:gd name="T76" fmla="*/ 2147483647 w 113"/>
              <a:gd name="T77" fmla="*/ 2147483647 h 155"/>
              <a:gd name="T78" fmla="*/ 2147483647 w 113"/>
              <a:gd name="T79" fmla="*/ 2147483647 h 155"/>
              <a:gd name="T80" fmla="*/ 2147483647 w 113"/>
              <a:gd name="T81" fmla="*/ 2147483647 h 155"/>
              <a:gd name="T82" fmla="*/ 2147483647 w 113"/>
              <a:gd name="T83" fmla="*/ 2147483647 h 155"/>
              <a:gd name="T84" fmla="*/ 2147483647 w 113"/>
              <a:gd name="T85" fmla="*/ 2147483647 h 155"/>
              <a:gd name="T86" fmla="*/ 2147483647 w 113"/>
              <a:gd name="T87" fmla="*/ 2147483647 h 155"/>
              <a:gd name="T88" fmla="*/ 2147483647 w 113"/>
              <a:gd name="T89" fmla="*/ 2147483647 h 155"/>
              <a:gd name="T90" fmla="*/ 2147483647 w 113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3"/>
              <a:gd name="T139" fmla="*/ 0 h 155"/>
              <a:gd name="T140" fmla="*/ 113 w 113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3" h="155">
                <a:moveTo>
                  <a:pt x="90" y="155"/>
                </a:moveTo>
                <a:lnTo>
                  <a:pt x="113" y="155"/>
                </a:lnTo>
                <a:lnTo>
                  <a:pt x="113" y="64"/>
                </a:lnTo>
                <a:lnTo>
                  <a:pt x="113" y="57"/>
                </a:lnTo>
                <a:lnTo>
                  <a:pt x="113" y="46"/>
                </a:lnTo>
                <a:lnTo>
                  <a:pt x="112" y="37"/>
                </a:lnTo>
                <a:lnTo>
                  <a:pt x="111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1"/>
                </a:lnTo>
                <a:lnTo>
                  <a:pt x="97" y="8"/>
                </a:lnTo>
                <a:lnTo>
                  <a:pt x="91" y="4"/>
                </a:lnTo>
                <a:lnTo>
                  <a:pt x="86" y="2"/>
                </a:lnTo>
                <a:lnTo>
                  <a:pt x="80" y="1"/>
                </a:lnTo>
                <a:lnTo>
                  <a:pt x="72" y="0"/>
                </a:lnTo>
                <a:lnTo>
                  <a:pt x="65" y="0"/>
                </a:lnTo>
                <a:lnTo>
                  <a:pt x="59" y="0"/>
                </a:lnTo>
                <a:lnTo>
                  <a:pt x="52" y="1"/>
                </a:lnTo>
                <a:lnTo>
                  <a:pt x="46" y="3"/>
                </a:lnTo>
                <a:lnTo>
                  <a:pt x="41" y="6"/>
                </a:lnTo>
                <a:lnTo>
                  <a:pt x="35" y="9"/>
                </a:lnTo>
                <a:lnTo>
                  <a:pt x="30" y="14"/>
                </a:lnTo>
                <a:lnTo>
                  <a:pt x="26" y="19"/>
                </a:lnTo>
                <a:lnTo>
                  <a:pt x="22" y="25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lnTo>
                  <a:pt x="23" y="155"/>
                </a:lnTo>
                <a:lnTo>
                  <a:pt x="23" y="68"/>
                </a:lnTo>
                <a:lnTo>
                  <a:pt x="24" y="58"/>
                </a:lnTo>
                <a:lnTo>
                  <a:pt x="26" y="49"/>
                </a:lnTo>
                <a:lnTo>
                  <a:pt x="29" y="40"/>
                </a:lnTo>
                <a:lnTo>
                  <a:pt x="33" y="33"/>
                </a:lnTo>
                <a:lnTo>
                  <a:pt x="40" y="29"/>
                </a:lnTo>
                <a:lnTo>
                  <a:pt x="46" y="25"/>
                </a:lnTo>
                <a:lnTo>
                  <a:pt x="54" y="23"/>
                </a:lnTo>
                <a:lnTo>
                  <a:pt x="63" y="22"/>
                </a:lnTo>
                <a:lnTo>
                  <a:pt x="70" y="23"/>
                </a:lnTo>
                <a:lnTo>
                  <a:pt x="76" y="24"/>
                </a:lnTo>
                <a:lnTo>
                  <a:pt x="81" y="28"/>
                </a:lnTo>
                <a:lnTo>
                  <a:pt x="85" y="31"/>
                </a:lnTo>
                <a:lnTo>
                  <a:pt x="87" y="37"/>
                </a:lnTo>
                <a:lnTo>
                  <a:pt x="89" y="44"/>
                </a:lnTo>
                <a:lnTo>
                  <a:pt x="90" y="52"/>
                </a:lnTo>
                <a:lnTo>
                  <a:pt x="90" y="61"/>
                </a:lnTo>
                <a:lnTo>
                  <a:pt x="9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84" name="Freeform 432"/>
          <p:cNvSpPr>
            <a:spLocks noEditPoints="1"/>
          </p:cNvSpPr>
          <p:nvPr/>
        </p:nvSpPr>
        <p:spPr bwMode="auto">
          <a:xfrm>
            <a:off x="5751513" y="3511550"/>
            <a:ext cx="58737" cy="82550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568775937 h 158"/>
              <a:gd name="T24" fmla="*/ 2147483647 w 123"/>
              <a:gd name="T25" fmla="*/ 142492282 h 158"/>
              <a:gd name="T26" fmla="*/ 2147483647 w 123"/>
              <a:gd name="T27" fmla="*/ 142492282 h 158"/>
              <a:gd name="T28" fmla="*/ 2147483647 w 123"/>
              <a:gd name="T29" fmla="*/ 1568775937 h 158"/>
              <a:gd name="T30" fmla="*/ 980121393 w 123"/>
              <a:gd name="T31" fmla="*/ 2147483647 h 158"/>
              <a:gd name="T32" fmla="*/ 109003459 w 123"/>
              <a:gd name="T33" fmla="*/ 2147483647 h 158"/>
              <a:gd name="T34" fmla="*/ 109003459 w 123"/>
              <a:gd name="T35" fmla="*/ 2147483647 h 158"/>
              <a:gd name="T36" fmla="*/ 980121393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8"/>
                </a:lnTo>
                <a:lnTo>
                  <a:pt x="91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2"/>
                </a:lnTo>
                <a:lnTo>
                  <a:pt x="70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1"/>
                </a:lnTo>
                <a:lnTo>
                  <a:pt x="41" y="128"/>
                </a:lnTo>
                <a:lnTo>
                  <a:pt x="35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5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19"/>
                </a:lnTo>
                <a:lnTo>
                  <a:pt x="98" y="11"/>
                </a:lnTo>
                <a:lnTo>
                  <a:pt x="87" y="4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1"/>
                </a:lnTo>
                <a:lnTo>
                  <a:pt x="17" y="21"/>
                </a:lnTo>
                <a:lnTo>
                  <a:pt x="9" y="32"/>
                </a:lnTo>
                <a:lnTo>
                  <a:pt x="4" y="46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6"/>
                </a:lnTo>
                <a:lnTo>
                  <a:pt x="36" y="152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8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7"/>
                </a:lnTo>
                <a:lnTo>
                  <a:pt x="31" y="39"/>
                </a:lnTo>
                <a:lnTo>
                  <a:pt x="36" y="33"/>
                </a:lnTo>
                <a:lnTo>
                  <a:pt x="41" y="28"/>
                </a:lnTo>
                <a:lnTo>
                  <a:pt x="47" y="24"/>
                </a:lnTo>
                <a:lnTo>
                  <a:pt x="54" y="23"/>
                </a:lnTo>
                <a:lnTo>
                  <a:pt x="62" y="22"/>
                </a:lnTo>
                <a:lnTo>
                  <a:pt x="70" y="23"/>
                </a:lnTo>
                <a:lnTo>
                  <a:pt x="78" y="24"/>
                </a:lnTo>
                <a:lnTo>
                  <a:pt x="84" y="29"/>
                </a:lnTo>
                <a:lnTo>
                  <a:pt x="89" y="33"/>
                </a:lnTo>
                <a:lnTo>
                  <a:pt x="94" y="39"/>
                </a:lnTo>
                <a:lnTo>
                  <a:pt x="97" y="47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85" name="Freeform 433"/>
          <p:cNvSpPr>
            <a:spLocks/>
          </p:cNvSpPr>
          <p:nvPr/>
        </p:nvSpPr>
        <p:spPr bwMode="auto">
          <a:xfrm>
            <a:off x="5861050" y="3482975"/>
            <a:ext cx="84138" cy="109538"/>
          </a:xfrm>
          <a:custGeom>
            <a:avLst/>
            <a:gdLst>
              <a:gd name="T0" fmla="*/ 2147483647 w 177"/>
              <a:gd name="T1" fmla="*/ 2147483647 h 208"/>
              <a:gd name="T2" fmla="*/ 2147483647 w 177"/>
              <a:gd name="T3" fmla="*/ 2147483647 h 208"/>
              <a:gd name="T4" fmla="*/ 2147483647 w 177"/>
              <a:gd name="T5" fmla="*/ 2147483647 h 208"/>
              <a:gd name="T6" fmla="*/ 2147483647 w 177"/>
              <a:gd name="T7" fmla="*/ 2147483647 h 208"/>
              <a:gd name="T8" fmla="*/ 2147483647 w 177"/>
              <a:gd name="T9" fmla="*/ 2147483647 h 208"/>
              <a:gd name="T10" fmla="*/ 2147483647 w 177"/>
              <a:gd name="T11" fmla="*/ 2147483647 h 208"/>
              <a:gd name="T12" fmla="*/ 2147483647 w 177"/>
              <a:gd name="T13" fmla="*/ 2147483647 h 208"/>
              <a:gd name="T14" fmla="*/ 2147483647 w 177"/>
              <a:gd name="T15" fmla="*/ 2147483647 h 208"/>
              <a:gd name="T16" fmla="*/ 2147483647 w 177"/>
              <a:gd name="T17" fmla="*/ 2147483647 h 208"/>
              <a:gd name="T18" fmla="*/ 2147483647 w 177"/>
              <a:gd name="T19" fmla="*/ 0 h 208"/>
              <a:gd name="T20" fmla="*/ 2147483647 w 177"/>
              <a:gd name="T21" fmla="*/ 0 h 208"/>
              <a:gd name="T22" fmla="*/ 2147483647 w 177"/>
              <a:gd name="T23" fmla="*/ 2147483647 h 208"/>
              <a:gd name="T24" fmla="*/ 2147483647 w 177"/>
              <a:gd name="T25" fmla="*/ 2147483647 h 208"/>
              <a:gd name="T26" fmla="*/ 2147483647 w 177"/>
              <a:gd name="T27" fmla="*/ 2147483647 h 208"/>
              <a:gd name="T28" fmla="*/ 2147483647 w 177"/>
              <a:gd name="T29" fmla="*/ 0 h 208"/>
              <a:gd name="T30" fmla="*/ 0 w 177"/>
              <a:gd name="T31" fmla="*/ 0 h 208"/>
              <a:gd name="T32" fmla="*/ 0 w 177"/>
              <a:gd name="T33" fmla="*/ 2147483647 h 208"/>
              <a:gd name="T34" fmla="*/ 2147483647 w 177"/>
              <a:gd name="T35" fmla="*/ 2147483647 h 208"/>
              <a:gd name="T36" fmla="*/ 2147483647 w 177"/>
              <a:gd name="T37" fmla="*/ 2147483647 h 20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7"/>
              <a:gd name="T58" fmla="*/ 0 h 208"/>
              <a:gd name="T59" fmla="*/ 177 w 177"/>
              <a:gd name="T60" fmla="*/ 208 h 20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7" h="208">
                <a:moveTo>
                  <a:pt x="23" y="31"/>
                </a:moveTo>
                <a:lnTo>
                  <a:pt x="25" y="40"/>
                </a:lnTo>
                <a:lnTo>
                  <a:pt x="27" y="49"/>
                </a:lnTo>
                <a:lnTo>
                  <a:pt x="75" y="208"/>
                </a:lnTo>
                <a:lnTo>
                  <a:pt x="99" y="208"/>
                </a:lnTo>
                <a:lnTo>
                  <a:pt x="148" y="49"/>
                </a:lnTo>
                <a:lnTo>
                  <a:pt x="152" y="31"/>
                </a:lnTo>
                <a:lnTo>
                  <a:pt x="152" y="208"/>
                </a:lnTo>
                <a:lnTo>
                  <a:pt x="177" y="208"/>
                </a:lnTo>
                <a:lnTo>
                  <a:pt x="177" y="0"/>
                </a:lnTo>
                <a:lnTo>
                  <a:pt x="140" y="0"/>
                </a:lnTo>
                <a:lnTo>
                  <a:pt x="92" y="159"/>
                </a:lnTo>
                <a:lnTo>
                  <a:pt x="87" y="176"/>
                </a:lnTo>
                <a:lnTo>
                  <a:pt x="83" y="159"/>
                </a:lnTo>
                <a:lnTo>
                  <a:pt x="36" y="0"/>
                </a:lnTo>
                <a:lnTo>
                  <a:pt x="0" y="0"/>
                </a:lnTo>
                <a:lnTo>
                  <a:pt x="0" y="208"/>
                </a:lnTo>
                <a:lnTo>
                  <a:pt x="23" y="208"/>
                </a:lnTo>
                <a:lnTo>
                  <a:pt x="23" y="3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86" name="Freeform 434"/>
          <p:cNvSpPr>
            <a:spLocks noEditPoints="1"/>
          </p:cNvSpPr>
          <p:nvPr/>
        </p:nvSpPr>
        <p:spPr bwMode="auto">
          <a:xfrm>
            <a:off x="5957888" y="3511550"/>
            <a:ext cx="60325" cy="82550"/>
          </a:xfrm>
          <a:custGeom>
            <a:avLst/>
            <a:gdLst>
              <a:gd name="T0" fmla="*/ 2147483647 w 128"/>
              <a:gd name="T1" fmla="*/ 2147483647 h 158"/>
              <a:gd name="T2" fmla="*/ 2147483647 w 128"/>
              <a:gd name="T3" fmla="*/ 2147483647 h 158"/>
              <a:gd name="T4" fmla="*/ 2147483647 w 128"/>
              <a:gd name="T5" fmla="*/ 2147483647 h 158"/>
              <a:gd name="T6" fmla="*/ 2147483647 w 128"/>
              <a:gd name="T7" fmla="*/ 2147483647 h 158"/>
              <a:gd name="T8" fmla="*/ 2147483647 w 128"/>
              <a:gd name="T9" fmla="*/ 2147483647 h 158"/>
              <a:gd name="T10" fmla="*/ 2147483647 w 128"/>
              <a:gd name="T11" fmla="*/ 2147483647 h 158"/>
              <a:gd name="T12" fmla="*/ 2147483647 w 128"/>
              <a:gd name="T13" fmla="*/ 2147483647 h 158"/>
              <a:gd name="T14" fmla="*/ 2147483647 w 128"/>
              <a:gd name="T15" fmla="*/ 2147483647 h 158"/>
              <a:gd name="T16" fmla="*/ 2147483647 w 128"/>
              <a:gd name="T17" fmla="*/ 2147483647 h 158"/>
              <a:gd name="T18" fmla="*/ 2147483647 w 128"/>
              <a:gd name="T19" fmla="*/ 2147483647 h 158"/>
              <a:gd name="T20" fmla="*/ 2147483647 w 128"/>
              <a:gd name="T21" fmla="*/ 2147483647 h 158"/>
              <a:gd name="T22" fmla="*/ 2147483647 w 128"/>
              <a:gd name="T23" fmla="*/ 2147483647 h 158"/>
              <a:gd name="T24" fmla="*/ 2147483647 w 128"/>
              <a:gd name="T25" fmla="*/ 2147483647 h 158"/>
              <a:gd name="T26" fmla="*/ 2147483647 w 128"/>
              <a:gd name="T27" fmla="*/ 2147483647 h 158"/>
              <a:gd name="T28" fmla="*/ 2147483647 w 128"/>
              <a:gd name="T29" fmla="*/ 2147483647 h 158"/>
              <a:gd name="T30" fmla="*/ 2147483647 w 128"/>
              <a:gd name="T31" fmla="*/ 2147483647 h 158"/>
              <a:gd name="T32" fmla="*/ 2147483647 w 128"/>
              <a:gd name="T33" fmla="*/ 2147483647 h 158"/>
              <a:gd name="T34" fmla="*/ 2147483647 w 128"/>
              <a:gd name="T35" fmla="*/ 2147483647 h 158"/>
              <a:gd name="T36" fmla="*/ 2147483647 w 128"/>
              <a:gd name="T37" fmla="*/ 2147483647 h 158"/>
              <a:gd name="T38" fmla="*/ 2147483647 w 128"/>
              <a:gd name="T39" fmla="*/ 2147483647 h 158"/>
              <a:gd name="T40" fmla="*/ 2147483647 w 128"/>
              <a:gd name="T41" fmla="*/ 2147483647 h 158"/>
              <a:gd name="T42" fmla="*/ 2147483647 w 128"/>
              <a:gd name="T43" fmla="*/ 2147483647 h 158"/>
              <a:gd name="T44" fmla="*/ 2147483647 w 128"/>
              <a:gd name="T45" fmla="*/ 2147483647 h 158"/>
              <a:gd name="T46" fmla="*/ 2147483647 w 128"/>
              <a:gd name="T47" fmla="*/ 2147483647 h 158"/>
              <a:gd name="T48" fmla="*/ 2147483647 w 128"/>
              <a:gd name="T49" fmla="*/ 2147483647 h 158"/>
              <a:gd name="T50" fmla="*/ 2147483647 w 128"/>
              <a:gd name="T51" fmla="*/ 1426284242 h 158"/>
              <a:gd name="T52" fmla="*/ 2147483647 w 128"/>
              <a:gd name="T53" fmla="*/ 285256770 h 158"/>
              <a:gd name="T54" fmla="*/ 2147483647 w 128"/>
              <a:gd name="T55" fmla="*/ 0 h 158"/>
              <a:gd name="T56" fmla="*/ 2147483647 w 128"/>
              <a:gd name="T57" fmla="*/ 427748987 h 158"/>
              <a:gd name="T58" fmla="*/ 2147483647 w 128"/>
              <a:gd name="T59" fmla="*/ 1711541404 h 158"/>
              <a:gd name="T60" fmla="*/ 1046819697 w 128"/>
              <a:gd name="T61" fmla="*/ 2147483647 h 158"/>
              <a:gd name="T62" fmla="*/ 628136355 w 128"/>
              <a:gd name="T63" fmla="*/ 2147483647 h 158"/>
              <a:gd name="T64" fmla="*/ 2147483647 w 128"/>
              <a:gd name="T65" fmla="*/ 2147483647 h 158"/>
              <a:gd name="T66" fmla="*/ 2147483647 w 128"/>
              <a:gd name="T67" fmla="*/ 2147483647 h 158"/>
              <a:gd name="T68" fmla="*/ 2147483647 w 128"/>
              <a:gd name="T69" fmla="*/ 2147483647 h 158"/>
              <a:gd name="T70" fmla="*/ 2147483647 w 128"/>
              <a:gd name="T71" fmla="*/ 2147483647 h 158"/>
              <a:gd name="T72" fmla="*/ 2147483647 w 128"/>
              <a:gd name="T73" fmla="*/ 2147483647 h 158"/>
              <a:gd name="T74" fmla="*/ 2147483647 w 128"/>
              <a:gd name="T75" fmla="*/ 2147483647 h 158"/>
              <a:gd name="T76" fmla="*/ 2147483647 w 128"/>
              <a:gd name="T77" fmla="*/ 2147483647 h 158"/>
              <a:gd name="T78" fmla="*/ 2147483647 w 128"/>
              <a:gd name="T79" fmla="*/ 2147483647 h 158"/>
              <a:gd name="T80" fmla="*/ 2147483647 w 128"/>
              <a:gd name="T81" fmla="*/ 2147483647 h 158"/>
              <a:gd name="T82" fmla="*/ 2147483647 w 128"/>
              <a:gd name="T83" fmla="*/ 2147483647 h 158"/>
              <a:gd name="T84" fmla="*/ 2147483647 w 128"/>
              <a:gd name="T85" fmla="*/ 2147483647 h 158"/>
              <a:gd name="T86" fmla="*/ 2147483647 w 128"/>
              <a:gd name="T87" fmla="*/ 2147483647 h 158"/>
              <a:gd name="T88" fmla="*/ 2147483647 w 128"/>
              <a:gd name="T89" fmla="*/ 2147483647 h 158"/>
              <a:gd name="T90" fmla="*/ 2147483647 w 128"/>
              <a:gd name="T91" fmla="*/ 2147483647 h 158"/>
              <a:gd name="T92" fmla="*/ 1151435451 w 128"/>
              <a:gd name="T93" fmla="*/ 2147483647 h 158"/>
              <a:gd name="T94" fmla="*/ 314068413 w 128"/>
              <a:gd name="T95" fmla="*/ 2147483647 h 158"/>
              <a:gd name="T96" fmla="*/ 0 w 128"/>
              <a:gd name="T97" fmla="*/ 2147483647 h 158"/>
              <a:gd name="T98" fmla="*/ 314068413 w 128"/>
              <a:gd name="T99" fmla="*/ 2147483647 h 158"/>
              <a:gd name="T100" fmla="*/ 1151435451 w 128"/>
              <a:gd name="T101" fmla="*/ 2147483647 h 158"/>
              <a:gd name="T102" fmla="*/ 2147483647 w 128"/>
              <a:gd name="T103" fmla="*/ 2147483647 h 158"/>
              <a:gd name="T104" fmla="*/ 2147483647 w 128"/>
              <a:gd name="T105" fmla="*/ 2147483647 h 158"/>
              <a:gd name="T106" fmla="*/ 2147483647 w 128"/>
              <a:gd name="T107" fmla="*/ 2147483647 h 158"/>
              <a:gd name="T108" fmla="*/ 2147483647 w 128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158"/>
              <a:gd name="T167" fmla="*/ 128 w 128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158">
                <a:moveTo>
                  <a:pt x="90" y="77"/>
                </a:moveTo>
                <a:lnTo>
                  <a:pt x="90" y="99"/>
                </a:lnTo>
                <a:lnTo>
                  <a:pt x="89" y="107"/>
                </a:lnTo>
                <a:lnTo>
                  <a:pt x="87" y="114"/>
                </a:lnTo>
                <a:lnTo>
                  <a:pt x="84" y="120"/>
                </a:lnTo>
                <a:lnTo>
                  <a:pt x="79" y="125"/>
                </a:lnTo>
                <a:lnTo>
                  <a:pt x="72" y="130"/>
                </a:lnTo>
                <a:lnTo>
                  <a:pt x="65" y="134"/>
                </a:lnTo>
                <a:lnTo>
                  <a:pt x="58" y="135"/>
                </a:lnTo>
                <a:lnTo>
                  <a:pt x="48" y="136"/>
                </a:lnTo>
                <a:lnTo>
                  <a:pt x="43" y="136"/>
                </a:lnTo>
                <a:lnTo>
                  <a:pt x="38" y="135"/>
                </a:lnTo>
                <a:lnTo>
                  <a:pt x="33" y="132"/>
                </a:lnTo>
                <a:lnTo>
                  <a:pt x="30" y="130"/>
                </a:lnTo>
                <a:lnTo>
                  <a:pt x="27" y="127"/>
                </a:lnTo>
                <a:lnTo>
                  <a:pt x="26" y="122"/>
                </a:lnTo>
                <a:lnTo>
                  <a:pt x="24" y="117"/>
                </a:lnTo>
                <a:lnTo>
                  <a:pt x="24" y="113"/>
                </a:lnTo>
                <a:lnTo>
                  <a:pt x="24" y="107"/>
                </a:lnTo>
                <a:lnTo>
                  <a:pt x="25" y="102"/>
                </a:lnTo>
                <a:lnTo>
                  <a:pt x="27" y="99"/>
                </a:lnTo>
                <a:lnTo>
                  <a:pt x="29" y="95"/>
                </a:lnTo>
                <a:lnTo>
                  <a:pt x="32" y="92"/>
                </a:lnTo>
                <a:lnTo>
                  <a:pt x="36" y="89"/>
                </a:lnTo>
                <a:lnTo>
                  <a:pt x="42" y="88"/>
                </a:lnTo>
                <a:lnTo>
                  <a:pt x="47" y="87"/>
                </a:lnTo>
                <a:lnTo>
                  <a:pt x="59" y="85"/>
                </a:lnTo>
                <a:lnTo>
                  <a:pt x="70" y="84"/>
                </a:lnTo>
                <a:lnTo>
                  <a:pt x="81" y="81"/>
                </a:lnTo>
                <a:lnTo>
                  <a:pt x="90" y="77"/>
                </a:lnTo>
                <a:close/>
                <a:moveTo>
                  <a:pt x="92" y="134"/>
                </a:moveTo>
                <a:lnTo>
                  <a:pt x="92" y="139"/>
                </a:lnTo>
                <a:lnTo>
                  <a:pt x="93" y="144"/>
                </a:lnTo>
                <a:lnTo>
                  <a:pt x="96" y="148"/>
                </a:lnTo>
                <a:lnTo>
                  <a:pt x="98" y="151"/>
                </a:lnTo>
                <a:lnTo>
                  <a:pt x="101" y="153"/>
                </a:lnTo>
                <a:lnTo>
                  <a:pt x="105" y="156"/>
                </a:lnTo>
                <a:lnTo>
                  <a:pt x="109" y="157"/>
                </a:lnTo>
                <a:lnTo>
                  <a:pt x="116" y="157"/>
                </a:lnTo>
                <a:lnTo>
                  <a:pt x="121" y="156"/>
                </a:lnTo>
                <a:lnTo>
                  <a:pt x="128" y="155"/>
                </a:lnTo>
                <a:lnTo>
                  <a:pt x="128" y="135"/>
                </a:lnTo>
                <a:lnTo>
                  <a:pt x="122" y="136"/>
                </a:lnTo>
                <a:lnTo>
                  <a:pt x="118" y="135"/>
                </a:lnTo>
                <a:lnTo>
                  <a:pt x="114" y="131"/>
                </a:lnTo>
                <a:lnTo>
                  <a:pt x="113" y="127"/>
                </a:lnTo>
                <a:lnTo>
                  <a:pt x="113" y="120"/>
                </a:lnTo>
                <a:lnTo>
                  <a:pt x="113" y="45"/>
                </a:lnTo>
                <a:lnTo>
                  <a:pt x="112" y="35"/>
                </a:lnTo>
                <a:lnTo>
                  <a:pt x="110" y="25"/>
                </a:lnTo>
                <a:lnTo>
                  <a:pt x="106" y="17"/>
                </a:lnTo>
                <a:lnTo>
                  <a:pt x="101" y="10"/>
                </a:lnTo>
                <a:lnTo>
                  <a:pt x="93" y="6"/>
                </a:lnTo>
                <a:lnTo>
                  <a:pt x="84" y="2"/>
                </a:lnTo>
                <a:lnTo>
                  <a:pt x="73" y="1"/>
                </a:lnTo>
                <a:lnTo>
                  <a:pt x="61" y="0"/>
                </a:lnTo>
                <a:lnTo>
                  <a:pt x="48" y="1"/>
                </a:lnTo>
                <a:lnTo>
                  <a:pt x="38" y="3"/>
                </a:lnTo>
                <a:lnTo>
                  <a:pt x="28" y="7"/>
                </a:lnTo>
                <a:lnTo>
                  <a:pt x="21" y="12"/>
                </a:lnTo>
                <a:lnTo>
                  <a:pt x="14" y="19"/>
                </a:lnTo>
                <a:lnTo>
                  <a:pt x="10" y="28"/>
                </a:lnTo>
                <a:lnTo>
                  <a:pt x="7" y="37"/>
                </a:lnTo>
                <a:lnTo>
                  <a:pt x="6" y="47"/>
                </a:lnTo>
                <a:lnTo>
                  <a:pt x="6" y="49"/>
                </a:lnTo>
                <a:lnTo>
                  <a:pt x="28" y="49"/>
                </a:lnTo>
                <a:lnTo>
                  <a:pt x="28" y="43"/>
                </a:lnTo>
                <a:lnTo>
                  <a:pt x="30" y="37"/>
                </a:lnTo>
                <a:lnTo>
                  <a:pt x="32" y="32"/>
                </a:lnTo>
                <a:lnTo>
                  <a:pt x="36" y="29"/>
                </a:lnTo>
                <a:lnTo>
                  <a:pt x="41" y="25"/>
                </a:lnTo>
                <a:lnTo>
                  <a:pt x="46" y="23"/>
                </a:lnTo>
                <a:lnTo>
                  <a:pt x="52" y="22"/>
                </a:lnTo>
                <a:lnTo>
                  <a:pt x="60" y="22"/>
                </a:lnTo>
                <a:lnTo>
                  <a:pt x="67" y="22"/>
                </a:lnTo>
                <a:lnTo>
                  <a:pt x="73" y="23"/>
                </a:lnTo>
                <a:lnTo>
                  <a:pt x="79" y="25"/>
                </a:lnTo>
                <a:lnTo>
                  <a:pt x="83" y="28"/>
                </a:lnTo>
                <a:lnTo>
                  <a:pt x="86" y="30"/>
                </a:lnTo>
                <a:lnTo>
                  <a:pt x="88" y="35"/>
                </a:lnTo>
                <a:lnTo>
                  <a:pt x="90" y="38"/>
                </a:lnTo>
                <a:lnTo>
                  <a:pt x="90" y="44"/>
                </a:lnTo>
                <a:lnTo>
                  <a:pt x="90" y="50"/>
                </a:lnTo>
                <a:lnTo>
                  <a:pt x="89" y="54"/>
                </a:lnTo>
                <a:lnTo>
                  <a:pt x="88" y="57"/>
                </a:lnTo>
                <a:lnTo>
                  <a:pt x="84" y="59"/>
                </a:lnTo>
                <a:lnTo>
                  <a:pt x="79" y="61"/>
                </a:lnTo>
                <a:lnTo>
                  <a:pt x="70" y="63"/>
                </a:lnTo>
                <a:lnTo>
                  <a:pt x="60" y="64"/>
                </a:lnTo>
                <a:lnTo>
                  <a:pt x="47" y="65"/>
                </a:lnTo>
                <a:lnTo>
                  <a:pt x="35" y="67"/>
                </a:lnTo>
                <a:lnTo>
                  <a:pt x="26" y="71"/>
                </a:lnTo>
                <a:lnTo>
                  <a:pt x="17" y="74"/>
                </a:lnTo>
                <a:lnTo>
                  <a:pt x="11" y="80"/>
                </a:lnTo>
                <a:lnTo>
                  <a:pt x="6" y="86"/>
                </a:lnTo>
                <a:lnTo>
                  <a:pt x="3" y="94"/>
                </a:lnTo>
                <a:lnTo>
                  <a:pt x="1" y="102"/>
                </a:lnTo>
                <a:lnTo>
                  <a:pt x="0" y="113"/>
                </a:lnTo>
                <a:lnTo>
                  <a:pt x="1" y="123"/>
                </a:lnTo>
                <a:lnTo>
                  <a:pt x="3" y="131"/>
                </a:lnTo>
                <a:lnTo>
                  <a:pt x="6" y="139"/>
                </a:lnTo>
                <a:lnTo>
                  <a:pt x="11" y="146"/>
                </a:lnTo>
                <a:lnTo>
                  <a:pt x="17" y="151"/>
                </a:lnTo>
                <a:lnTo>
                  <a:pt x="25" y="155"/>
                </a:lnTo>
                <a:lnTo>
                  <a:pt x="34" y="157"/>
                </a:lnTo>
                <a:lnTo>
                  <a:pt x="44" y="158"/>
                </a:lnTo>
                <a:lnTo>
                  <a:pt x="58" y="157"/>
                </a:lnTo>
                <a:lnTo>
                  <a:pt x="70" y="152"/>
                </a:lnTo>
                <a:lnTo>
                  <a:pt x="82" y="144"/>
                </a:lnTo>
                <a:lnTo>
                  <a:pt x="92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87" name="Freeform 435"/>
          <p:cNvSpPr>
            <a:spLocks/>
          </p:cNvSpPr>
          <p:nvPr/>
        </p:nvSpPr>
        <p:spPr bwMode="auto">
          <a:xfrm>
            <a:off x="6027738" y="3511550"/>
            <a:ext cx="33337" cy="80963"/>
          </a:xfrm>
          <a:custGeom>
            <a:avLst/>
            <a:gdLst>
              <a:gd name="T0" fmla="*/ 0 w 67"/>
              <a:gd name="T1" fmla="*/ 2147483647 h 155"/>
              <a:gd name="T2" fmla="*/ 2147483647 w 67"/>
              <a:gd name="T3" fmla="*/ 2147483647 h 155"/>
              <a:gd name="T4" fmla="*/ 2147483647 w 67"/>
              <a:gd name="T5" fmla="*/ 2147483647 h 155"/>
              <a:gd name="T6" fmla="*/ 2147483647 w 67"/>
              <a:gd name="T7" fmla="*/ 2147483647 h 155"/>
              <a:gd name="T8" fmla="*/ 2147483647 w 67"/>
              <a:gd name="T9" fmla="*/ 2147483647 h 155"/>
              <a:gd name="T10" fmla="*/ 2147483647 w 67"/>
              <a:gd name="T11" fmla="*/ 2147483647 h 155"/>
              <a:gd name="T12" fmla="*/ 2147483647 w 67"/>
              <a:gd name="T13" fmla="*/ 2147483647 h 155"/>
              <a:gd name="T14" fmla="*/ 2147483647 w 67"/>
              <a:gd name="T15" fmla="*/ 2147483647 h 155"/>
              <a:gd name="T16" fmla="*/ 2147483647 w 67"/>
              <a:gd name="T17" fmla="*/ 2147483647 h 155"/>
              <a:gd name="T18" fmla="*/ 2147483647 w 67"/>
              <a:gd name="T19" fmla="*/ 2147483647 h 155"/>
              <a:gd name="T20" fmla="*/ 2147483647 w 67"/>
              <a:gd name="T21" fmla="*/ 2147483647 h 155"/>
              <a:gd name="T22" fmla="*/ 2147483647 w 67"/>
              <a:gd name="T23" fmla="*/ 2147483647 h 155"/>
              <a:gd name="T24" fmla="*/ 2147483647 w 67"/>
              <a:gd name="T25" fmla="*/ 0 h 155"/>
              <a:gd name="T26" fmla="*/ 2147483647 w 67"/>
              <a:gd name="T27" fmla="*/ 0 h 155"/>
              <a:gd name="T28" fmla="*/ 2147483647 w 67"/>
              <a:gd name="T29" fmla="*/ 0 h 155"/>
              <a:gd name="T30" fmla="*/ 2147483647 w 67"/>
              <a:gd name="T31" fmla="*/ 285118797 h 155"/>
              <a:gd name="T32" fmla="*/ 2147483647 w 67"/>
              <a:gd name="T33" fmla="*/ 569964931 h 155"/>
              <a:gd name="T34" fmla="*/ 2147483647 w 67"/>
              <a:gd name="T35" fmla="*/ 997506860 h 155"/>
              <a:gd name="T36" fmla="*/ 2147483647 w 67"/>
              <a:gd name="T37" fmla="*/ 1567744454 h 155"/>
              <a:gd name="T38" fmla="*/ 2147483647 w 67"/>
              <a:gd name="T39" fmla="*/ 2147483647 h 155"/>
              <a:gd name="T40" fmla="*/ 2147483647 w 67"/>
              <a:gd name="T41" fmla="*/ 2147483647 h 155"/>
              <a:gd name="T42" fmla="*/ 2147483647 w 67"/>
              <a:gd name="T43" fmla="*/ 2147483647 h 155"/>
              <a:gd name="T44" fmla="*/ 2147483647 w 67"/>
              <a:gd name="T45" fmla="*/ 427542060 h 155"/>
              <a:gd name="T46" fmla="*/ 0 w 67"/>
              <a:gd name="T47" fmla="*/ 427542060 h 155"/>
              <a:gd name="T48" fmla="*/ 0 w 67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7"/>
              <a:gd name="T76" fmla="*/ 0 h 155"/>
              <a:gd name="T77" fmla="*/ 67 w 67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7" h="155">
                <a:moveTo>
                  <a:pt x="0" y="155"/>
                </a:moveTo>
                <a:lnTo>
                  <a:pt x="24" y="155"/>
                </a:lnTo>
                <a:lnTo>
                  <a:pt x="24" y="70"/>
                </a:lnTo>
                <a:lnTo>
                  <a:pt x="25" y="60"/>
                </a:lnTo>
                <a:lnTo>
                  <a:pt x="26" y="51"/>
                </a:lnTo>
                <a:lnTo>
                  <a:pt x="29" y="44"/>
                </a:lnTo>
                <a:lnTo>
                  <a:pt x="33" y="38"/>
                </a:lnTo>
                <a:lnTo>
                  <a:pt x="38" y="32"/>
                </a:lnTo>
                <a:lnTo>
                  <a:pt x="45" y="29"/>
                </a:lnTo>
                <a:lnTo>
                  <a:pt x="53" y="28"/>
                </a:lnTo>
                <a:lnTo>
                  <a:pt x="61" y="26"/>
                </a:lnTo>
                <a:lnTo>
                  <a:pt x="67" y="26"/>
                </a:lnTo>
                <a:lnTo>
                  <a:pt x="67" y="0"/>
                </a:lnTo>
                <a:lnTo>
                  <a:pt x="60" y="0"/>
                </a:lnTo>
                <a:lnTo>
                  <a:pt x="54" y="0"/>
                </a:lnTo>
                <a:lnTo>
                  <a:pt x="48" y="2"/>
                </a:lnTo>
                <a:lnTo>
                  <a:pt x="43" y="4"/>
                </a:lnTo>
                <a:lnTo>
                  <a:pt x="37" y="7"/>
                </a:lnTo>
                <a:lnTo>
                  <a:pt x="33" y="11"/>
                </a:lnTo>
                <a:lnTo>
                  <a:pt x="29" y="17"/>
                </a:lnTo>
                <a:lnTo>
                  <a:pt x="26" y="23"/>
                </a:lnTo>
                <a:lnTo>
                  <a:pt x="22" y="30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88" name="Freeform 436"/>
          <p:cNvSpPr>
            <a:spLocks noEditPoints="1"/>
          </p:cNvSpPr>
          <p:nvPr/>
        </p:nvSpPr>
        <p:spPr bwMode="auto">
          <a:xfrm>
            <a:off x="6069013" y="3482975"/>
            <a:ext cx="11112" cy="109538"/>
          </a:xfrm>
          <a:custGeom>
            <a:avLst/>
            <a:gdLst>
              <a:gd name="T0" fmla="*/ 0 w 23"/>
              <a:gd name="T1" fmla="*/ 2147483647 h 208"/>
              <a:gd name="T2" fmla="*/ 2147483647 w 23"/>
              <a:gd name="T3" fmla="*/ 2147483647 h 208"/>
              <a:gd name="T4" fmla="*/ 2147483647 w 23"/>
              <a:gd name="T5" fmla="*/ 2147483647 h 208"/>
              <a:gd name="T6" fmla="*/ 0 w 23"/>
              <a:gd name="T7" fmla="*/ 2147483647 h 208"/>
              <a:gd name="T8" fmla="*/ 0 w 23"/>
              <a:gd name="T9" fmla="*/ 2147483647 h 208"/>
              <a:gd name="T10" fmla="*/ 0 w 23"/>
              <a:gd name="T11" fmla="*/ 2147483647 h 208"/>
              <a:gd name="T12" fmla="*/ 2147483647 w 23"/>
              <a:gd name="T13" fmla="*/ 2147483647 h 208"/>
              <a:gd name="T14" fmla="*/ 2147483647 w 23"/>
              <a:gd name="T15" fmla="*/ 0 h 208"/>
              <a:gd name="T16" fmla="*/ 0 w 23"/>
              <a:gd name="T17" fmla="*/ 0 h 208"/>
              <a:gd name="T18" fmla="*/ 0 w 23"/>
              <a:gd name="T19" fmla="*/ 2147483647 h 2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8"/>
              <a:gd name="T32" fmla="*/ 23 w 23"/>
              <a:gd name="T33" fmla="*/ 208 h 2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8">
                <a:moveTo>
                  <a:pt x="0" y="208"/>
                </a:moveTo>
                <a:lnTo>
                  <a:pt x="23" y="208"/>
                </a:lnTo>
                <a:lnTo>
                  <a:pt x="23" y="56"/>
                </a:lnTo>
                <a:lnTo>
                  <a:pt x="0" y="56"/>
                </a:lnTo>
                <a:lnTo>
                  <a:pt x="0" y="208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89" name="Freeform 437"/>
          <p:cNvSpPr>
            <a:spLocks noEditPoints="1"/>
          </p:cNvSpPr>
          <p:nvPr/>
        </p:nvSpPr>
        <p:spPr bwMode="auto">
          <a:xfrm>
            <a:off x="6092825" y="3511550"/>
            <a:ext cx="58738" cy="82550"/>
          </a:xfrm>
          <a:custGeom>
            <a:avLst/>
            <a:gdLst>
              <a:gd name="T0" fmla="*/ 2147483647 w 124"/>
              <a:gd name="T1" fmla="*/ 2147483647 h 158"/>
              <a:gd name="T2" fmla="*/ 2147483647 w 124"/>
              <a:gd name="T3" fmla="*/ 2147483647 h 158"/>
              <a:gd name="T4" fmla="*/ 2147483647 w 124"/>
              <a:gd name="T5" fmla="*/ 2147483647 h 158"/>
              <a:gd name="T6" fmla="*/ 2147483647 w 124"/>
              <a:gd name="T7" fmla="*/ 2147483647 h 158"/>
              <a:gd name="T8" fmla="*/ 2147483647 w 124"/>
              <a:gd name="T9" fmla="*/ 2147483647 h 158"/>
              <a:gd name="T10" fmla="*/ 2147483647 w 124"/>
              <a:gd name="T11" fmla="*/ 2147483647 h 158"/>
              <a:gd name="T12" fmla="*/ 2147483647 w 124"/>
              <a:gd name="T13" fmla="*/ 2147483647 h 158"/>
              <a:gd name="T14" fmla="*/ 2147483647 w 124"/>
              <a:gd name="T15" fmla="*/ 2147483647 h 158"/>
              <a:gd name="T16" fmla="*/ 2147483647 w 124"/>
              <a:gd name="T17" fmla="*/ 2147483647 h 158"/>
              <a:gd name="T18" fmla="*/ 2147483647 w 124"/>
              <a:gd name="T19" fmla="*/ 2147483647 h 158"/>
              <a:gd name="T20" fmla="*/ 2147483647 w 124"/>
              <a:gd name="T21" fmla="*/ 2147483647 h 158"/>
              <a:gd name="T22" fmla="*/ 2147483647 w 124"/>
              <a:gd name="T23" fmla="*/ 1568775937 h 158"/>
              <a:gd name="T24" fmla="*/ 2147483647 w 124"/>
              <a:gd name="T25" fmla="*/ 142492282 h 158"/>
              <a:gd name="T26" fmla="*/ 2147483647 w 124"/>
              <a:gd name="T27" fmla="*/ 142492282 h 158"/>
              <a:gd name="T28" fmla="*/ 2147483647 w 124"/>
              <a:gd name="T29" fmla="*/ 1568775937 h 158"/>
              <a:gd name="T30" fmla="*/ 1062914534 w 124"/>
              <a:gd name="T31" fmla="*/ 2147483647 h 158"/>
              <a:gd name="T32" fmla="*/ 106358890 w 124"/>
              <a:gd name="T33" fmla="*/ 2147483647 h 158"/>
              <a:gd name="T34" fmla="*/ 106358890 w 124"/>
              <a:gd name="T35" fmla="*/ 2147483647 h 158"/>
              <a:gd name="T36" fmla="*/ 1062914534 w 124"/>
              <a:gd name="T37" fmla="*/ 2147483647 h 158"/>
              <a:gd name="T38" fmla="*/ 2147483647 w 124"/>
              <a:gd name="T39" fmla="*/ 2147483647 h 158"/>
              <a:gd name="T40" fmla="*/ 2147483647 w 124"/>
              <a:gd name="T41" fmla="*/ 2147483647 h 158"/>
              <a:gd name="T42" fmla="*/ 2147483647 w 124"/>
              <a:gd name="T43" fmla="*/ 2147483647 h 158"/>
              <a:gd name="T44" fmla="*/ 2147483647 w 124"/>
              <a:gd name="T45" fmla="*/ 2147483647 h 158"/>
              <a:gd name="T46" fmla="*/ 2147483647 w 124"/>
              <a:gd name="T47" fmla="*/ 2147483647 h 158"/>
              <a:gd name="T48" fmla="*/ 2147483647 w 124"/>
              <a:gd name="T49" fmla="*/ 2147483647 h 158"/>
              <a:gd name="T50" fmla="*/ 2147483647 w 124"/>
              <a:gd name="T51" fmla="*/ 2147483647 h 158"/>
              <a:gd name="T52" fmla="*/ 2147483647 w 124"/>
              <a:gd name="T53" fmla="*/ 2147483647 h 158"/>
              <a:gd name="T54" fmla="*/ 2147483647 w 124"/>
              <a:gd name="T55" fmla="*/ 2147483647 h 158"/>
              <a:gd name="T56" fmla="*/ 2147483647 w 124"/>
              <a:gd name="T57" fmla="*/ 2147483647 h 158"/>
              <a:gd name="T58" fmla="*/ 2147483647 w 124"/>
              <a:gd name="T59" fmla="*/ 2147483647 h 158"/>
              <a:gd name="T60" fmla="*/ 2147483647 w 124"/>
              <a:gd name="T61" fmla="*/ 2147483647 h 158"/>
              <a:gd name="T62" fmla="*/ 2147483647 w 124"/>
              <a:gd name="T63" fmla="*/ 2147483647 h 158"/>
              <a:gd name="T64" fmla="*/ 2147483647 w 124"/>
              <a:gd name="T65" fmla="*/ 2147483647 h 158"/>
              <a:gd name="T66" fmla="*/ 2147483647 w 124"/>
              <a:gd name="T67" fmla="*/ 2147483647 h 158"/>
              <a:gd name="T68" fmla="*/ 2147483647 w 124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8"/>
              <a:gd name="T107" fmla="*/ 124 w 124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8">
                <a:moveTo>
                  <a:pt x="100" y="107"/>
                </a:moveTo>
                <a:lnTo>
                  <a:pt x="97" y="113"/>
                </a:lnTo>
                <a:lnTo>
                  <a:pt x="94" y="118"/>
                </a:lnTo>
                <a:lnTo>
                  <a:pt x="91" y="123"/>
                </a:lnTo>
                <a:lnTo>
                  <a:pt x="87" y="128"/>
                </a:lnTo>
                <a:lnTo>
                  <a:pt x="83" y="130"/>
                </a:lnTo>
                <a:lnTo>
                  <a:pt x="77" y="132"/>
                </a:lnTo>
                <a:lnTo>
                  <a:pt x="71" y="135"/>
                </a:lnTo>
                <a:lnTo>
                  <a:pt x="64" y="135"/>
                </a:lnTo>
                <a:lnTo>
                  <a:pt x="55" y="134"/>
                </a:lnTo>
                <a:lnTo>
                  <a:pt x="48" y="131"/>
                </a:lnTo>
                <a:lnTo>
                  <a:pt x="42" y="128"/>
                </a:lnTo>
                <a:lnTo>
                  <a:pt x="35" y="122"/>
                </a:lnTo>
                <a:lnTo>
                  <a:pt x="31" y="116"/>
                </a:lnTo>
                <a:lnTo>
                  <a:pt x="28" y="108"/>
                </a:lnTo>
                <a:lnTo>
                  <a:pt x="26" y="98"/>
                </a:lnTo>
                <a:lnTo>
                  <a:pt x="25" y="87"/>
                </a:lnTo>
                <a:lnTo>
                  <a:pt x="124" y="87"/>
                </a:lnTo>
                <a:lnTo>
                  <a:pt x="124" y="75"/>
                </a:lnTo>
                <a:lnTo>
                  <a:pt x="123" y="59"/>
                </a:lnTo>
                <a:lnTo>
                  <a:pt x="120" y="43"/>
                </a:lnTo>
                <a:lnTo>
                  <a:pt x="114" y="30"/>
                </a:lnTo>
                <a:lnTo>
                  <a:pt x="108" y="19"/>
                </a:lnTo>
                <a:lnTo>
                  <a:pt x="98" y="11"/>
                </a:lnTo>
                <a:lnTo>
                  <a:pt x="88" y="4"/>
                </a:lnTo>
                <a:lnTo>
                  <a:pt x="76" y="1"/>
                </a:lnTo>
                <a:lnTo>
                  <a:pt x="62" y="0"/>
                </a:lnTo>
                <a:lnTo>
                  <a:pt x="49" y="1"/>
                </a:lnTo>
                <a:lnTo>
                  <a:pt x="36" y="6"/>
                </a:lnTo>
                <a:lnTo>
                  <a:pt x="26" y="11"/>
                </a:lnTo>
                <a:lnTo>
                  <a:pt x="17" y="21"/>
                </a:lnTo>
                <a:lnTo>
                  <a:pt x="10" y="32"/>
                </a:lnTo>
                <a:lnTo>
                  <a:pt x="5" y="46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5" y="113"/>
                </a:lnTo>
                <a:lnTo>
                  <a:pt x="10" y="127"/>
                </a:lnTo>
                <a:lnTo>
                  <a:pt x="17" y="137"/>
                </a:lnTo>
                <a:lnTo>
                  <a:pt x="26" y="146"/>
                </a:lnTo>
                <a:lnTo>
                  <a:pt x="36" y="152"/>
                </a:lnTo>
                <a:lnTo>
                  <a:pt x="49" y="157"/>
                </a:lnTo>
                <a:lnTo>
                  <a:pt x="62" y="158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3" y="144"/>
                </a:lnTo>
                <a:lnTo>
                  <a:pt x="109" y="137"/>
                </a:lnTo>
                <a:lnTo>
                  <a:pt x="115" y="128"/>
                </a:lnTo>
                <a:lnTo>
                  <a:pt x="120" y="118"/>
                </a:lnTo>
                <a:lnTo>
                  <a:pt x="122" y="107"/>
                </a:lnTo>
                <a:lnTo>
                  <a:pt x="100" y="107"/>
                </a:lnTo>
                <a:close/>
                <a:moveTo>
                  <a:pt x="25" y="66"/>
                </a:moveTo>
                <a:lnTo>
                  <a:pt x="26" y="56"/>
                </a:lnTo>
                <a:lnTo>
                  <a:pt x="28" y="47"/>
                </a:lnTo>
                <a:lnTo>
                  <a:pt x="32" y="39"/>
                </a:lnTo>
                <a:lnTo>
                  <a:pt x="36" y="33"/>
                </a:lnTo>
                <a:lnTo>
                  <a:pt x="42" y="28"/>
                </a:lnTo>
                <a:lnTo>
                  <a:pt x="48" y="24"/>
                </a:lnTo>
                <a:lnTo>
                  <a:pt x="54" y="23"/>
                </a:lnTo>
                <a:lnTo>
                  <a:pt x="63" y="22"/>
                </a:lnTo>
                <a:lnTo>
                  <a:pt x="71" y="23"/>
                </a:lnTo>
                <a:lnTo>
                  <a:pt x="78" y="24"/>
                </a:lnTo>
                <a:lnTo>
                  <a:pt x="85" y="29"/>
                </a:lnTo>
                <a:lnTo>
                  <a:pt x="90" y="33"/>
                </a:lnTo>
                <a:lnTo>
                  <a:pt x="94" y="39"/>
                </a:lnTo>
                <a:lnTo>
                  <a:pt x="97" y="47"/>
                </a:lnTo>
                <a:lnTo>
                  <a:pt x="98" y="56"/>
                </a:lnTo>
                <a:lnTo>
                  <a:pt x="100" y="66"/>
                </a:lnTo>
                <a:lnTo>
                  <a:pt x="25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90" name="Freeform 438"/>
          <p:cNvSpPr>
            <a:spLocks/>
          </p:cNvSpPr>
          <p:nvPr/>
        </p:nvSpPr>
        <p:spPr bwMode="auto">
          <a:xfrm>
            <a:off x="6192838" y="3481388"/>
            <a:ext cx="80962" cy="114300"/>
          </a:xfrm>
          <a:custGeom>
            <a:avLst/>
            <a:gdLst>
              <a:gd name="T0" fmla="*/ 2147483647 w 171"/>
              <a:gd name="T1" fmla="*/ 2147483647 h 215"/>
              <a:gd name="T2" fmla="*/ 2147483647 w 171"/>
              <a:gd name="T3" fmla="*/ 2147483647 h 215"/>
              <a:gd name="T4" fmla="*/ 2147483647 w 171"/>
              <a:gd name="T5" fmla="*/ 2147483647 h 215"/>
              <a:gd name="T6" fmla="*/ 2147483647 w 171"/>
              <a:gd name="T7" fmla="*/ 2147483647 h 215"/>
              <a:gd name="T8" fmla="*/ 2147483647 w 171"/>
              <a:gd name="T9" fmla="*/ 2147483647 h 215"/>
              <a:gd name="T10" fmla="*/ 2147483647 w 171"/>
              <a:gd name="T11" fmla="*/ 2147483647 h 215"/>
              <a:gd name="T12" fmla="*/ 2147483647 w 171"/>
              <a:gd name="T13" fmla="*/ 2147483647 h 215"/>
              <a:gd name="T14" fmla="*/ 2147483647 w 171"/>
              <a:gd name="T15" fmla="*/ 2147483647 h 215"/>
              <a:gd name="T16" fmla="*/ 2147483647 w 171"/>
              <a:gd name="T17" fmla="*/ 2147483647 h 215"/>
              <a:gd name="T18" fmla="*/ 2147483647 w 171"/>
              <a:gd name="T19" fmla="*/ 2147483647 h 215"/>
              <a:gd name="T20" fmla="*/ 2147483647 w 171"/>
              <a:gd name="T21" fmla="*/ 2147483647 h 215"/>
              <a:gd name="T22" fmla="*/ 2147483647 w 171"/>
              <a:gd name="T23" fmla="*/ 2147483647 h 215"/>
              <a:gd name="T24" fmla="*/ 2147483647 w 171"/>
              <a:gd name="T25" fmla="*/ 2147483647 h 215"/>
              <a:gd name="T26" fmla="*/ 2147483647 w 171"/>
              <a:gd name="T27" fmla="*/ 2147483647 h 215"/>
              <a:gd name="T28" fmla="*/ 2147483647 w 171"/>
              <a:gd name="T29" fmla="*/ 2147483647 h 215"/>
              <a:gd name="T30" fmla="*/ 2147483647 w 171"/>
              <a:gd name="T31" fmla="*/ 2147483647 h 215"/>
              <a:gd name="T32" fmla="*/ 2147483647 w 171"/>
              <a:gd name="T33" fmla="*/ 2147483647 h 215"/>
              <a:gd name="T34" fmla="*/ 2147483647 w 171"/>
              <a:gd name="T35" fmla="*/ 2147483647 h 215"/>
              <a:gd name="T36" fmla="*/ 2147483647 w 171"/>
              <a:gd name="T37" fmla="*/ 2147483647 h 215"/>
              <a:gd name="T38" fmla="*/ 2147483647 w 171"/>
              <a:gd name="T39" fmla="*/ 2147483647 h 215"/>
              <a:gd name="T40" fmla="*/ 2147483647 w 171"/>
              <a:gd name="T41" fmla="*/ 2147483647 h 215"/>
              <a:gd name="T42" fmla="*/ 2147483647 w 171"/>
              <a:gd name="T43" fmla="*/ 2147483647 h 215"/>
              <a:gd name="T44" fmla="*/ 2147483647 w 171"/>
              <a:gd name="T45" fmla="*/ 1502451808 h 215"/>
              <a:gd name="T46" fmla="*/ 2147483647 w 171"/>
              <a:gd name="T47" fmla="*/ 150358218 h 215"/>
              <a:gd name="T48" fmla="*/ 2147483647 w 171"/>
              <a:gd name="T49" fmla="*/ 0 h 215"/>
              <a:gd name="T50" fmla="*/ 2147483647 w 171"/>
              <a:gd name="T51" fmla="*/ 601150578 h 215"/>
              <a:gd name="T52" fmla="*/ 2147483647 w 171"/>
              <a:gd name="T53" fmla="*/ 1652809960 h 215"/>
              <a:gd name="T54" fmla="*/ 2147483647 w 171"/>
              <a:gd name="T55" fmla="*/ 2147483647 h 215"/>
              <a:gd name="T56" fmla="*/ 2016599829 w 171"/>
              <a:gd name="T57" fmla="*/ 2147483647 h 215"/>
              <a:gd name="T58" fmla="*/ 1061427065 w 171"/>
              <a:gd name="T59" fmla="*/ 2147483647 h 215"/>
              <a:gd name="T60" fmla="*/ 424570850 w 171"/>
              <a:gd name="T61" fmla="*/ 2147483647 h 215"/>
              <a:gd name="T62" fmla="*/ 0 w 171"/>
              <a:gd name="T63" fmla="*/ 2147483647 h 215"/>
              <a:gd name="T64" fmla="*/ 0 w 171"/>
              <a:gd name="T65" fmla="*/ 2147483647 h 215"/>
              <a:gd name="T66" fmla="*/ 424570850 w 171"/>
              <a:gd name="T67" fmla="*/ 2147483647 h 215"/>
              <a:gd name="T68" fmla="*/ 1061427065 w 171"/>
              <a:gd name="T69" fmla="*/ 2147483647 h 215"/>
              <a:gd name="T70" fmla="*/ 2016599829 w 171"/>
              <a:gd name="T71" fmla="*/ 2147483647 h 215"/>
              <a:gd name="T72" fmla="*/ 2147483647 w 171"/>
              <a:gd name="T73" fmla="*/ 2147483647 h 215"/>
              <a:gd name="T74" fmla="*/ 2147483647 w 171"/>
              <a:gd name="T75" fmla="*/ 2147483647 h 215"/>
              <a:gd name="T76" fmla="*/ 2147483647 w 171"/>
              <a:gd name="T77" fmla="*/ 2147483647 h 215"/>
              <a:gd name="T78" fmla="*/ 2147483647 w 171"/>
              <a:gd name="T79" fmla="*/ 2147483647 h 215"/>
              <a:gd name="T80" fmla="*/ 2147483647 w 171"/>
              <a:gd name="T81" fmla="*/ 2147483647 h 215"/>
              <a:gd name="T82" fmla="*/ 2147483647 w 171"/>
              <a:gd name="T83" fmla="*/ 2147483647 h 215"/>
              <a:gd name="T84" fmla="*/ 2147483647 w 171"/>
              <a:gd name="T85" fmla="*/ 2147483647 h 215"/>
              <a:gd name="T86" fmla="*/ 2147483647 w 171"/>
              <a:gd name="T87" fmla="*/ 2147483647 h 2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71"/>
              <a:gd name="T133" fmla="*/ 0 h 215"/>
              <a:gd name="T134" fmla="*/ 171 w 171"/>
              <a:gd name="T135" fmla="*/ 215 h 21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71" h="215">
                <a:moveTo>
                  <a:pt x="149" y="181"/>
                </a:moveTo>
                <a:lnTo>
                  <a:pt x="154" y="211"/>
                </a:lnTo>
                <a:lnTo>
                  <a:pt x="171" y="211"/>
                </a:lnTo>
                <a:lnTo>
                  <a:pt x="171" y="99"/>
                </a:lnTo>
                <a:lnTo>
                  <a:pt x="89" y="99"/>
                </a:lnTo>
                <a:lnTo>
                  <a:pt x="89" y="122"/>
                </a:lnTo>
                <a:lnTo>
                  <a:pt x="148" y="122"/>
                </a:lnTo>
                <a:lnTo>
                  <a:pt x="148" y="124"/>
                </a:lnTo>
                <a:lnTo>
                  <a:pt x="147" y="140"/>
                </a:lnTo>
                <a:lnTo>
                  <a:pt x="144" y="152"/>
                </a:lnTo>
                <a:lnTo>
                  <a:pt x="139" y="163"/>
                </a:lnTo>
                <a:lnTo>
                  <a:pt x="132" y="172"/>
                </a:lnTo>
                <a:lnTo>
                  <a:pt x="124" y="179"/>
                </a:lnTo>
                <a:lnTo>
                  <a:pt x="113" y="185"/>
                </a:lnTo>
                <a:lnTo>
                  <a:pt x="103" y="188"/>
                </a:lnTo>
                <a:lnTo>
                  <a:pt x="90" y="190"/>
                </a:lnTo>
                <a:lnTo>
                  <a:pt x="76" y="188"/>
                </a:lnTo>
                <a:lnTo>
                  <a:pt x="64" y="184"/>
                </a:lnTo>
                <a:lnTo>
                  <a:pt x="53" y="177"/>
                </a:lnTo>
                <a:lnTo>
                  <a:pt x="44" y="167"/>
                </a:lnTo>
                <a:lnTo>
                  <a:pt x="36" y="156"/>
                </a:lnTo>
                <a:lnTo>
                  <a:pt x="31" y="142"/>
                </a:lnTo>
                <a:lnTo>
                  <a:pt x="28" y="126"/>
                </a:lnTo>
                <a:lnTo>
                  <a:pt x="27" y="107"/>
                </a:lnTo>
                <a:lnTo>
                  <a:pt x="28" y="88"/>
                </a:lnTo>
                <a:lnTo>
                  <a:pt x="31" y="72"/>
                </a:lnTo>
                <a:lnTo>
                  <a:pt x="36" y="58"/>
                </a:lnTo>
                <a:lnTo>
                  <a:pt x="44" y="46"/>
                </a:lnTo>
                <a:lnTo>
                  <a:pt x="53" y="37"/>
                </a:lnTo>
                <a:lnTo>
                  <a:pt x="64" y="30"/>
                </a:lnTo>
                <a:lnTo>
                  <a:pt x="76" y="25"/>
                </a:lnTo>
                <a:lnTo>
                  <a:pt x="91" y="24"/>
                </a:lnTo>
                <a:lnTo>
                  <a:pt x="102" y="25"/>
                </a:lnTo>
                <a:lnTo>
                  <a:pt x="110" y="27"/>
                </a:lnTo>
                <a:lnTo>
                  <a:pt x="119" y="30"/>
                </a:lnTo>
                <a:lnTo>
                  <a:pt x="126" y="35"/>
                </a:lnTo>
                <a:lnTo>
                  <a:pt x="132" y="42"/>
                </a:lnTo>
                <a:lnTo>
                  <a:pt x="136" y="49"/>
                </a:lnTo>
                <a:lnTo>
                  <a:pt x="141" y="57"/>
                </a:lnTo>
                <a:lnTo>
                  <a:pt x="143" y="66"/>
                </a:lnTo>
                <a:lnTo>
                  <a:pt x="168" y="66"/>
                </a:lnTo>
                <a:lnTo>
                  <a:pt x="165" y="51"/>
                </a:lnTo>
                <a:lnTo>
                  <a:pt x="160" y="38"/>
                </a:lnTo>
                <a:lnTo>
                  <a:pt x="152" y="27"/>
                </a:lnTo>
                <a:lnTo>
                  <a:pt x="144" y="17"/>
                </a:lnTo>
                <a:lnTo>
                  <a:pt x="133" y="10"/>
                </a:lnTo>
                <a:lnTo>
                  <a:pt x="121" y="4"/>
                </a:lnTo>
                <a:lnTo>
                  <a:pt x="107" y="1"/>
                </a:lnTo>
                <a:lnTo>
                  <a:pt x="91" y="0"/>
                </a:lnTo>
                <a:lnTo>
                  <a:pt x="81" y="0"/>
                </a:lnTo>
                <a:lnTo>
                  <a:pt x="71" y="2"/>
                </a:lnTo>
                <a:lnTo>
                  <a:pt x="63" y="4"/>
                </a:lnTo>
                <a:lnTo>
                  <a:pt x="53" y="7"/>
                </a:lnTo>
                <a:lnTo>
                  <a:pt x="46" y="11"/>
                </a:lnTo>
                <a:lnTo>
                  <a:pt x="38" y="16"/>
                </a:lnTo>
                <a:lnTo>
                  <a:pt x="31" y="22"/>
                </a:lnTo>
                <a:lnTo>
                  <a:pt x="25" y="29"/>
                </a:lnTo>
                <a:lnTo>
                  <a:pt x="19" y="36"/>
                </a:lnTo>
                <a:lnTo>
                  <a:pt x="14" y="44"/>
                </a:lnTo>
                <a:lnTo>
                  <a:pt x="10" y="53"/>
                </a:lnTo>
                <a:lnTo>
                  <a:pt x="7" y="63"/>
                </a:lnTo>
                <a:lnTo>
                  <a:pt x="4" y="73"/>
                </a:lnTo>
                <a:lnTo>
                  <a:pt x="3" y="84"/>
                </a:lnTo>
                <a:lnTo>
                  <a:pt x="0" y="95"/>
                </a:lnTo>
                <a:lnTo>
                  <a:pt x="0" y="108"/>
                </a:lnTo>
                <a:lnTo>
                  <a:pt x="0" y="120"/>
                </a:lnTo>
                <a:lnTo>
                  <a:pt x="3" y="131"/>
                </a:lnTo>
                <a:lnTo>
                  <a:pt x="4" y="142"/>
                </a:lnTo>
                <a:lnTo>
                  <a:pt x="7" y="152"/>
                </a:lnTo>
                <a:lnTo>
                  <a:pt x="10" y="162"/>
                </a:lnTo>
                <a:lnTo>
                  <a:pt x="14" y="171"/>
                </a:lnTo>
                <a:lnTo>
                  <a:pt x="19" y="179"/>
                </a:lnTo>
                <a:lnTo>
                  <a:pt x="25" y="186"/>
                </a:lnTo>
                <a:lnTo>
                  <a:pt x="31" y="193"/>
                </a:lnTo>
                <a:lnTo>
                  <a:pt x="37" y="199"/>
                </a:lnTo>
                <a:lnTo>
                  <a:pt x="44" y="204"/>
                </a:lnTo>
                <a:lnTo>
                  <a:pt x="52" y="208"/>
                </a:lnTo>
                <a:lnTo>
                  <a:pt x="59" y="211"/>
                </a:lnTo>
                <a:lnTo>
                  <a:pt x="68" y="213"/>
                </a:lnTo>
                <a:lnTo>
                  <a:pt x="76" y="215"/>
                </a:lnTo>
                <a:lnTo>
                  <a:pt x="86" y="215"/>
                </a:lnTo>
                <a:lnTo>
                  <a:pt x="95" y="215"/>
                </a:lnTo>
                <a:lnTo>
                  <a:pt x="105" y="213"/>
                </a:lnTo>
                <a:lnTo>
                  <a:pt x="114" y="211"/>
                </a:lnTo>
                <a:lnTo>
                  <a:pt x="122" y="207"/>
                </a:lnTo>
                <a:lnTo>
                  <a:pt x="130" y="202"/>
                </a:lnTo>
                <a:lnTo>
                  <a:pt x="136" y="197"/>
                </a:lnTo>
                <a:lnTo>
                  <a:pt x="144" y="190"/>
                </a:lnTo>
                <a:lnTo>
                  <a:pt x="149" y="18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91" name="Rectangle 439"/>
          <p:cNvSpPr>
            <a:spLocks noChangeArrowheads="1"/>
          </p:cNvSpPr>
          <p:nvPr/>
        </p:nvSpPr>
        <p:spPr bwMode="auto">
          <a:xfrm>
            <a:off x="6292850" y="3576638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92" name="Freeform 440"/>
          <p:cNvSpPr>
            <a:spLocks/>
          </p:cNvSpPr>
          <p:nvPr/>
        </p:nvSpPr>
        <p:spPr bwMode="auto">
          <a:xfrm>
            <a:off x="4851400" y="3679825"/>
            <a:ext cx="58738" cy="107950"/>
          </a:xfrm>
          <a:custGeom>
            <a:avLst/>
            <a:gdLst>
              <a:gd name="T0" fmla="*/ 0 w 126"/>
              <a:gd name="T1" fmla="*/ 2147483647 h 204"/>
              <a:gd name="T2" fmla="*/ 405299677 w 126"/>
              <a:gd name="T3" fmla="*/ 2147483647 h 204"/>
              <a:gd name="T4" fmla="*/ 1722251353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444667745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026062396 w 126"/>
              <a:gd name="T45" fmla="*/ 2147483647 h 204"/>
              <a:gd name="T46" fmla="*/ 810381651 w 126"/>
              <a:gd name="T47" fmla="*/ 2147483647 h 204"/>
              <a:gd name="T48" fmla="*/ 40529967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5"/>
                </a:moveTo>
                <a:lnTo>
                  <a:pt x="0" y="136"/>
                </a:lnTo>
                <a:lnTo>
                  <a:pt x="1" y="151"/>
                </a:lnTo>
                <a:lnTo>
                  <a:pt x="4" y="164"/>
                </a:lnTo>
                <a:lnTo>
                  <a:pt x="9" y="176"/>
                </a:lnTo>
                <a:lnTo>
                  <a:pt x="17" y="185"/>
                </a:lnTo>
                <a:lnTo>
                  <a:pt x="25" y="193"/>
                </a:lnTo>
                <a:lnTo>
                  <a:pt x="36" y="199"/>
                </a:lnTo>
                <a:lnTo>
                  <a:pt x="47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199"/>
                </a:lnTo>
                <a:lnTo>
                  <a:pt x="99" y="193"/>
                </a:lnTo>
                <a:lnTo>
                  <a:pt x="109" y="186"/>
                </a:lnTo>
                <a:lnTo>
                  <a:pt x="116" y="177"/>
                </a:lnTo>
                <a:lnTo>
                  <a:pt x="122" y="166"/>
                </a:lnTo>
                <a:lnTo>
                  <a:pt x="125" y="154"/>
                </a:lnTo>
                <a:lnTo>
                  <a:pt x="126" y="141"/>
                </a:lnTo>
                <a:lnTo>
                  <a:pt x="126" y="132"/>
                </a:lnTo>
                <a:lnTo>
                  <a:pt x="124" y="123"/>
                </a:lnTo>
                <a:lnTo>
                  <a:pt x="122" y="116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4" y="95"/>
                </a:lnTo>
                <a:lnTo>
                  <a:pt x="97" y="92"/>
                </a:lnTo>
                <a:lnTo>
                  <a:pt x="102" y="88"/>
                </a:lnTo>
                <a:lnTo>
                  <a:pt x="108" y="85"/>
                </a:lnTo>
                <a:lnTo>
                  <a:pt x="111" y="81"/>
                </a:lnTo>
                <a:lnTo>
                  <a:pt x="115" y="77"/>
                </a:lnTo>
                <a:lnTo>
                  <a:pt x="117" y="71"/>
                </a:lnTo>
                <a:lnTo>
                  <a:pt x="119" y="65"/>
                </a:lnTo>
                <a:lnTo>
                  <a:pt x="120" y="59"/>
                </a:lnTo>
                <a:lnTo>
                  <a:pt x="120" y="52"/>
                </a:lnTo>
                <a:lnTo>
                  <a:pt x="119" y="41"/>
                </a:lnTo>
                <a:lnTo>
                  <a:pt x="116" y="30"/>
                </a:lnTo>
                <a:lnTo>
                  <a:pt x="112" y="22"/>
                </a:lnTo>
                <a:lnTo>
                  <a:pt x="105" y="14"/>
                </a:lnTo>
                <a:lnTo>
                  <a:pt x="97" y="8"/>
                </a:lnTo>
                <a:lnTo>
                  <a:pt x="86" y="3"/>
                </a:lnTo>
                <a:lnTo>
                  <a:pt x="75" y="1"/>
                </a:lnTo>
                <a:lnTo>
                  <a:pt x="61" y="0"/>
                </a:lnTo>
                <a:lnTo>
                  <a:pt x="50" y="1"/>
                </a:lnTo>
                <a:lnTo>
                  <a:pt x="38" y="5"/>
                </a:lnTo>
                <a:lnTo>
                  <a:pt x="28" y="10"/>
                </a:lnTo>
                <a:lnTo>
                  <a:pt x="20" y="17"/>
                </a:lnTo>
                <a:lnTo>
                  <a:pt x="14" y="27"/>
                </a:lnTo>
                <a:lnTo>
                  <a:pt x="8" y="38"/>
                </a:lnTo>
                <a:lnTo>
                  <a:pt x="5" y="50"/>
                </a:lnTo>
                <a:lnTo>
                  <a:pt x="4" y="65"/>
                </a:lnTo>
                <a:lnTo>
                  <a:pt x="4" y="66"/>
                </a:lnTo>
                <a:lnTo>
                  <a:pt x="27" y="66"/>
                </a:lnTo>
                <a:lnTo>
                  <a:pt x="28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29"/>
                </a:lnTo>
                <a:lnTo>
                  <a:pt x="47" y="26"/>
                </a:lnTo>
                <a:lnTo>
                  <a:pt x="55" y="24"/>
                </a:lnTo>
                <a:lnTo>
                  <a:pt x="63" y="23"/>
                </a:lnTo>
                <a:lnTo>
                  <a:pt x="71" y="23"/>
                </a:lnTo>
                <a:lnTo>
                  <a:pt x="77" y="26"/>
                </a:lnTo>
                <a:lnTo>
                  <a:pt x="82" y="28"/>
                </a:lnTo>
                <a:lnTo>
                  <a:pt x="86" y="31"/>
                </a:lnTo>
                <a:lnTo>
                  <a:pt x="91" y="35"/>
                </a:lnTo>
                <a:lnTo>
                  <a:pt x="93" y="41"/>
                </a:lnTo>
                <a:lnTo>
                  <a:pt x="95" y="47"/>
                </a:lnTo>
                <a:lnTo>
                  <a:pt x="95" y="54"/>
                </a:lnTo>
                <a:lnTo>
                  <a:pt x="94" y="62"/>
                </a:lnTo>
                <a:lnTo>
                  <a:pt x="93" y="67"/>
                </a:lnTo>
                <a:lnTo>
                  <a:pt x="90" y="73"/>
                </a:lnTo>
                <a:lnTo>
                  <a:pt x="85" y="77"/>
                </a:lnTo>
                <a:lnTo>
                  <a:pt x="80" y="80"/>
                </a:lnTo>
                <a:lnTo>
                  <a:pt x="74" y="83"/>
                </a:lnTo>
                <a:lnTo>
                  <a:pt x="66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3" y="106"/>
                </a:lnTo>
                <a:lnTo>
                  <a:pt x="72" y="107"/>
                </a:lnTo>
                <a:lnTo>
                  <a:pt x="79" y="108"/>
                </a:lnTo>
                <a:lnTo>
                  <a:pt x="86" y="112"/>
                </a:lnTo>
                <a:lnTo>
                  <a:pt x="92" y="115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49"/>
                </a:lnTo>
                <a:lnTo>
                  <a:pt x="99" y="157"/>
                </a:lnTo>
                <a:lnTo>
                  <a:pt x="96" y="163"/>
                </a:lnTo>
                <a:lnTo>
                  <a:pt x="91" y="169"/>
                </a:lnTo>
                <a:lnTo>
                  <a:pt x="85" y="173"/>
                </a:lnTo>
                <a:lnTo>
                  <a:pt x="79" y="177"/>
                </a:lnTo>
                <a:lnTo>
                  <a:pt x="72" y="178"/>
                </a:lnTo>
                <a:lnTo>
                  <a:pt x="63" y="179"/>
                </a:lnTo>
                <a:lnTo>
                  <a:pt x="55" y="178"/>
                </a:lnTo>
                <a:lnTo>
                  <a:pt x="46" y="177"/>
                </a:lnTo>
                <a:lnTo>
                  <a:pt x="40" y="172"/>
                </a:lnTo>
                <a:lnTo>
                  <a:pt x="35" y="168"/>
                </a:lnTo>
                <a:lnTo>
                  <a:pt x="31" y="162"/>
                </a:lnTo>
                <a:lnTo>
                  <a:pt x="27" y="154"/>
                </a:lnTo>
                <a:lnTo>
                  <a:pt x="25" y="146"/>
                </a:lnTo>
                <a:lnTo>
                  <a:pt x="24" y="135"/>
                </a:lnTo>
                <a:lnTo>
                  <a:pt x="0" y="13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93" name="Freeform 441"/>
          <p:cNvSpPr>
            <a:spLocks noEditPoints="1"/>
          </p:cNvSpPr>
          <p:nvPr/>
        </p:nvSpPr>
        <p:spPr bwMode="auto">
          <a:xfrm>
            <a:off x="4919663" y="3679825"/>
            <a:ext cx="58737" cy="107950"/>
          </a:xfrm>
          <a:custGeom>
            <a:avLst/>
            <a:gdLst>
              <a:gd name="T0" fmla="*/ 1722192197 w 126"/>
              <a:gd name="T1" fmla="*/ 2147483647 h 204"/>
              <a:gd name="T2" fmla="*/ 506553126 w 126"/>
              <a:gd name="T3" fmla="*/ 2147483647 h 204"/>
              <a:gd name="T4" fmla="*/ 0 w 126"/>
              <a:gd name="T5" fmla="*/ 2147483647 h 204"/>
              <a:gd name="T6" fmla="*/ 1013105320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074368167 h 204"/>
              <a:gd name="T30" fmla="*/ 2147483647 w 126"/>
              <a:gd name="T31" fmla="*/ 148129118 h 204"/>
              <a:gd name="T32" fmla="*/ 2147483647 w 126"/>
              <a:gd name="T33" fmla="*/ 444667745 h 204"/>
              <a:gd name="T34" fmla="*/ 1519658679 w 126"/>
              <a:gd name="T35" fmla="*/ 2147483647 h 204"/>
              <a:gd name="T36" fmla="*/ 709087110 w 126"/>
              <a:gd name="T37" fmla="*/ 2147483647 h 204"/>
              <a:gd name="T38" fmla="*/ 1013105320 w 126"/>
              <a:gd name="T39" fmla="*/ 2147483647 h 204"/>
              <a:gd name="T40" fmla="*/ 2127478798 w 126"/>
              <a:gd name="T41" fmla="*/ 2147483647 h 204"/>
              <a:gd name="T42" fmla="*/ 2147483647 w 126"/>
              <a:gd name="T43" fmla="*/ 2147483647 h 204"/>
              <a:gd name="T44" fmla="*/ 2147483647 w 126"/>
              <a:gd name="T45" fmla="*/ 2147483647 h 204"/>
              <a:gd name="T46" fmla="*/ 2147483647 w 126"/>
              <a:gd name="T47" fmla="*/ 2147483647 h 204"/>
              <a:gd name="T48" fmla="*/ 214748364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26"/>
              <a:gd name="T130" fmla="*/ 0 h 204"/>
              <a:gd name="T131" fmla="*/ 126 w 126"/>
              <a:gd name="T132" fmla="*/ 204 h 20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26" h="204">
                <a:moveTo>
                  <a:pt x="31" y="90"/>
                </a:moveTo>
                <a:lnTo>
                  <a:pt x="24" y="93"/>
                </a:lnTo>
                <a:lnTo>
                  <a:pt x="17" y="98"/>
                </a:lnTo>
                <a:lnTo>
                  <a:pt x="12" y="102"/>
                </a:lnTo>
                <a:lnTo>
                  <a:pt x="8" y="108"/>
                </a:lnTo>
                <a:lnTo>
                  <a:pt x="5" y="115"/>
                </a:lnTo>
                <a:lnTo>
                  <a:pt x="3" y="123"/>
                </a:lnTo>
                <a:lnTo>
                  <a:pt x="0" y="132"/>
                </a:lnTo>
                <a:lnTo>
                  <a:pt x="0" y="140"/>
                </a:lnTo>
                <a:lnTo>
                  <a:pt x="2" y="154"/>
                </a:lnTo>
                <a:lnTo>
                  <a:pt x="5" y="166"/>
                </a:lnTo>
                <a:lnTo>
                  <a:pt x="10" y="177"/>
                </a:lnTo>
                <a:lnTo>
                  <a:pt x="17" y="186"/>
                </a:lnTo>
                <a:lnTo>
                  <a:pt x="26" y="193"/>
                </a:lnTo>
                <a:lnTo>
                  <a:pt x="36" y="199"/>
                </a:lnTo>
                <a:lnTo>
                  <a:pt x="49" y="203"/>
                </a:lnTo>
                <a:lnTo>
                  <a:pt x="63" y="204"/>
                </a:lnTo>
                <a:lnTo>
                  <a:pt x="77" y="203"/>
                </a:lnTo>
                <a:lnTo>
                  <a:pt x="89" y="199"/>
                </a:lnTo>
                <a:lnTo>
                  <a:pt x="101" y="193"/>
                </a:lnTo>
                <a:lnTo>
                  <a:pt x="109" y="186"/>
                </a:lnTo>
                <a:lnTo>
                  <a:pt x="116" y="177"/>
                </a:lnTo>
                <a:lnTo>
                  <a:pt x="122" y="166"/>
                </a:lnTo>
                <a:lnTo>
                  <a:pt x="125" y="154"/>
                </a:lnTo>
                <a:lnTo>
                  <a:pt x="126" y="140"/>
                </a:lnTo>
                <a:lnTo>
                  <a:pt x="126" y="132"/>
                </a:lnTo>
                <a:lnTo>
                  <a:pt x="124" y="123"/>
                </a:lnTo>
                <a:lnTo>
                  <a:pt x="122" y="115"/>
                </a:lnTo>
                <a:lnTo>
                  <a:pt x="119" y="108"/>
                </a:lnTo>
                <a:lnTo>
                  <a:pt x="113" y="102"/>
                </a:lnTo>
                <a:lnTo>
                  <a:pt x="108" y="98"/>
                </a:lnTo>
                <a:lnTo>
                  <a:pt x="103" y="93"/>
                </a:lnTo>
                <a:lnTo>
                  <a:pt x="95" y="90"/>
                </a:lnTo>
                <a:lnTo>
                  <a:pt x="101" y="86"/>
                </a:lnTo>
                <a:lnTo>
                  <a:pt x="106" y="83"/>
                </a:lnTo>
                <a:lnTo>
                  <a:pt x="110" y="78"/>
                </a:lnTo>
                <a:lnTo>
                  <a:pt x="113" y="73"/>
                </a:lnTo>
                <a:lnTo>
                  <a:pt x="116" y="69"/>
                </a:lnTo>
                <a:lnTo>
                  <a:pt x="119" y="63"/>
                </a:lnTo>
                <a:lnTo>
                  <a:pt x="120" y="56"/>
                </a:lnTo>
                <a:lnTo>
                  <a:pt x="120" y="49"/>
                </a:lnTo>
                <a:lnTo>
                  <a:pt x="119" y="38"/>
                </a:lnTo>
                <a:lnTo>
                  <a:pt x="115" y="29"/>
                </a:lnTo>
                <a:lnTo>
                  <a:pt x="111" y="21"/>
                </a:lnTo>
                <a:lnTo>
                  <a:pt x="104" y="14"/>
                </a:lnTo>
                <a:lnTo>
                  <a:pt x="96" y="8"/>
                </a:lnTo>
                <a:lnTo>
                  <a:pt x="87" y="3"/>
                </a:lnTo>
                <a:lnTo>
                  <a:pt x="75" y="1"/>
                </a:lnTo>
                <a:lnTo>
                  <a:pt x="63" y="0"/>
                </a:lnTo>
                <a:lnTo>
                  <a:pt x="51" y="1"/>
                </a:lnTo>
                <a:lnTo>
                  <a:pt x="39" y="3"/>
                </a:lnTo>
                <a:lnTo>
                  <a:pt x="30" y="8"/>
                </a:lnTo>
                <a:lnTo>
                  <a:pt x="22" y="14"/>
                </a:lnTo>
                <a:lnTo>
                  <a:pt x="15" y="21"/>
                </a:lnTo>
                <a:lnTo>
                  <a:pt x="11" y="29"/>
                </a:lnTo>
                <a:lnTo>
                  <a:pt x="8" y="38"/>
                </a:lnTo>
                <a:lnTo>
                  <a:pt x="7" y="49"/>
                </a:lnTo>
                <a:lnTo>
                  <a:pt x="7" y="56"/>
                </a:lnTo>
                <a:lnTo>
                  <a:pt x="8" y="63"/>
                </a:lnTo>
                <a:lnTo>
                  <a:pt x="10" y="69"/>
                </a:lnTo>
                <a:lnTo>
                  <a:pt x="13" y="73"/>
                </a:lnTo>
                <a:lnTo>
                  <a:pt x="16" y="78"/>
                </a:lnTo>
                <a:lnTo>
                  <a:pt x="21" y="83"/>
                </a:lnTo>
                <a:lnTo>
                  <a:pt x="25" y="86"/>
                </a:lnTo>
                <a:lnTo>
                  <a:pt x="31" y="90"/>
                </a:lnTo>
                <a:close/>
                <a:moveTo>
                  <a:pt x="31" y="52"/>
                </a:moveTo>
                <a:lnTo>
                  <a:pt x="32" y="45"/>
                </a:lnTo>
                <a:lnTo>
                  <a:pt x="33" y="40"/>
                </a:lnTo>
                <a:lnTo>
                  <a:pt x="36" y="35"/>
                </a:lnTo>
                <a:lnTo>
                  <a:pt x="39" y="31"/>
                </a:lnTo>
                <a:lnTo>
                  <a:pt x="44" y="28"/>
                </a:lnTo>
                <a:lnTo>
                  <a:pt x="49" y="26"/>
                </a:lnTo>
                <a:lnTo>
                  <a:pt x="55" y="23"/>
                </a:lnTo>
                <a:lnTo>
                  <a:pt x="63" y="23"/>
                </a:lnTo>
                <a:lnTo>
                  <a:pt x="70" y="23"/>
                </a:lnTo>
                <a:lnTo>
                  <a:pt x="76" y="26"/>
                </a:lnTo>
                <a:lnTo>
                  <a:pt x="82" y="28"/>
                </a:lnTo>
                <a:lnTo>
                  <a:pt x="86" y="31"/>
                </a:lnTo>
                <a:lnTo>
                  <a:pt x="89" y="35"/>
                </a:lnTo>
                <a:lnTo>
                  <a:pt x="92" y="40"/>
                </a:lnTo>
                <a:lnTo>
                  <a:pt x="93" y="45"/>
                </a:lnTo>
                <a:lnTo>
                  <a:pt x="94" y="52"/>
                </a:lnTo>
                <a:lnTo>
                  <a:pt x="93" y="58"/>
                </a:lnTo>
                <a:lnTo>
                  <a:pt x="92" y="64"/>
                </a:lnTo>
                <a:lnTo>
                  <a:pt x="89" y="69"/>
                </a:lnTo>
                <a:lnTo>
                  <a:pt x="86" y="73"/>
                </a:lnTo>
                <a:lnTo>
                  <a:pt x="82" y="77"/>
                </a:lnTo>
                <a:lnTo>
                  <a:pt x="75" y="79"/>
                </a:lnTo>
                <a:lnTo>
                  <a:pt x="70" y="81"/>
                </a:lnTo>
                <a:lnTo>
                  <a:pt x="63" y="81"/>
                </a:lnTo>
                <a:lnTo>
                  <a:pt x="55" y="81"/>
                </a:lnTo>
                <a:lnTo>
                  <a:pt x="50" y="79"/>
                </a:lnTo>
                <a:lnTo>
                  <a:pt x="44" y="77"/>
                </a:lnTo>
                <a:lnTo>
                  <a:pt x="39" y="73"/>
                </a:lnTo>
                <a:lnTo>
                  <a:pt x="36" y="69"/>
                </a:lnTo>
                <a:lnTo>
                  <a:pt x="33" y="64"/>
                </a:lnTo>
                <a:lnTo>
                  <a:pt x="32" y="58"/>
                </a:lnTo>
                <a:lnTo>
                  <a:pt x="31" y="52"/>
                </a:lnTo>
                <a:close/>
                <a:moveTo>
                  <a:pt x="26" y="140"/>
                </a:moveTo>
                <a:lnTo>
                  <a:pt x="27" y="132"/>
                </a:lnTo>
                <a:lnTo>
                  <a:pt x="28" y="125"/>
                </a:lnTo>
                <a:lnTo>
                  <a:pt x="31" y="118"/>
                </a:lnTo>
                <a:lnTo>
                  <a:pt x="35" y="113"/>
                </a:lnTo>
                <a:lnTo>
                  <a:pt x="41" y="108"/>
                </a:lnTo>
                <a:lnTo>
                  <a:pt x="48" y="105"/>
                </a:lnTo>
                <a:lnTo>
                  <a:pt x="55" y="104"/>
                </a:lnTo>
                <a:lnTo>
                  <a:pt x="63" y="102"/>
                </a:lnTo>
                <a:lnTo>
                  <a:pt x="71" y="104"/>
                </a:lnTo>
                <a:lnTo>
                  <a:pt x="79" y="105"/>
                </a:lnTo>
                <a:lnTo>
                  <a:pt x="85" y="108"/>
                </a:lnTo>
                <a:lnTo>
                  <a:pt x="91" y="113"/>
                </a:lnTo>
                <a:lnTo>
                  <a:pt x="95" y="118"/>
                </a:lnTo>
                <a:lnTo>
                  <a:pt x="99" y="125"/>
                </a:lnTo>
                <a:lnTo>
                  <a:pt x="100" y="132"/>
                </a:lnTo>
                <a:lnTo>
                  <a:pt x="101" y="140"/>
                </a:lnTo>
                <a:lnTo>
                  <a:pt x="100" y="148"/>
                </a:lnTo>
                <a:lnTo>
                  <a:pt x="99" y="156"/>
                </a:lnTo>
                <a:lnTo>
                  <a:pt x="95" y="163"/>
                </a:lnTo>
                <a:lnTo>
                  <a:pt x="91" y="169"/>
                </a:lnTo>
                <a:lnTo>
                  <a:pt x="85" y="173"/>
                </a:lnTo>
                <a:lnTo>
                  <a:pt x="79" y="177"/>
                </a:lnTo>
                <a:lnTo>
                  <a:pt x="71" y="178"/>
                </a:lnTo>
                <a:lnTo>
                  <a:pt x="63" y="179"/>
                </a:lnTo>
                <a:lnTo>
                  <a:pt x="55" y="178"/>
                </a:lnTo>
                <a:lnTo>
                  <a:pt x="48" y="177"/>
                </a:lnTo>
                <a:lnTo>
                  <a:pt x="41" y="173"/>
                </a:lnTo>
                <a:lnTo>
                  <a:pt x="35" y="169"/>
                </a:lnTo>
                <a:lnTo>
                  <a:pt x="31" y="163"/>
                </a:lnTo>
                <a:lnTo>
                  <a:pt x="28" y="156"/>
                </a:lnTo>
                <a:lnTo>
                  <a:pt x="27" y="148"/>
                </a:lnTo>
                <a:lnTo>
                  <a:pt x="26" y="14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94" name="Freeform 442"/>
          <p:cNvSpPr>
            <a:spLocks/>
          </p:cNvSpPr>
          <p:nvPr/>
        </p:nvSpPr>
        <p:spPr bwMode="auto">
          <a:xfrm>
            <a:off x="5537200" y="3676650"/>
            <a:ext cx="84138" cy="109538"/>
          </a:xfrm>
          <a:custGeom>
            <a:avLst/>
            <a:gdLst>
              <a:gd name="T0" fmla="*/ 2147483647 w 178"/>
              <a:gd name="T1" fmla="*/ 2147483647 h 207"/>
              <a:gd name="T2" fmla="*/ 2147483647 w 178"/>
              <a:gd name="T3" fmla="*/ 2147483647 h 207"/>
              <a:gd name="T4" fmla="*/ 2147483647 w 178"/>
              <a:gd name="T5" fmla="*/ 2147483647 h 207"/>
              <a:gd name="T6" fmla="*/ 2147483647 w 178"/>
              <a:gd name="T7" fmla="*/ 2147483647 h 207"/>
              <a:gd name="T8" fmla="*/ 2147483647 w 178"/>
              <a:gd name="T9" fmla="*/ 2147483647 h 207"/>
              <a:gd name="T10" fmla="*/ 2147483647 w 178"/>
              <a:gd name="T11" fmla="*/ 2147483647 h 207"/>
              <a:gd name="T12" fmla="*/ 2147483647 w 178"/>
              <a:gd name="T13" fmla="*/ 2147483647 h 207"/>
              <a:gd name="T14" fmla="*/ 2147483647 w 178"/>
              <a:gd name="T15" fmla="*/ 2147483647 h 207"/>
              <a:gd name="T16" fmla="*/ 2147483647 w 178"/>
              <a:gd name="T17" fmla="*/ 2147483647 h 207"/>
              <a:gd name="T18" fmla="*/ 2147483647 w 178"/>
              <a:gd name="T19" fmla="*/ 0 h 207"/>
              <a:gd name="T20" fmla="*/ 2147483647 w 178"/>
              <a:gd name="T21" fmla="*/ 0 h 207"/>
              <a:gd name="T22" fmla="*/ 2147483647 w 178"/>
              <a:gd name="T23" fmla="*/ 2147483647 h 207"/>
              <a:gd name="T24" fmla="*/ 2147483647 w 178"/>
              <a:gd name="T25" fmla="*/ 2147483647 h 207"/>
              <a:gd name="T26" fmla="*/ 2147483647 w 178"/>
              <a:gd name="T27" fmla="*/ 2147483647 h 207"/>
              <a:gd name="T28" fmla="*/ 2147483647 w 178"/>
              <a:gd name="T29" fmla="*/ 0 h 207"/>
              <a:gd name="T30" fmla="*/ 0 w 178"/>
              <a:gd name="T31" fmla="*/ 0 h 207"/>
              <a:gd name="T32" fmla="*/ 0 w 178"/>
              <a:gd name="T33" fmla="*/ 2147483647 h 207"/>
              <a:gd name="T34" fmla="*/ 2147483647 w 178"/>
              <a:gd name="T35" fmla="*/ 2147483647 h 207"/>
              <a:gd name="T36" fmla="*/ 2147483647 w 178"/>
              <a:gd name="T37" fmla="*/ 2147483647 h 2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8"/>
              <a:gd name="T58" fmla="*/ 0 h 207"/>
              <a:gd name="T59" fmla="*/ 178 w 178"/>
              <a:gd name="T60" fmla="*/ 207 h 20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8" h="207">
                <a:moveTo>
                  <a:pt x="24" y="30"/>
                </a:moveTo>
                <a:lnTo>
                  <a:pt x="26" y="39"/>
                </a:lnTo>
                <a:lnTo>
                  <a:pt x="28" y="49"/>
                </a:lnTo>
                <a:lnTo>
                  <a:pt x="75" y="207"/>
                </a:lnTo>
                <a:lnTo>
                  <a:pt x="100" y="207"/>
                </a:lnTo>
                <a:lnTo>
                  <a:pt x="148" y="49"/>
                </a:lnTo>
                <a:lnTo>
                  <a:pt x="152" y="30"/>
                </a:lnTo>
                <a:lnTo>
                  <a:pt x="152" y="207"/>
                </a:lnTo>
                <a:lnTo>
                  <a:pt x="178" y="207"/>
                </a:lnTo>
                <a:lnTo>
                  <a:pt x="178" y="0"/>
                </a:lnTo>
                <a:lnTo>
                  <a:pt x="141" y="0"/>
                </a:lnTo>
                <a:lnTo>
                  <a:pt x="92" y="158"/>
                </a:lnTo>
                <a:lnTo>
                  <a:pt x="88" y="176"/>
                </a:lnTo>
                <a:lnTo>
                  <a:pt x="84" y="158"/>
                </a:lnTo>
                <a:lnTo>
                  <a:pt x="36" y="0"/>
                </a:lnTo>
                <a:lnTo>
                  <a:pt x="0" y="0"/>
                </a:lnTo>
                <a:lnTo>
                  <a:pt x="0" y="207"/>
                </a:lnTo>
                <a:lnTo>
                  <a:pt x="24" y="207"/>
                </a:lnTo>
                <a:lnTo>
                  <a:pt x="24" y="3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95" name="Freeform 443"/>
          <p:cNvSpPr>
            <a:spLocks noEditPoints="1"/>
          </p:cNvSpPr>
          <p:nvPr/>
        </p:nvSpPr>
        <p:spPr bwMode="auto">
          <a:xfrm>
            <a:off x="5638800" y="3676650"/>
            <a:ext cx="11113" cy="109538"/>
          </a:xfrm>
          <a:custGeom>
            <a:avLst/>
            <a:gdLst>
              <a:gd name="T0" fmla="*/ 0 w 24"/>
              <a:gd name="T1" fmla="*/ 2147483647 h 207"/>
              <a:gd name="T2" fmla="*/ 2147483647 w 24"/>
              <a:gd name="T3" fmla="*/ 2147483647 h 207"/>
              <a:gd name="T4" fmla="*/ 2147483647 w 24"/>
              <a:gd name="T5" fmla="*/ 2147483647 h 207"/>
              <a:gd name="T6" fmla="*/ 0 w 24"/>
              <a:gd name="T7" fmla="*/ 2147483647 h 207"/>
              <a:gd name="T8" fmla="*/ 0 w 24"/>
              <a:gd name="T9" fmla="*/ 2147483647 h 207"/>
              <a:gd name="T10" fmla="*/ 0 w 24"/>
              <a:gd name="T11" fmla="*/ 2147483647 h 207"/>
              <a:gd name="T12" fmla="*/ 2147483647 w 24"/>
              <a:gd name="T13" fmla="*/ 2147483647 h 207"/>
              <a:gd name="T14" fmla="*/ 2147483647 w 24"/>
              <a:gd name="T15" fmla="*/ 0 h 207"/>
              <a:gd name="T16" fmla="*/ 0 w 24"/>
              <a:gd name="T17" fmla="*/ 0 h 207"/>
              <a:gd name="T18" fmla="*/ 0 w 24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"/>
              <a:gd name="T31" fmla="*/ 0 h 207"/>
              <a:gd name="T32" fmla="*/ 24 w 24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" h="207">
                <a:moveTo>
                  <a:pt x="0" y="207"/>
                </a:moveTo>
                <a:lnTo>
                  <a:pt x="24" y="207"/>
                </a:lnTo>
                <a:lnTo>
                  <a:pt x="24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4" y="28"/>
                </a:lnTo>
                <a:lnTo>
                  <a:pt x="24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96" name="Freeform 444"/>
          <p:cNvSpPr>
            <a:spLocks/>
          </p:cNvSpPr>
          <p:nvPr/>
        </p:nvSpPr>
        <p:spPr bwMode="auto">
          <a:xfrm>
            <a:off x="5662613" y="3703638"/>
            <a:ext cx="57150" cy="84137"/>
          </a:xfrm>
          <a:custGeom>
            <a:avLst/>
            <a:gdLst>
              <a:gd name="T0" fmla="*/ 2147483647 w 121"/>
              <a:gd name="T1" fmla="*/ 2147483647 h 159"/>
              <a:gd name="T2" fmla="*/ 2147483647 w 121"/>
              <a:gd name="T3" fmla="*/ 2147483647 h 159"/>
              <a:gd name="T4" fmla="*/ 2147483647 w 121"/>
              <a:gd name="T5" fmla="*/ 2147483647 h 159"/>
              <a:gd name="T6" fmla="*/ 2147483647 w 121"/>
              <a:gd name="T7" fmla="*/ 592789652 h 159"/>
              <a:gd name="T8" fmla="*/ 2147483647 w 121"/>
              <a:gd name="T9" fmla="*/ 0 h 159"/>
              <a:gd name="T10" fmla="*/ 2147483647 w 121"/>
              <a:gd name="T11" fmla="*/ 889044382 h 159"/>
              <a:gd name="T12" fmla="*/ 1791113138 w 121"/>
              <a:gd name="T13" fmla="*/ 2147483647 h 159"/>
              <a:gd name="T14" fmla="*/ 421399079 w 121"/>
              <a:gd name="T15" fmla="*/ 2147483647 h 159"/>
              <a:gd name="T16" fmla="*/ 0 w 121"/>
              <a:gd name="T17" fmla="*/ 2147483647 h 159"/>
              <a:gd name="T18" fmla="*/ 421399079 w 121"/>
              <a:gd name="T19" fmla="*/ 2147483647 h 159"/>
              <a:gd name="T20" fmla="*/ 1685819249 w 121"/>
              <a:gd name="T21" fmla="*/ 2147483647 h 159"/>
              <a:gd name="T22" fmla="*/ 2147483647 w 121"/>
              <a:gd name="T23" fmla="*/ 2147483647 h 159"/>
              <a:gd name="T24" fmla="*/ 2147483647 w 121"/>
              <a:gd name="T25" fmla="*/ 2147483647 h 159"/>
              <a:gd name="T26" fmla="*/ 2147483647 w 121"/>
              <a:gd name="T27" fmla="*/ 2147483647 h 159"/>
              <a:gd name="T28" fmla="*/ 2147483647 w 121"/>
              <a:gd name="T29" fmla="*/ 2147483647 h 159"/>
              <a:gd name="T30" fmla="*/ 2147483647 w 121"/>
              <a:gd name="T31" fmla="*/ 2147483647 h 159"/>
              <a:gd name="T32" fmla="*/ 2147483647 w 121"/>
              <a:gd name="T33" fmla="*/ 2147483647 h 159"/>
              <a:gd name="T34" fmla="*/ 2147483647 w 121"/>
              <a:gd name="T35" fmla="*/ 2147483647 h 159"/>
              <a:gd name="T36" fmla="*/ 2147483647 w 121"/>
              <a:gd name="T37" fmla="*/ 2147483647 h 159"/>
              <a:gd name="T38" fmla="*/ 2147483647 w 121"/>
              <a:gd name="T39" fmla="*/ 2147483647 h 159"/>
              <a:gd name="T40" fmla="*/ 2147483647 w 121"/>
              <a:gd name="T41" fmla="*/ 2147483647 h 159"/>
              <a:gd name="T42" fmla="*/ 2147483647 w 121"/>
              <a:gd name="T43" fmla="*/ 2147483647 h 159"/>
              <a:gd name="T44" fmla="*/ 2147483647 w 121"/>
              <a:gd name="T45" fmla="*/ 2147483647 h 159"/>
              <a:gd name="T46" fmla="*/ 2147483647 w 121"/>
              <a:gd name="T47" fmla="*/ 2147483647 h 159"/>
              <a:gd name="T48" fmla="*/ 2147483647 w 121"/>
              <a:gd name="T49" fmla="*/ 2147483647 h 159"/>
              <a:gd name="T50" fmla="*/ 2147483647 w 121"/>
              <a:gd name="T51" fmla="*/ 2147483647 h 159"/>
              <a:gd name="T52" fmla="*/ 2147483647 w 121"/>
              <a:gd name="T53" fmla="*/ 2147483647 h 159"/>
              <a:gd name="T54" fmla="*/ 2147483647 w 121"/>
              <a:gd name="T55" fmla="*/ 2147483647 h 159"/>
              <a:gd name="T56" fmla="*/ 2147483647 w 121"/>
              <a:gd name="T57" fmla="*/ 2147483647 h 159"/>
              <a:gd name="T58" fmla="*/ 2147483647 w 121"/>
              <a:gd name="T59" fmla="*/ 2147483647 h 159"/>
              <a:gd name="T60" fmla="*/ 2147483647 w 121"/>
              <a:gd name="T61" fmla="*/ 2147483647 h 159"/>
              <a:gd name="T62" fmla="*/ 2147483647 w 121"/>
              <a:gd name="T63" fmla="*/ 2147483647 h 159"/>
              <a:gd name="T64" fmla="*/ 2147483647 w 121"/>
              <a:gd name="T65" fmla="*/ 2147483647 h 15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1"/>
              <a:gd name="T100" fmla="*/ 0 h 159"/>
              <a:gd name="T101" fmla="*/ 121 w 121"/>
              <a:gd name="T102" fmla="*/ 159 h 15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1" h="159">
                <a:moveTo>
                  <a:pt x="98" y="55"/>
                </a:moveTo>
                <a:lnTo>
                  <a:pt x="121" y="55"/>
                </a:lnTo>
                <a:lnTo>
                  <a:pt x="119" y="43"/>
                </a:lnTo>
                <a:lnTo>
                  <a:pt x="116" y="33"/>
                </a:lnTo>
                <a:lnTo>
                  <a:pt x="112" y="23"/>
                </a:lnTo>
                <a:lnTo>
                  <a:pt x="104" y="15"/>
                </a:lnTo>
                <a:lnTo>
                  <a:pt x="96" y="8"/>
                </a:lnTo>
                <a:lnTo>
                  <a:pt x="87" y="4"/>
                </a:lnTo>
                <a:lnTo>
                  <a:pt x="76" y="1"/>
                </a:lnTo>
                <a:lnTo>
                  <a:pt x="63" y="0"/>
                </a:lnTo>
                <a:lnTo>
                  <a:pt x="50" y="1"/>
                </a:lnTo>
                <a:lnTo>
                  <a:pt x="37" y="6"/>
                </a:lnTo>
                <a:lnTo>
                  <a:pt x="26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2"/>
                </a:lnTo>
                <a:lnTo>
                  <a:pt x="0" y="79"/>
                </a:lnTo>
                <a:lnTo>
                  <a:pt x="1" y="98"/>
                </a:lnTo>
                <a:lnTo>
                  <a:pt x="4" y="113"/>
                </a:lnTo>
                <a:lnTo>
                  <a:pt x="10" y="126"/>
                </a:lnTo>
                <a:lnTo>
                  <a:pt x="16" y="138"/>
                </a:lnTo>
                <a:lnTo>
                  <a:pt x="25" y="147"/>
                </a:lnTo>
                <a:lnTo>
                  <a:pt x="35" y="153"/>
                </a:lnTo>
                <a:lnTo>
                  <a:pt x="48" y="157"/>
                </a:lnTo>
                <a:lnTo>
                  <a:pt x="60" y="159"/>
                </a:lnTo>
                <a:lnTo>
                  <a:pt x="74" y="157"/>
                </a:lnTo>
                <a:lnTo>
                  <a:pt x="84" y="155"/>
                </a:lnTo>
                <a:lnTo>
                  <a:pt x="95" y="149"/>
                </a:lnTo>
                <a:lnTo>
                  <a:pt x="103" y="143"/>
                </a:lnTo>
                <a:lnTo>
                  <a:pt x="111" y="135"/>
                </a:lnTo>
                <a:lnTo>
                  <a:pt x="116" y="125"/>
                </a:lnTo>
                <a:lnTo>
                  <a:pt x="119" y="113"/>
                </a:lnTo>
                <a:lnTo>
                  <a:pt x="121" y="100"/>
                </a:lnTo>
                <a:lnTo>
                  <a:pt x="99" y="100"/>
                </a:lnTo>
                <a:lnTo>
                  <a:pt x="97" y="108"/>
                </a:lnTo>
                <a:lnTo>
                  <a:pt x="95" y="115"/>
                </a:lnTo>
                <a:lnTo>
                  <a:pt x="92" y="121"/>
                </a:lnTo>
                <a:lnTo>
                  <a:pt x="88" y="126"/>
                </a:lnTo>
                <a:lnTo>
                  <a:pt x="82" y="131"/>
                </a:lnTo>
                <a:lnTo>
                  <a:pt x="76" y="133"/>
                </a:lnTo>
                <a:lnTo>
                  <a:pt x="70" y="135"/>
                </a:lnTo>
                <a:lnTo>
                  <a:pt x="61" y="135"/>
                </a:lnTo>
                <a:lnTo>
                  <a:pt x="53" y="134"/>
                </a:lnTo>
                <a:lnTo>
                  <a:pt x="45" y="132"/>
                </a:lnTo>
                <a:lnTo>
                  <a:pt x="39" y="127"/>
                </a:lnTo>
                <a:lnTo>
                  <a:pt x="34" y="121"/>
                </a:lnTo>
                <a:lnTo>
                  <a:pt x="30" y="113"/>
                </a:lnTo>
                <a:lnTo>
                  <a:pt x="26" y="104"/>
                </a:lnTo>
                <a:lnTo>
                  <a:pt x="25" y="92"/>
                </a:lnTo>
                <a:lnTo>
                  <a:pt x="24" y="79"/>
                </a:lnTo>
                <a:lnTo>
                  <a:pt x="25" y="67"/>
                </a:lnTo>
                <a:lnTo>
                  <a:pt x="27" y="55"/>
                </a:lnTo>
                <a:lnTo>
                  <a:pt x="31" y="46"/>
                </a:lnTo>
                <a:lnTo>
                  <a:pt x="35" y="37"/>
                </a:lnTo>
                <a:lnTo>
                  <a:pt x="40" y="32"/>
                </a:lnTo>
                <a:lnTo>
                  <a:pt x="46" y="27"/>
                </a:lnTo>
                <a:lnTo>
                  <a:pt x="55" y="25"/>
                </a:lnTo>
                <a:lnTo>
                  <a:pt x="63" y="23"/>
                </a:lnTo>
                <a:lnTo>
                  <a:pt x="71" y="23"/>
                </a:lnTo>
                <a:lnTo>
                  <a:pt x="77" y="26"/>
                </a:lnTo>
                <a:lnTo>
                  <a:pt x="83" y="28"/>
                </a:lnTo>
                <a:lnTo>
                  <a:pt x="88" y="32"/>
                </a:lnTo>
                <a:lnTo>
                  <a:pt x="92" y="36"/>
                </a:lnTo>
                <a:lnTo>
                  <a:pt x="95" y="42"/>
                </a:lnTo>
                <a:lnTo>
                  <a:pt x="97" y="48"/>
                </a:lnTo>
                <a:lnTo>
                  <a:pt x="98" y="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97" name="Freeform 445"/>
          <p:cNvSpPr>
            <a:spLocks/>
          </p:cNvSpPr>
          <p:nvPr/>
        </p:nvSpPr>
        <p:spPr bwMode="auto">
          <a:xfrm>
            <a:off x="5730875" y="3676650"/>
            <a:ext cx="53975" cy="109538"/>
          </a:xfrm>
          <a:custGeom>
            <a:avLst/>
            <a:gdLst>
              <a:gd name="T0" fmla="*/ 2147483647 w 113"/>
              <a:gd name="T1" fmla="*/ 2147483647 h 207"/>
              <a:gd name="T2" fmla="*/ 2147483647 w 113"/>
              <a:gd name="T3" fmla="*/ 2147483647 h 207"/>
              <a:gd name="T4" fmla="*/ 2147483647 w 113"/>
              <a:gd name="T5" fmla="*/ 2147483647 h 207"/>
              <a:gd name="T6" fmla="*/ 2147483647 w 113"/>
              <a:gd name="T7" fmla="*/ 2147483647 h 207"/>
              <a:gd name="T8" fmla="*/ 2147483647 w 113"/>
              <a:gd name="T9" fmla="*/ 2147483647 h 207"/>
              <a:gd name="T10" fmla="*/ 2147483647 w 113"/>
              <a:gd name="T11" fmla="*/ 2147483647 h 207"/>
              <a:gd name="T12" fmla="*/ 2147483647 w 113"/>
              <a:gd name="T13" fmla="*/ 2147483647 h 207"/>
              <a:gd name="T14" fmla="*/ 2147483647 w 113"/>
              <a:gd name="T15" fmla="*/ 2147483647 h 207"/>
              <a:gd name="T16" fmla="*/ 2147483647 w 113"/>
              <a:gd name="T17" fmla="*/ 2147483647 h 207"/>
              <a:gd name="T18" fmla="*/ 2147483647 w 113"/>
              <a:gd name="T19" fmla="*/ 2147483647 h 207"/>
              <a:gd name="T20" fmla="*/ 2147483647 w 113"/>
              <a:gd name="T21" fmla="*/ 2147483647 h 207"/>
              <a:gd name="T22" fmla="*/ 2147483647 w 113"/>
              <a:gd name="T23" fmla="*/ 2147483647 h 207"/>
              <a:gd name="T24" fmla="*/ 2147483647 w 113"/>
              <a:gd name="T25" fmla="*/ 2147483647 h 207"/>
              <a:gd name="T26" fmla="*/ 2147483647 w 113"/>
              <a:gd name="T27" fmla="*/ 2147483647 h 207"/>
              <a:gd name="T28" fmla="*/ 2147483647 w 113"/>
              <a:gd name="T29" fmla="*/ 2147483647 h 207"/>
              <a:gd name="T30" fmla="*/ 2147483647 w 113"/>
              <a:gd name="T31" fmla="*/ 2147483647 h 207"/>
              <a:gd name="T32" fmla="*/ 2147483647 w 113"/>
              <a:gd name="T33" fmla="*/ 2147483647 h 207"/>
              <a:gd name="T34" fmla="*/ 2147483647 w 113"/>
              <a:gd name="T35" fmla="*/ 2147483647 h 207"/>
              <a:gd name="T36" fmla="*/ 2147483647 w 113"/>
              <a:gd name="T37" fmla="*/ 2147483647 h 207"/>
              <a:gd name="T38" fmla="*/ 2147483647 w 113"/>
              <a:gd name="T39" fmla="*/ 2147483647 h 207"/>
              <a:gd name="T40" fmla="*/ 2147483647 w 113"/>
              <a:gd name="T41" fmla="*/ 2147483647 h 207"/>
              <a:gd name="T42" fmla="*/ 2147483647 w 113"/>
              <a:gd name="T43" fmla="*/ 2147483647 h 207"/>
              <a:gd name="T44" fmla="*/ 2147483647 w 113"/>
              <a:gd name="T45" fmla="*/ 2147483647 h 207"/>
              <a:gd name="T46" fmla="*/ 2147483647 w 113"/>
              <a:gd name="T47" fmla="*/ 2147483647 h 207"/>
              <a:gd name="T48" fmla="*/ 2147483647 w 113"/>
              <a:gd name="T49" fmla="*/ 0 h 207"/>
              <a:gd name="T50" fmla="*/ 0 w 113"/>
              <a:gd name="T51" fmla="*/ 0 h 207"/>
              <a:gd name="T52" fmla="*/ 0 w 113"/>
              <a:gd name="T53" fmla="*/ 2147483647 h 207"/>
              <a:gd name="T54" fmla="*/ 2147483647 w 113"/>
              <a:gd name="T55" fmla="*/ 2147483647 h 207"/>
              <a:gd name="T56" fmla="*/ 2147483647 w 113"/>
              <a:gd name="T57" fmla="*/ 2147483647 h 207"/>
              <a:gd name="T58" fmla="*/ 2147483647 w 113"/>
              <a:gd name="T59" fmla="*/ 2147483647 h 207"/>
              <a:gd name="T60" fmla="*/ 2147483647 w 113"/>
              <a:gd name="T61" fmla="*/ 2147483647 h 207"/>
              <a:gd name="T62" fmla="*/ 2147483647 w 113"/>
              <a:gd name="T63" fmla="*/ 2147483647 h 207"/>
              <a:gd name="T64" fmla="*/ 2147483647 w 113"/>
              <a:gd name="T65" fmla="*/ 2147483647 h 207"/>
              <a:gd name="T66" fmla="*/ 2147483647 w 113"/>
              <a:gd name="T67" fmla="*/ 2147483647 h 207"/>
              <a:gd name="T68" fmla="*/ 2147483647 w 113"/>
              <a:gd name="T69" fmla="*/ 2147483647 h 207"/>
              <a:gd name="T70" fmla="*/ 2147483647 w 113"/>
              <a:gd name="T71" fmla="*/ 2147483647 h 207"/>
              <a:gd name="T72" fmla="*/ 2147483647 w 113"/>
              <a:gd name="T73" fmla="*/ 2147483647 h 207"/>
              <a:gd name="T74" fmla="*/ 2147483647 w 113"/>
              <a:gd name="T75" fmla="*/ 2147483647 h 207"/>
              <a:gd name="T76" fmla="*/ 2147483647 w 113"/>
              <a:gd name="T77" fmla="*/ 2147483647 h 207"/>
              <a:gd name="T78" fmla="*/ 2147483647 w 113"/>
              <a:gd name="T79" fmla="*/ 2147483647 h 207"/>
              <a:gd name="T80" fmla="*/ 2147483647 w 113"/>
              <a:gd name="T81" fmla="*/ 2147483647 h 207"/>
              <a:gd name="T82" fmla="*/ 2147483647 w 113"/>
              <a:gd name="T83" fmla="*/ 2147483647 h 207"/>
              <a:gd name="T84" fmla="*/ 2147483647 w 113"/>
              <a:gd name="T85" fmla="*/ 2147483647 h 207"/>
              <a:gd name="T86" fmla="*/ 2147483647 w 113"/>
              <a:gd name="T87" fmla="*/ 2147483647 h 207"/>
              <a:gd name="T88" fmla="*/ 2147483647 w 113"/>
              <a:gd name="T89" fmla="*/ 2147483647 h 207"/>
              <a:gd name="T90" fmla="*/ 2147483647 w 113"/>
              <a:gd name="T91" fmla="*/ 2147483647 h 20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3"/>
              <a:gd name="T139" fmla="*/ 0 h 207"/>
              <a:gd name="T140" fmla="*/ 113 w 113"/>
              <a:gd name="T141" fmla="*/ 207 h 20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3" h="207">
                <a:moveTo>
                  <a:pt x="90" y="207"/>
                </a:moveTo>
                <a:lnTo>
                  <a:pt x="113" y="207"/>
                </a:lnTo>
                <a:lnTo>
                  <a:pt x="113" y="116"/>
                </a:lnTo>
                <a:lnTo>
                  <a:pt x="113" y="109"/>
                </a:lnTo>
                <a:lnTo>
                  <a:pt x="113" y="99"/>
                </a:lnTo>
                <a:lnTo>
                  <a:pt x="112" y="89"/>
                </a:lnTo>
                <a:lnTo>
                  <a:pt x="111" y="80"/>
                </a:lnTo>
                <a:lnTo>
                  <a:pt x="107" y="73"/>
                </a:lnTo>
                <a:lnTo>
                  <a:pt x="104" y="67"/>
                </a:lnTo>
                <a:lnTo>
                  <a:pt x="101" y="64"/>
                </a:lnTo>
                <a:lnTo>
                  <a:pt x="97" y="60"/>
                </a:lnTo>
                <a:lnTo>
                  <a:pt x="91" y="57"/>
                </a:lnTo>
                <a:lnTo>
                  <a:pt x="86" y="55"/>
                </a:lnTo>
                <a:lnTo>
                  <a:pt x="80" y="53"/>
                </a:lnTo>
                <a:lnTo>
                  <a:pt x="72" y="52"/>
                </a:lnTo>
                <a:lnTo>
                  <a:pt x="65" y="52"/>
                </a:lnTo>
                <a:lnTo>
                  <a:pt x="59" y="52"/>
                </a:lnTo>
                <a:lnTo>
                  <a:pt x="51" y="53"/>
                </a:lnTo>
                <a:lnTo>
                  <a:pt x="46" y="56"/>
                </a:lnTo>
                <a:lnTo>
                  <a:pt x="40" y="58"/>
                </a:lnTo>
                <a:lnTo>
                  <a:pt x="34" y="62"/>
                </a:lnTo>
                <a:lnTo>
                  <a:pt x="30" y="66"/>
                </a:lnTo>
                <a:lnTo>
                  <a:pt x="26" y="71"/>
                </a:lnTo>
                <a:lnTo>
                  <a:pt x="23" y="77"/>
                </a:lnTo>
                <a:lnTo>
                  <a:pt x="23" y="0"/>
                </a:lnTo>
                <a:lnTo>
                  <a:pt x="0" y="0"/>
                </a:lnTo>
                <a:lnTo>
                  <a:pt x="0" y="207"/>
                </a:lnTo>
                <a:lnTo>
                  <a:pt x="23" y="207"/>
                </a:lnTo>
                <a:lnTo>
                  <a:pt x="23" y="117"/>
                </a:lnTo>
                <a:lnTo>
                  <a:pt x="24" y="108"/>
                </a:lnTo>
                <a:lnTo>
                  <a:pt x="26" y="100"/>
                </a:lnTo>
                <a:lnTo>
                  <a:pt x="29" y="92"/>
                </a:lnTo>
                <a:lnTo>
                  <a:pt x="33" y="86"/>
                </a:lnTo>
                <a:lnTo>
                  <a:pt x="40" y="81"/>
                </a:lnTo>
                <a:lnTo>
                  <a:pt x="46" y="78"/>
                </a:lnTo>
                <a:lnTo>
                  <a:pt x="54" y="75"/>
                </a:lnTo>
                <a:lnTo>
                  <a:pt x="63" y="74"/>
                </a:lnTo>
                <a:lnTo>
                  <a:pt x="70" y="75"/>
                </a:lnTo>
                <a:lnTo>
                  <a:pt x="77" y="77"/>
                </a:lnTo>
                <a:lnTo>
                  <a:pt x="82" y="80"/>
                </a:lnTo>
                <a:lnTo>
                  <a:pt x="85" y="84"/>
                </a:lnTo>
                <a:lnTo>
                  <a:pt x="87" y="89"/>
                </a:lnTo>
                <a:lnTo>
                  <a:pt x="89" y="96"/>
                </a:lnTo>
                <a:lnTo>
                  <a:pt x="90" y="105"/>
                </a:lnTo>
                <a:lnTo>
                  <a:pt x="90" y="114"/>
                </a:lnTo>
                <a:lnTo>
                  <a:pt x="9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98" name="Freeform 446"/>
          <p:cNvSpPr>
            <a:spLocks noEditPoints="1"/>
          </p:cNvSpPr>
          <p:nvPr/>
        </p:nvSpPr>
        <p:spPr bwMode="auto">
          <a:xfrm>
            <a:off x="5797550" y="3703638"/>
            <a:ext cx="57150" cy="84137"/>
          </a:xfrm>
          <a:custGeom>
            <a:avLst/>
            <a:gdLst>
              <a:gd name="T0" fmla="*/ 2147483647 w 123"/>
              <a:gd name="T1" fmla="*/ 2147483647 h 159"/>
              <a:gd name="T2" fmla="*/ 2147483647 w 123"/>
              <a:gd name="T3" fmla="*/ 2147483647 h 159"/>
              <a:gd name="T4" fmla="*/ 2147483647 w 123"/>
              <a:gd name="T5" fmla="*/ 2147483647 h 159"/>
              <a:gd name="T6" fmla="*/ 2147483647 w 123"/>
              <a:gd name="T7" fmla="*/ 2147483647 h 159"/>
              <a:gd name="T8" fmla="*/ 2147483647 w 123"/>
              <a:gd name="T9" fmla="*/ 2147483647 h 159"/>
              <a:gd name="T10" fmla="*/ 2147483647 w 123"/>
              <a:gd name="T11" fmla="*/ 2147483647 h 159"/>
              <a:gd name="T12" fmla="*/ 2147483647 w 123"/>
              <a:gd name="T13" fmla="*/ 2147483647 h 159"/>
              <a:gd name="T14" fmla="*/ 2147483647 w 123"/>
              <a:gd name="T15" fmla="*/ 2147483647 h 159"/>
              <a:gd name="T16" fmla="*/ 2147483647 w 123"/>
              <a:gd name="T17" fmla="*/ 2147483647 h 159"/>
              <a:gd name="T18" fmla="*/ 2147483647 w 123"/>
              <a:gd name="T19" fmla="*/ 2147483647 h 159"/>
              <a:gd name="T20" fmla="*/ 2147483647 w 123"/>
              <a:gd name="T21" fmla="*/ 2147483647 h 159"/>
              <a:gd name="T22" fmla="*/ 2147483647 w 123"/>
              <a:gd name="T23" fmla="*/ 1778088763 h 159"/>
              <a:gd name="T24" fmla="*/ 2147483647 w 123"/>
              <a:gd name="T25" fmla="*/ 148127696 h 159"/>
              <a:gd name="T26" fmla="*/ 2147483647 w 123"/>
              <a:gd name="T27" fmla="*/ 148127696 h 159"/>
              <a:gd name="T28" fmla="*/ 2147483647 w 123"/>
              <a:gd name="T29" fmla="*/ 1778088763 h 159"/>
              <a:gd name="T30" fmla="*/ 902830618 w 123"/>
              <a:gd name="T31" fmla="*/ 2147483647 h 159"/>
              <a:gd name="T32" fmla="*/ 100386535 w 123"/>
              <a:gd name="T33" fmla="*/ 2147483647 h 159"/>
              <a:gd name="T34" fmla="*/ 100386535 w 123"/>
              <a:gd name="T35" fmla="*/ 2147483647 h 159"/>
              <a:gd name="T36" fmla="*/ 902830618 w 123"/>
              <a:gd name="T37" fmla="*/ 2147483647 h 159"/>
              <a:gd name="T38" fmla="*/ 2147483647 w 123"/>
              <a:gd name="T39" fmla="*/ 2147483647 h 159"/>
              <a:gd name="T40" fmla="*/ 2147483647 w 123"/>
              <a:gd name="T41" fmla="*/ 2147483647 h 159"/>
              <a:gd name="T42" fmla="*/ 2147483647 w 123"/>
              <a:gd name="T43" fmla="*/ 2147483647 h 159"/>
              <a:gd name="T44" fmla="*/ 2147483647 w 123"/>
              <a:gd name="T45" fmla="*/ 2147483647 h 159"/>
              <a:gd name="T46" fmla="*/ 2147483647 w 123"/>
              <a:gd name="T47" fmla="*/ 2147483647 h 159"/>
              <a:gd name="T48" fmla="*/ 2147483647 w 123"/>
              <a:gd name="T49" fmla="*/ 2147483647 h 159"/>
              <a:gd name="T50" fmla="*/ 2147483647 w 123"/>
              <a:gd name="T51" fmla="*/ 2147483647 h 159"/>
              <a:gd name="T52" fmla="*/ 2147483647 w 123"/>
              <a:gd name="T53" fmla="*/ 2147483647 h 159"/>
              <a:gd name="T54" fmla="*/ 2147483647 w 123"/>
              <a:gd name="T55" fmla="*/ 2147483647 h 159"/>
              <a:gd name="T56" fmla="*/ 2147483647 w 123"/>
              <a:gd name="T57" fmla="*/ 2147483647 h 159"/>
              <a:gd name="T58" fmla="*/ 2147483647 w 123"/>
              <a:gd name="T59" fmla="*/ 2147483647 h 159"/>
              <a:gd name="T60" fmla="*/ 2147483647 w 123"/>
              <a:gd name="T61" fmla="*/ 2147483647 h 159"/>
              <a:gd name="T62" fmla="*/ 2147483647 w 123"/>
              <a:gd name="T63" fmla="*/ 2147483647 h 159"/>
              <a:gd name="T64" fmla="*/ 2147483647 w 123"/>
              <a:gd name="T65" fmla="*/ 2147483647 h 159"/>
              <a:gd name="T66" fmla="*/ 2147483647 w 123"/>
              <a:gd name="T67" fmla="*/ 2147483647 h 159"/>
              <a:gd name="T68" fmla="*/ 2147483647 w 123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9"/>
              <a:gd name="T107" fmla="*/ 123 w 123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9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6" y="128"/>
                </a:lnTo>
                <a:lnTo>
                  <a:pt x="82" y="131"/>
                </a:lnTo>
                <a:lnTo>
                  <a:pt x="77" y="133"/>
                </a:lnTo>
                <a:lnTo>
                  <a:pt x="70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8"/>
                </a:lnTo>
                <a:lnTo>
                  <a:pt x="35" y="122"/>
                </a:lnTo>
                <a:lnTo>
                  <a:pt x="30" y="117"/>
                </a:lnTo>
                <a:lnTo>
                  <a:pt x="27" y="108"/>
                </a:lnTo>
                <a:lnTo>
                  <a:pt x="25" y="98"/>
                </a:lnTo>
                <a:lnTo>
                  <a:pt x="24" y="88"/>
                </a:lnTo>
                <a:lnTo>
                  <a:pt x="123" y="88"/>
                </a:lnTo>
                <a:lnTo>
                  <a:pt x="123" y="76"/>
                </a:lnTo>
                <a:lnTo>
                  <a:pt x="122" y="60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8" y="157"/>
                </a:lnTo>
                <a:lnTo>
                  <a:pt x="61" y="159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5"/>
                </a:lnTo>
                <a:lnTo>
                  <a:pt x="108" y="138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7" y="48"/>
                </a:lnTo>
                <a:lnTo>
                  <a:pt x="31" y="40"/>
                </a:lnTo>
                <a:lnTo>
                  <a:pt x="36" y="34"/>
                </a:lnTo>
                <a:lnTo>
                  <a:pt x="41" y="28"/>
                </a:lnTo>
                <a:lnTo>
                  <a:pt x="47" y="25"/>
                </a:lnTo>
                <a:lnTo>
                  <a:pt x="54" y="23"/>
                </a:lnTo>
                <a:lnTo>
                  <a:pt x="62" y="22"/>
                </a:lnTo>
                <a:lnTo>
                  <a:pt x="70" y="23"/>
                </a:lnTo>
                <a:lnTo>
                  <a:pt x="78" y="25"/>
                </a:lnTo>
                <a:lnTo>
                  <a:pt x="84" y="29"/>
                </a:lnTo>
                <a:lnTo>
                  <a:pt x="89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3999" name="Rectangle 447"/>
          <p:cNvSpPr>
            <a:spLocks noChangeArrowheads="1"/>
          </p:cNvSpPr>
          <p:nvPr/>
        </p:nvSpPr>
        <p:spPr bwMode="auto">
          <a:xfrm>
            <a:off x="5867400" y="3676650"/>
            <a:ext cx="11113" cy="109538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00" name="Freeform 448"/>
          <p:cNvSpPr>
            <a:spLocks/>
          </p:cNvSpPr>
          <p:nvPr/>
        </p:nvSpPr>
        <p:spPr bwMode="auto">
          <a:xfrm>
            <a:off x="5927725" y="3676650"/>
            <a:ext cx="73025" cy="109538"/>
          </a:xfrm>
          <a:custGeom>
            <a:avLst/>
            <a:gdLst>
              <a:gd name="T0" fmla="*/ 0 w 152"/>
              <a:gd name="T1" fmla="*/ 2147483647 h 207"/>
              <a:gd name="T2" fmla="*/ 2147483647 w 152"/>
              <a:gd name="T3" fmla="*/ 2147483647 h 207"/>
              <a:gd name="T4" fmla="*/ 2147483647 w 152"/>
              <a:gd name="T5" fmla="*/ 2147483647 h 207"/>
              <a:gd name="T6" fmla="*/ 2147483647 w 152"/>
              <a:gd name="T7" fmla="*/ 2147483647 h 207"/>
              <a:gd name="T8" fmla="*/ 2147483647 w 152"/>
              <a:gd name="T9" fmla="*/ 2147483647 h 207"/>
              <a:gd name="T10" fmla="*/ 2147483647 w 152"/>
              <a:gd name="T11" fmla="*/ 2147483647 h 207"/>
              <a:gd name="T12" fmla="*/ 2147483647 w 152"/>
              <a:gd name="T13" fmla="*/ 2147483647 h 207"/>
              <a:gd name="T14" fmla="*/ 2147483647 w 152"/>
              <a:gd name="T15" fmla="*/ 0 h 207"/>
              <a:gd name="T16" fmla="*/ 2147483647 w 152"/>
              <a:gd name="T17" fmla="*/ 0 h 207"/>
              <a:gd name="T18" fmla="*/ 2147483647 w 152"/>
              <a:gd name="T19" fmla="*/ 2147483647 h 207"/>
              <a:gd name="T20" fmla="*/ 2147483647 w 152"/>
              <a:gd name="T21" fmla="*/ 0 h 207"/>
              <a:gd name="T22" fmla="*/ 0 w 152"/>
              <a:gd name="T23" fmla="*/ 0 h 207"/>
              <a:gd name="T24" fmla="*/ 0 w 152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2"/>
              <a:gd name="T40" fmla="*/ 0 h 207"/>
              <a:gd name="T41" fmla="*/ 152 w 152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2" h="207">
                <a:moveTo>
                  <a:pt x="0" y="207"/>
                </a:moveTo>
                <a:lnTo>
                  <a:pt x="26" y="207"/>
                </a:lnTo>
                <a:lnTo>
                  <a:pt x="26" y="135"/>
                </a:lnTo>
                <a:lnTo>
                  <a:pt x="55" y="103"/>
                </a:lnTo>
                <a:lnTo>
                  <a:pt x="120" y="207"/>
                </a:lnTo>
                <a:lnTo>
                  <a:pt x="152" y="207"/>
                </a:lnTo>
                <a:lnTo>
                  <a:pt x="73" y="82"/>
                </a:lnTo>
                <a:lnTo>
                  <a:pt x="150" y="0"/>
                </a:lnTo>
                <a:lnTo>
                  <a:pt x="116" y="0"/>
                </a:lnTo>
                <a:lnTo>
                  <a:pt x="26" y="100"/>
                </a:lnTo>
                <a:lnTo>
                  <a:pt x="26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01" name="Rectangle 449"/>
          <p:cNvSpPr>
            <a:spLocks noChangeArrowheads="1"/>
          </p:cNvSpPr>
          <p:nvPr/>
        </p:nvSpPr>
        <p:spPr bwMode="auto">
          <a:xfrm>
            <a:off x="6010275" y="3768725"/>
            <a:ext cx="12700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02" name="Freeform 450"/>
          <p:cNvSpPr>
            <a:spLocks/>
          </p:cNvSpPr>
          <p:nvPr/>
        </p:nvSpPr>
        <p:spPr bwMode="auto">
          <a:xfrm>
            <a:off x="4851400" y="3873500"/>
            <a:ext cx="58738" cy="107950"/>
          </a:xfrm>
          <a:custGeom>
            <a:avLst/>
            <a:gdLst>
              <a:gd name="T0" fmla="*/ 0 w 126"/>
              <a:gd name="T1" fmla="*/ 2147483647 h 204"/>
              <a:gd name="T2" fmla="*/ 405299677 w 126"/>
              <a:gd name="T3" fmla="*/ 2147483647 h 204"/>
              <a:gd name="T4" fmla="*/ 1722251353 w 126"/>
              <a:gd name="T5" fmla="*/ 2147483647 h 204"/>
              <a:gd name="T6" fmla="*/ 2147483647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074368167 h 204"/>
              <a:gd name="T38" fmla="*/ 2147483647 w 126"/>
              <a:gd name="T39" fmla="*/ 592796929 h 204"/>
              <a:gd name="T40" fmla="*/ 2147483647 w 126"/>
              <a:gd name="T41" fmla="*/ 0 h 204"/>
              <a:gd name="T42" fmla="*/ 2147483647 w 126"/>
              <a:gd name="T43" fmla="*/ 740925980 h 204"/>
              <a:gd name="T44" fmla="*/ 2026062396 w 126"/>
              <a:gd name="T45" fmla="*/ 2147483647 h 204"/>
              <a:gd name="T46" fmla="*/ 810381651 w 126"/>
              <a:gd name="T47" fmla="*/ 2147483647 h 204"/>
              <a:gd name="T48" fmla="*/ 40529967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2147483647 w 126"/>
              <a:gd name="T99" fmla="*/ 2147483647 h 204"/>
              <a:gd name="T100" fmla="*/ 2147483647 w 126"/>
              <a:gd name="T101" fmla="*/ 2147483647 h 204"/>
              <a:gd name="T102" fmla="*/ 0 w 126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6"/>
              <a:gd name="T157" fmla="*/ 0 h 204"/>
              <a:gd name="T158" fmla="*/ 126 w 126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6" h="204">
                <a:moveTo>
                  <a:pt x="0" y="136"/>
                </a:moveTo>
                <a:lnTo>
                  <a:pt x="0" y="137"/>
                </a:lnTo>
                <a:lnTo>
                  <a:pt x="1" y="152"/>
                </a:lnTo>
                <a:lnTo>
                  <a:pt x="4" y="165"/>
                </a:lnTo>
                <a:lnTo>
                  <a:pt x="9" y="176"/>
                </a:lnTo>
                <a:lnTo>
                  <a:pt x="17" y="186"/>
                </a:lnTo>
                <a:lnTo>
                  <a:pt x="25" y="194"/>
                </a:lnTo>
                <a:lnTo>
                  <a:pt x="36" y="200"/>
                </a:lnTo>
                <a:lnTo>
                  <a:pt x="47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200"/>
                </a:lnTo>
                <a:lnTo>
                  <a:pt x="99" y="194"/>
                </a:lnTo>
                <a:lnTo>
                  <a:pt x="109" y="187"/>
                </a:lnTo>
                <a:lnTo>
                  <a:pt x="116" y="177"/>
                </a:lnTo>
                <a:lnTo>
                  <a:pt x="122" y="167"/>
                </a:lnTo>
                <a:lnTo>
                  <a:pt x="125" y="154"/>
                </a:lnTo>
                <a:lnTo>
                  <a:pt x="126" y="141"/>
                </a:lnTo>
                <a:lnTo>
                  <a:pt x="126" y="132"/>
                </a:lnTo>
                <a:lnTo>
                  <a:pt x="124" y="124"/>
                </a:lnTo>
                <a:lnTo>
                  <a:pt x="122" y="117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4" y="96"/>
                </a:lnTo>
                <a:lnTo>
                  <a:pt x="97" y="92"/>
                </a:lnTo>
                <a:lnTo>
                  <a:pt x="102" y="89"/>
                </a:lnTo>
                <a:lnTo>
                  <a:pt x="108" y="85"/>
                </a:lnTo>
                <a:lnTo>
                  <a:pt x="111" y="82"/>
                </a:lnTo>
                <a:lnTo>
                  <a:pt x="115" y="77"/>
                </a:lnTo>
                <a:lnTo>
                  <a:pt x="117" y="71"/>
                </a:lnTo>
                <a:lnTo>
                  <a:pt x="119" y="66"/>
                </a:lnTo>
                <a:lnTo>
                  <a:pt x="120" y="60"/>
                </a:lnTo>
                <a:lnTo>
                  <a:pt x="120" y="53"/>
                </a:lnTo>
                <a:lnTo>
                  <a:pt x="119" y="41"/>
                </a:lnTo>
                <a:lnTo>
                  <a:pt x="116" y="31"/>
                </a:lnTo>
                <a:lnTo>
                  <a:pt x="112" y="23"/>
                </a:lnTo>
                <a:lnTo>
                  <a:pt x="105" y="14"/>
                </a:lnTo>
                <a:lnTo>
                  <a:pt x="97" y="9"/>
                </a:lnTo>
                <a:lnTo>
                  <a:pt x="86" y="4"/>
                </a:lnTo>
                <a:lnTo>
                  <a:pt x="75" y="2"/>
                </a:lnTo>
                <a:lnTo>
                  <a:pt x="61" y="0"/>
                </a:lnTo>
                <a:lnTo>
                  <a:pt x="50" y="2"/>
                </a:lnTo>
                <a:lnTo>
                  <a:pt x="38" y="5"/>
                </a:lnTo>
                <a:lnTo>
                  <a:pt x="28" y="11"/>
                </a:lnTo>
                <a:lnTo>
                  <a:pt x="20" y="18"/>
                </a:lnTo>
                <a:lnTo>
                  <a:pt x="14" y="27"/>
                </a:lnTo>
                <a:lnTo>
                  <a:pt x="8" y="39"/>
                </a:lnTo>
                <a:lnTo>
                  <a:pt x="5" y="51"/>
                </a:lnTo>
                <a:lnTo>
                  <a:pt x="4" y="66"/>
                </a:lnTo>
                <a:lnTo>
                  <a:pt x="4" y="67"/>
                </a:lnTo>
                <a:lnTo>
                  <a:pt x="27" y="67"/>
                </a:lnTo>
                <a:lnTo>
                  <a:pt x="28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30"/>
                </a:lnTo>
                <a:lnTo>
                  <a:pt x="47" y="26"/>
                </a:lnTo>
                <a:lnTo>
                  <a:pt x="55" y="25"/>
                </a:lnTo>
                <a:lnTo>
                  <a:pt x="63" y="24"/>
                </a:lnTo>
                <a:lnTo>
                  <a:pt x="71" y="24"/>
                </a:lnTo>
                <a:lnTo>
                  <a:pt x="77" y="26"/>
                </a:lnTo>
                <a:lnTo>
                  <a:pt x="82" y="28"/>
                </a:lnTo>
                <a:lnTo>
                  <a:pt x="86" y="32"/>
                </a:lnTo>
                <a:lnTo>
                  <a:pt x="91" y="35"/>
                </a:lnTo>
                <a:lnTo>
                  <a:pt x="93" y="41"/>
                </a:lnTo>
                <a:lnTo>
                  <a:pt x="95" y="47"/>
                </a:lnTo>
                <a:lnTo>
                  <a:pt x="95" y="54"/>
                </a:lnTo>
                <a:lnTo>
                  <a:pt x="94" y="62"/>
                </a:lnTo>
                <a:lnTo>
                  <a:pt x="93" y="68"/>
                </a:lnTo>
                <a:lnTo>
                  <a:pt x="90" y="74"/>
                </a:lnTo>
                <a:lnTo>
                  <a:pt x="85" y="77"/>
                </a:lnTo>
                <a:lnTo>
                  <a:pt x="80" y="81"/>
                </a:lnTo>
                <a:lnTo>
                  <a:pt x="74" y="83"/>
                </a:lnTo>
                <a:lnTo>
                  <a:pt x="66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3" y="106"/>
                </a:lnTo>
                <a:lnTo>
                  <a:pt x="72" y="108"/>
                </a:lnTo>
                <a:lnTo>
                  <a:pt x="79" y="109"/>
                </a:lnTo>
                <a:lnTo>
                  <a:pt x="86" y="112"/>
                </a:lnTo>
                <a:lnTo>
                  <a:pt x="92" y="116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1" y="141"/>
                </a:lnTo>
                <a:lnTo>
                  <a:pt x="100" y="150"/>
                </a:lnTo>
                <a:lnTo>
                  <a:pt x="99" y="158"/>
                </a:lnTo>
                <a:lnTo>
                  <a:pt x="96" y="163"/>
                </a:lnTo>
                <a:lnTo>
                  <a:pt x="91" y="169"/>
                </a:lnTo>
                <a:lnTo>
                  <a:pt x="85" y="174"/>
                </a:lnTo>
                <a:lnTo>
                  <a:pt x="79" y="177"/>
                </a:lnTo>
                <a:lnTo>
                  <a:pt x="72" y="179"/>
                </a:lnTo>
                <a:lnTo>
                  <a:pt x="63" y="180"/>
                </a:lnTo>
                <a:lnTo>
                  <a:pt x="55" y="179"/>
                </a:lnTo>
                <a:lnTo>
                  <a:pt x="46" y="177"/>
                </a:lnTo>
                <a:lnTo>
                  <a:pt x="40" y="173"/>
                </a:lnTo>
                <a:lnTo>
                  <a:pt x="35" y="168"/>
                </a:lnTo>
                <a:lnTo>
                  <a:pt x="31" y="162"/>
                </a:lnTo>
                <a:lnTo>
                  <a:pt x="27" y="154"/>
                </a:lnTo>
                <a:lnTo>
                  <a:pt x="25" y="146"/>
                </a:lnTo>
                <a:lnTo>
                  <a:pt x="24" y="136"/>
                </a:lnTo>
                <a:lnTo>
                  <a:pt x="0" y="13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03" name="Freeform 451"/>
          <p:cNvSpPr>
            <a:spLocks noEditPoints="1"/>
          </p:cNvSpPr>
          <p:nvPr/>
        </p:nvSpPr>
        <p:spPr bwMode="auto">
          <a:xfrm>
            <a:off x="4919663" y="3873500"/>
            <a:ext cx="58737" cy="107950"/>
          </a:xfrm>
          <a:custGeom>
            <a:avLst/>
            <a:gdLst>
              <a:gd name="T0" fmla="*/ 386612830 w 128"/>
              <a:gd name="T1" fmla="*/ 2147483647 h 204"/>
              <a:gd name="T2" fmla="*/ 1062974454 w 128"/>
              <a:gd name="T3" fmla="*/ 2147483647 h 204"/>
              <a:gd name="T4" fmla="*/ 2147483647 w 128"/>
              <a:gd name="T5" fmla="*/ 2147483647 h 204"/>
              <a:gd name="T6" fmla="*/ 2147483647 w 128"/>
              <a:gd name="T7" fmla="*/ 2147483647 h 204"/>
              <a:gd name="T8" fmla="*/ 2147483647 w 128"/>
              <a:gd name="T9" fmla="*/ 2147483647 h 204"/>
              <a:gd name="T10" fmla="*/ 2147483647 w 128"/>
              <a:gd name="T11" fmla="*/ 2147483647 h 204"/>
              <a:gd name="T12" fmla="*/ 2147483647 w 128"/>
              <a:gd name="T13" fmla="*/ 2147483647 h 204"/>
              <a:gd name="T14" fmla="*/ 2147483647 w 128"/>
              <a:gd name="T15" fmla="*/ 2147483647 h 204"/>
              <a:gd name="T16" fmla="*/ 2147483647 w 128"/>
              <a:gd name="T17" fmla="*/ 2147483647 h 204"/>
              <a:gd name="T18" fmla="*/ 2147483647 w 128"/>
              <a:gd name="T19" fmla="*/ 2147483647 h 204"/>
              <a:gd name="T20" fmla="*/ 2147483647 w 128"/>
              <a:gd name="T21" fmla="*/ 2147483647 h 204"/>
              <a:gd name="T22" fmla="*/ 2147483647 w 128"/>
              <a:gd name="T23" fmla="*/ 2147483647 h 204"/>
              <a:gd name="T24" fmla="*/ 2147483647 w 128"/>
              <a:gd name="T25" fmla="*/ 2147483647 h 204"/>
              <a:gd name="T26" fmla="*/ 2147483647 w 128"/>
              <a:gd name="T27" fmla="*/ 2147483647 h 204"/>
              <a:gd name="T28" fmla="*/ 2147483647 w 128"/>
              <a:gd name="T29" fmla="*/ 2147483647 h 204"/>
              <a:gd name="T30" fmla="*/ 2147483647 w 128"/>
              <a:gd name="T31" fmla="*/ 2147483647 h 204"/>
              <a:gd name="T32" fmla="*/ 2147483647 w 128"/>
              <a:gd name="T33" fmla="*/ 2147483647 h 204"/>
              <a:gd name="T34" fmla="*/ 2147483647 w 128"/>
              <a:gd name="T35" fmla="*/ 1481851961 h 204"/>
              <a:gd name="T36" fmla="*/ 2147483647 w 128"/>
              <a:gd name="T37" fmla="*/ 592796929 h 204"/>
              <a:gd name="T38" fmla="*/ 2147483647 w 128"/>
              <a:gd name="T39" fmla="*/ 0 h 204"/>
              <a:gd name="T40" fmla="*/ 2147483647 w 128"/>
              <a:gd name="T41" fmla="*/ 296258235 h 204"/>
              <a:gd name="T42" fmla="*/ 2147483647 w 128"/>
              <a:gd name="T43" fmla="*/ 1629980483 h 204"/>
              <a:gd name="T44" fmla="*/ 966320931 w 128"/>
              <a:gd name="T45" fmla="*/ 2147483647 h 204"/>
              <a:gd name="T46" fmla="*/ 96653093 w 128"/>
              <a:gd name="T47" fmla="*/ 2147483647 h 204"/>
              <a:gd name="T48" fmla="*/ 96653093 w 128"/>
              <a:gd name="T49" fmla="*/ 2147483647 h 204"/>
              <a:gd name="T50" fmla="*/ 966320931 w 128"/>
              <a:gd name="T51" fmla="*/ 2147483647 h 204"/>
              <a:gd name="T52" fmla="*/ 2147483647 w 128"/>
              <a:gd name="T53" fmla="*/ 2147483647 h 204"/>
              <a:gd name="T54" fmla="*/ 2147483647 w 128"/>
              <a:gd name="T55" fmla="*/ 2147483647 h 204"/>
              <a:gd name="T56" fmla="*/ 2147483647 w 128"/>
              <a:gd name="T57" fmla="*/ 2147483647 h 204"/>
              <a:gd name="T58" fmla="*/ 2147483647 w 128"/>
              <a:gd name="T59" fmla="*/ 2147483647 h 204"/>
              <a:gd name="T60" fmla="*/ 2147483647 w 128"/>
              <a:gd name="T61" fmla="*/ 2147483647 h 204"/>
              <a:gd name="T62" fmla="*/ 2147483647 w 128"/>
              <a:gd name="T63" fmla="*/ 2147483647 h 204"/>
              <a:gd name="T64" fmla="*/ 2147483647 w 128"/>
              <a:gd name="T65" fmla="*/ 2147483647 h 204"/>
              <a:gd name="T66" fmla="*/ 2147483647 w 128"/>
              <a:gd name="T67" fmla="*/ 2147483647 h 204"/>
              <a:gd name="T68" fmla="*/ 2147483647 w 128"/>
              <a:gd name="T69" fmla="*/ 2147483647 h 204"/>
              <a:gd name="T70" fmla="*/ 2147483647 w 128"/>
              <a:gd name="T71" fmla="*/ 2147483647 h 204"/>
              <a:gd name="T72" fmla="*/ 2147483647 w 128"/>
              <a:gd name="T73" fmla="*/ 2147483647 h 204"/>
              <a:gd name="T74" fmla="*/ 2147483647 w 128"/>
              <a:gd name="T75" fmla="*/ 2147483647 h 204"/>
              <a:gd name="T76" fmla="*/ 193306185 w 128"/>
              <a:gd name="T77" fmla="*/ 2147483647 h 204"/>
              <a:gd name="T78" fmla="*/ 2147483647 w 128"/>
              <a:gd name="T79" fmla="*/ 2147483647 h 204"/>
              <a:gd name="T80" fmla="*/ 2147483647 w 128"/>
              <a:gd name="T81" fmla="*/ 2147483647 h 204"/>
              <a:gd name="T82" fmla="*/ 2147483647 w 128"/>
              <a:gd name="T83" fmla="*/ 2147483647 h 204"/>
              <a:gd name="T84" fmla="*/ 2147483647 w 128"/>
              <a:gd name="T85" fmla="*/ 2147483647 h 204"/>
              <a:gd name="T86" fmla="*/ 2147483647 w 128"/>
              <a:gd name="T87" fmla="*/ 2147483647 h 204"/>
              <a:gd name="T88" fmla="*/ 2147483647 w 128"/>
              <a:gd name="T89" fmla="*/ 2147483647 h 204"/>
              <a:gd name="T90" fmla="*/ 2147483647 w 128"/>
              <a:gd name="T91" fmla="*/ 2147483647 h 204"/>
              <a:gd name="T92" fmla="*/ 2147483647 w 128"/>
              <a:gd name="T93" fmla="*/ 2147483647 h 204"/>
              <a:gd name="T94" fmla="*/ 2147483647 w 128"/>
              <a:gd name="T95" fmla="*/ 2147483647 h 204"/>
              <a:gd name="T96" fmla="*/ 2147483647 w 128"/>
              <a:gd name="T97" fmla="*/ 2147483647 h 204"/>
              <a:gd name="T98" fmla="*/ 2147483647 w 128"/>
              <a:gd name="T99" fmla="*/ 2147483647 h 204"/>
              <a:gd name="T100" fmla="*/ 2147483647 w 128"/>
              <a:gd name="T101" fmla="*/ 2147483647 h 204"/>
              <a:gd name="T102" fmla="*/ 2147483647 w 128"/>
              <a:gd name="T103" fmla="*/ 2147483647 h 204"/>
              <a:gd name="T104" fmla="*/ 2147483647 w 128"/>
              <a:gd name="T105" fmla="*/ 2147483647 h 204"/>
              <a:gd name="T106" fmla="*/ 2147483647 w 128"/>
              <a:gd name="T107" fmla="*/ 2147483647 h 204"/>
              <a:gd name="T108" fmla="*/ 2147483647 w 128"/>
              <a:gd name="T109" fmla="*/ 2147483647 h 2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204"/>
              <a:gd name="T167" fmla="*/ 128 w 128"/>
              <a:gd name="T168" fmla="*/ 204 h 20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204">
                <a:moveTo>
                  <a:pt x="2" y="152"/>
                </a:moveTo>
                <a:lnTo>
                  <a:pt x="4" y="163"/>
                </a:lnTo>
                <a:lnTo>
                  <a:pt x="6" y="173"/>
                </a:lnTo>
                <a:lnTo>
                  <a:pt x="11" y="182"/>
                </a:lnTo>
                <a:lnTo>
                  <a:pt x="17" y="190"/>
                </a:lnTo>
                <a:lnTo>
                  <a:pt x="26" y="196"/>
                </a:lnTo>
                <a:lnTo>
                  <a:pt x="35" y="201"/>
                </a:lnTo>
                <a:lnTo>
                  <a:pt x="46" y="203"/>
                </a:lnTo>
                <a:lnTo>
                  <a:pt x="58" y="204"/>
                </a:lnTo>
                <a:lnTo>
                  <a:pt x="67" y="204"/>
                </a:lnTo>
                <a:lnTo>
                  <a:pt x="74" y="202"/>
                </a:lnTo>
                <a:lnTo>
                  <a:pt x="82" y="201"/>
                </a:lnTo>
                <a:lnTo>
                  <a:pt x="88" y="197"/>
                </a:lnTo>
                <a:lnTo>
                  <a:pt x="94" y="193"/>
                </a:lnTo>
                <a:lnTo>
                  <a:pt x="99" y="188"/>
                </a:lnTo>
                <a:lnTo>
                  <a:pt x="105" y="182"/>
                </a:lnTo>
                <a:lnTo>
                  <a:pt x="110" y="176"/>
                </a:lnTo>
                <a:lnTo>
                  <a:pt x="114" y="168"/>
                </a:lnTo>
                <a:lnTo>
                  <a:pt x="117" y="160"/>
                </a:lnTo>
                <a:lnTo>
                  <a:pt x="121" y="151"/>
                </a:lnTo>
                <a:lnTo>
                  <a:pt x="124" y="141"/>
                </a:lnTo>
                <a:lnTo>
                  <a:pt x="126" y="131"/>
                </a:lnTo>
                <a:lnTo>
                  <a:pt x="127" y="119"/>
                </a:lnTo>
                <a:lnTo>
                  <a:pt x="128" y="106"/>
                </a:lnTo>
                <a:lnTo>
                  <a:pt x="128" y="94"/>
                </a:lnTo>
                <a:lnTo>
                  <a:pt x="128" y="82"/>
                </a:lnTo>
                <a:lnTo>
                  <a:pt x="127" y="71"/>
                </a:lnTo>
                <a:lnTo>
                  <a:pt x="126" y="62"/>
                </a:lnTo>
                <a:lnTo>
                  <a:pt x="124" y="53"/>
                </a:lnTo>
                <a:lnTo>
                  <a:pt x="122" y="45"/>
                </a:lnTo>
                <a:lnTo>
                  <a:pt x="118" y="38"/>
                </a:lnTo>
                <a:lnTo>
                  <a:pt x="114" y="31"/>
                </a:lnTo>
                <a:lnTo>
                  <a:pt x="111" y="24"/>
                </a:lnTo>
                <a:lnTo>
                  <a:pt x="106" y="19"/>
                </a:lnTo>
                <a:lnTo>
                  <a:pt x="102" y="14"/>
                </a:lnTo>
                <a:lnTo>
                  <a:pt x="96" y="10"/>
                </a:lnTo>
                <a:lnTo>
                  <a:pt x="90" y="6"/>
                </a:lnTo>
                <a:lnTo>
                  <a:pt x="84" y="4"/>
                </a:lnTo>
                <a:lnTo>
                  <a:pt x="77" y="2"/>
                </a:lnTo>
                <a:lnTo>
                  <a:pt x="70" y="0"/>
                </a:lnTo>
                <a:lnTo>
                  <a:pt x="62" y="0"/>
                </a:lnTo>
                <a:lnTo>
                  <a:pt x="49" y="2"/>
                </a:lnTo>
                <a:lnTo>
                  <a:pt x="36" y="5"/>
                </a:lnTo>
                <a:lnTo>
                  <a:pt x="26" y="11"/>
                </a:lnTo>
                <a:lnTo>
                  <a:pt x="17" y="19"/>
                </a:lnTo>
                <a:lnTo>
                  <a:pt x="10" y="30"/>
                </a:lnTo>
                <a:lnTo>
                  <a:pt x="5" y="40"/>
                </a:lnTo>
                <a:lnTo>
                  <a:pt x="1" y="54"/>
                </a:lnTo>
                <a:lnTo>
                  <a:pt x="0" y="68"/>
                </a:lnTo>
                <a:lnTo>
                  <a:pt x="1" y="82"/>
                </a:lnTo>
                <a:lnTo>
                  <a:pt x="5" y="95"/>
                </a:lnTo>
                <a:lnTo>
                  <a:pt x="10" y="106"/>
                </a:lnTo>
                <a:lnTo>
                  <a:pt x="16" y="116"/>
                </a:lnTo>
                <a:lnTo>
                  <a:pt x="25" y="124"/>
                </a:lnTo>
                <a:lnTo>
                  <a:pt x="35" y="130"/>
                </a:lnTo>
                <a:lnTo>
                  <a:pt x="46" y="133"/>
                </a:lnTo>
                <a:lnTo>
                  <a:pt x="58" y="134"/>
                </a:lnTo>
                <a:lnTo>
                  <a:pt x="71" y="133"/>
                </a:lnTo>
                <a:lnTo>
                  <a:pt x="83" y="129"/>
                </a:lnTo>
                <a:lnTo>
                  <a:pt x="93" y="122"/>
                </a:lnTo>
                <a:lnTo>
                  <a:pt x="102" y="112"/>
                </a:lnTo>
                <a:lnTo>
                  <a:pt x="101" y="129"/>
                </a:lnTo>
                <a:lnTo>
                  <a:pt x="97" y="143"/>
                </a:lnTo>
                <a:lnTo>
                  <a:pt x="94" y="154"/>
                </a:lnTo>
                <a:lnTo>
                  <a:pt x="89" y="163"/>
                </a:lnTo>
                <a:lnTo>
                  <a:pt x="84" y="172"/>
                </a:lnTo>
                <a:lnTo>
                  <a:pt x="76" y="176"/>
                </a:lnTo>
                <a:lnTo>
                  <a:pt x="68" y="180"/>
                </a:lnTo>
                <a:lnTo>
                  <a:pt x="58" y="181"/>
                </a:lnTo>
                <a:lnTo>
                  <a:pt x="52" y="181"/>
                </a:lnTo>
                <a:lnTo>
                  <a:pt x="46" y="179"/>
                </a:lnTo>
                <a:lnTo>
                  <a:pt x="39" y="176"/>
                </a:lnTo>
                <a:lnTo>
                  <a:pt x="35" y="173"/>
                </a:lnTo>
                <a:lnTo>
                  <a:pt x="31" y="169"/>
                </a:lnTo>
                <a:lnTo>
                  <a:pt x="29" y="163"/>
                </a:lnTo>
                <a:lnTo>
                  <a:pt x="27" y="158"/>
                </a:lnTo>
                <a:lnTo>
                  <a:pt x="26" y="152"/>
                </a:lnTo>
                <a:lnTo>
                  <a:pt x="2" y="152"/>
                </a:lnTo>
                <a:close/>
                <a:moveTo>
                  <a:pt x="26" y="68"/>
                </a:moveTo>
                <a:lnTo>
                  <a:pt x="27" y="58"/>
                </a:lnTo>
                <a:lnTo>
                  <a:pt x="29" y="49"/>
                </a:lnTo>
                <a:lnTo>
                  <a:pt x="32" y="42"/>
                </a:lnTo>
                <a:lnTo>
                  <a:pt x="36" y="35"/>
                </a:lnTo>
                <a:lnTo>
                  <a:pt x="41" y="31"/>
                </a:lnTo>
                <a:lnTo>
                  <a:pt x="47" y="27"/>
                </a:lnTo>
                <a:lnTo>
                  <a:pt x="54" y="25"/>
                </a:lnTo>
                <a:lnTo>
                  <a:pt x="63" y="24"/>
                </a:lnTo>
                <a:lnTo>
                  <a:pt x="70" y="25"/>
                </a:lnTo>
                <a:lnTo>
                  <a:pt x="77" y="27"/>
                </a:lnTo>
                <a:lnTo>
                  <a:pt x="84" y="31"/>
                </a:lnTo>
                <a:lnTo>
                  <a:pt x="89" y="35"/>
                </a:lnTo>
                <a:lnTo>
                  <a:pt x="93" y="42"/>
                </a:lnTo>
                <a:lnTo>
                  <a:pt x="96" y="49"/>
                </a:lnTo>
                <a:lnTo>
                  <a:pt x="98" y="58"/>
                </a:lnTo>
                <a:lnTo>
                  <a:pt x="99" y="67"/>
                </a:lnTo>
                <a:lnTo>
                  <a:pt x="98" y="77"/>
                </a:lnTo>
                <a:lnTo>
                  <a:pt x="96" y="85"/>
                </a:lnTo>
                <a:lnTo>
                  <a:pt x="93" y="92"/>
                </a:lnTo>
                <a:lnTo>
                  <a:pt x="89" y="98"/>
                </a:lnTo>
                <a:lnTo>
                  <a:pt x="84" y="103"/>
                </a:lnTo>
                <a:lnTo>
                  <a:pt x="77" y="108"/>
                </a:lnTo>
                <a:lnTo>
                  <a:pt x="70" y="109"/>
                </a:lnTo>
                <a:lnTo>
                  <a:pt x="62" y="110"/>
                </a:lnTo>
                <a:lnTo>
                  <a:pt x="53" y="109"/>
                </a:lnTo>
                <a:lnTo>
                  <a:pt x="47" y="108"/>
                </a:lnTo>
                <a:lnTo>
                  <a:pt x="40" y="103"/>
                </a:lnTo>
                <a:lnTo>
                  <a:pt x="35" y="98"/>
                </a:lnTo>
                <a:lnTo>
                  <a:pt x="31" y="92"/>
                </a:lnTo>
                <a:lnTo>
                  <a:pt x="28" y="85"/>
                </a:lnTo>
                <a:lnTo>
                  <a:pt x="27" y="77"/>
                </a:lnTo>
                <a:lnTo>
                  <a:pt x="26" y="6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04" name="Freeform 452"/>
          <p:cNvSpPr>
            <a:spLocks/>
          </p:cNvSpPr>
          <p:nvPr/>
        </p:nvSpPr>
        <p:spPr bwMode="auto">
          <a:xfrm>
            <a:off x="5534025" y="3867150"/>
            <a:ext cx="80963" cy="114300"/>
          </a:xfrm>
          <a:custGeom>
            <a:avLst/>
            <a:gdLst>
              <a:gd name="T0" fmla="*/ 2147483647 w 171"/>
              <a:gd name="T1" fmla="*/ 2147483647 h 215"/>
              <a:gd name="T2" fmla="*/ 2147483647 w 171"/>
              <a:gd name="T3" fmla="*/ 2147483647 h 215"/>
              <a:gd name="T4" fmla="*/ 2147483647 w 171"/>
              <a:gd name="T5" fmla="*/ 2147483647 h 215"/>
              <a:gd name="T6" fmla="*/ 2147483647 w 171"/>
              <a:gd name="T7" fmla="*/ 2147483647 h 215"/>
              <a:gd name="T8" fmla="*/ 2147483647 w 171"/>
              <a:gd name="T9" fmla="*/ 2147483647 h 215"/>
              <a:gd name="T10" fmla="*/ 2147483647 w 171"/>
              <a:gd name="T11" fmla="*/ 2147483647 h 215"/>
              <a:gd name="T12" fmla="*/ 2147483647 w 171"/>
              <a:gd name="T13" fmla="*/ 2147483647 h 215"/>
              <a:gd name="T14" fmla="*/ 2147483647 w 171"/>
              <a:gd name="T15" fmla="*/ 2147483647 h 215"/>
              <a:gd name="T16" fmla="*/ 2147483647 w 171"/>
              <a:gd name="T17" fmla="*/ 2147483647 h 215"/>
              <a:gd name="T18" fmla="*/ 2147483647 w 171"/>
              <a:gd name="T19" fmla="*/ 2147483647 h 215"/>
              <a:gd name="T20" fmla="*/ 2147483647 w 171"/>
              <a:gd name="T21" fmla="*/ 2147483647 h 215"/>
              <a:gd name="T22" fmla="*/ 2147483647 w 171"/>
              <a:gd name="T23" fmla="*/ 2147483647 h 215"/>
              <a:gd name="T24" fmla="*/ 2147483647 w 171"/>
              <a:gd name="T25" fmla="*/ 2147483647 h 215"/>
              <a:gd name="T26" fmla="*/ 2147483647 w 171"/>
              <a:gd name="T27" fmla="*/ 2147483647 h 215"/>
              <a:gd name="T28" fmla="*/ 2147483647 w 171"/>
              <a:gd name="T29" fmla="*/ 2147483647 h 215"/>
              <a:gd name="T30" fmla="*/ 2147483647 w 171"/>
              <a:gd name="T31" fmla="*/ 2147483647 h 215"/>
              <a:gd name="T32" fmla="*/ 2147483647 w 171"/>
              <a:gd name="T33" fmla="*/ 2147483647 h 215"/>
              <a:gd name="T34" fmla="*/ 2147483647 w 171"/>
              <a:gd name="T35" fmla="*/ 2147483647 h 215"/>
              <a:gd name="T36" fmla="*/ 2147483647 w 171"/>
              <a:gd name="T37" fmla="*/ 2147483647 h 215"/>
              <a:gd name="T38" fmla="*/ 2147483647 w 171"/>
              <a:gd name="T39" fmla="*/ 2147483647 h 215"/>
              <a:gd name="T40" fmla="*/ 2147483647 w 171"/>
              <a:gd name="T41" fmla="*/ 2147483647 h 215"/>
              <a:gd name="T42" fmla="*/ 2147483647 w 171"/>
              <a:gd name="T43" fmla="*/ 2147483647 h 215"/>
              <a:gd name="T44" fmla="*/ 2147483647 w 171"/>
              <a:gd name="T45" fmla="*/ 1502451808 h 215"/>
              <a:gd name="T46" fmla="*/ 2147483647 w 171"/>
              <a:gd name="T47" fmla="*/ 150358218 h 215"/>
              <a:gd name="T48" fmla="*/ 2147483647 w 171"/>
              <a:gd name="T49" fmla="*/ 0 h 215"/>
              <a:gd name="T50" fmla="*/ 2147483647 w 171"/>
              <a:gd name="T51" fmla="*/ 601150578 h 215"/>
              <a:gd name="T52" fmla="*/ 2147483647 w 171"/>
              <a:gd name="T53" fmla="*/ 1652809960 h 215"/>
              <a:gd name="T54" fmla="*/ 2147483647 w 171"/>
              <a:gd name="T55" fmla="*/ 2147483647 h 215"/>
              <a:gd name="T56" fmla="*/ 2016649358 w 171"/>
              <a:gd name="T57" fmla="*/ 2147483647 h 215"/>
              <a:gd name="T58" fmla="*/ 955196162 w 171"/>
              <a:gd name="T59" fmla="*/ 2147483647 h 215"/>
              <a:gd name="T60" fmla="*/ 318323794 w 171"/>
              <a:gd name="T61" fmla="*/ 2147483647 h 215"/>
              <a:gd name="T62" fmla="*/ 0 w 171"/>
              <a:gd name="T63" fmla="*/ 2147483647 h 215"/>
              <a:gd name="T64" fmla="*/ 0 w 171"/>
              <a:gd name="T65" fmla="*/ 2147483647 h 215"/>
              <a:gd name="T66" fmla="*/ 318323794 w 171"/>
              <a:gd name="T67" fmla="*/ 2147483647 h 215"/>
              <a:gd name="T68" fmla="*/ 955196162 w 171"/>
              <a:gd name="T69" fmla="*/ 2147483647 h 215"/>
              <a:gd name="T70" fmla="*/ 2016649358 w 171"/>
              <a:gd name="T71" fmla="*/ 2147483647 h 215"/>
              <a:gd name="T72" fmla="*/ 2147483647 w 171"/>
              <a:gd name="T73" fmla="*/ 2147483647 h 215"/>
              <a:gd name="T74" fmla="*/ 2147483647 w 171"/>
              <a:gd name="T75" fmla="*/ 2147483647 h 215"/>
              <a:gd name="T76" fmla="*/ 2147483647 w 171"/>
              <a:gd name="T77" fmla="*/ 2147483647 h 215"/>
              <a:gd name="T78" fmla="*/ 2147483647 w 171"/>
              <a:gd name="T79" fmla="*/ 2147483647 h 215"/>
              <a:gd name="T80" fmla="*/ 2147483647 w 171"/>
              <a:gd name="T81" fmla="*/ 2147483647 h 215"/>
              <a:gd name="T82" fmla="*/ 2147483647 w 171"/>
              <a:gd name="T83" fmla="*/ 2147483647 h 215"/>
              <a:gd name="T84" fmla="*/ 2147483647 w 171"/>
              <a:gd name="T85" fmla="*/ 2147483647 h 215"/>
              <a:gd name="T86" fmla="*/ 2147483647 w 171"/>
              <a:gd name="T87" fmla="*/ 2147483647 h 2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71"/>
              <a:gd name="T133" fmla="*/ 0 h 215"/>
              <a:gd name="T134" fmla="*/ 171 w 171"/>
              <a:gd name="T135" fmla="*/ 215 h 21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71" h="215">
                <a:moveTo>
                  <a:pt x="149" y="181"/>
                </a:moveTo>
                <a:lnTo>
                  <a:pt x="154" y="211"/>
                </a:lnTo>
                <a:lnTo>
                  <a:pt x="171" y="211"/>
                </a:lnTo>
                <a:lnTo>
                  <a:pt x="171" y="99"/>
                </a:lnTo>
                <a:lnTo>
                  <a:pt x="89" y="99"/>
                </a:lnTo>
                <a:lnTo>
                  <a:pt x="89" y="122"/>
                </a:lnTo>
                <a:lnTo>
                  <a:pt x="148" y="122"/>
                </a:lnTo>
                <a:lnTo>
                  <a:pt x="148" y="124"/>
                </a:lnTo>
                <a:lnTo>
                  <a:pt x="147" y="140"/>
                </a:lnTo>
                <a:lnTo>
                  <a:pt x="143" y="152"/>
                </a:lnTo>
                <a:lnTo>
                  <a:pt x="138" y="163"/>
                </a:lnTo>
                <a:lnTo>
                  <a:pt x="132" y="172"/>
                </a:lnTo>
                <a:lnTo>
                  <a:pt x="123" y="179"/>
                </a:lnTo>
                <a:lnTo>
                  <a:pt x="113" y="185"/>
                </a:lnTo>
                <a:lnTo>
                  <a:pt x="102" y="188"/>
                </a:lnTo>
                <a:lnTo>
                  <a:pt x="90" y="190"/>
                </a:lnTo>
                <a:lnTo>
                  <a:pt x="76" y="188"/>
                </a:lnTo>
                <a:lnTo>
                  <a:pt x="63" y="184"/>
                </a:lnTo>
                <a:lnTo>
                  <a:pt x="53" y="177"/>
                </a:lnTo>
                <a:lnTo>
                  <a:pt x="43" y="167"/>
                </a:lnTo>
                <a:lnTo>
                  <a:pt x="36" y="156"/>
                </a:lnTo>
                <a:lnTo>
                  <a:pt x="31" y="142"/>
                </a:lnTo>
                <a:lnTo>
                  <a:pt x="27" y="126"/>
                </a:lnTo>
                <a:lnTo>
                  <a:pt x="26" y="107"/>
                </a:lnTo>
                <a:lnTo>
                  <a:pt x="27" y="88"/>
                </a:lnTo>
                <a:lnTo>
                  <a:pt x="31" y="72"/>
                </a:lnTo>
                <a:lnTo>
                  <a:pt x="36" y="58"/>
                </a:lnTo>
                <a:lnTo>
                  <a:pt x="43" y="46"/>
                </a:lnTo>
                <a:lnTo>
                  <a:pt x="53" y="37"/>
                </a:lnTo>
                <a:lnTo>
                  <a:pt x="63" y="30"/>
                </a:lnTo>
                <a:lnTo>
                  <a:pt x="76" y="25"/>
                </a:lnTo>
                <a:lnTo>
                  <a:pt x="91" y="24"/>
                </a:lnTo>
                <a:lnTo>
                  <a:pt x="101" y="25"/>
                </a:lnTo>
                <a:lnTo>
                  <a:pt x="110" y="27"/>
                </a:lnTo>
                <a:lnTo>
                  <a:pt x="118" y="30"/>
                </a:lnTo>
                <a:lnTo>
                  <a:pt x="125" y="35"/>
                </a:lnTo>
                <a:lnTo>
                  <a:pt x="132" y="42"/>
                </a:lnTo>
                <a:lnTo>
                  <a:pt x="136" y="49"/>
                </a:lnTo>
                <a:lnTo>
                  <a:pt x="140" y="57"/>
                </a:lnTo>
                <a:lnTo>
                  <a:pt x="142" y="66"/>
                </a:lnTo>
                <a:lnTo>
                  <a:pt x="168" y="66"/>
                </a:lnTo>
                <a:lnTo>
                  <a:pt x="164" y="51"/>
                </a:lnTo>
                <a:lnTo>
                  <a:pt x="159" y="38"/>
                </a:lnTo>
                <a:lnTo>
                  <a:pt x="152" y="27"/>
                </a:lnTo>
                <a:lnTo>
                  <a:pt x="143" y="17"/>
                </a:lnTo>
                <a:lnTo>
                  <a:pt x="133" y="10"/>
                </a:lnTo>
                <a:lnTo>
                  <a:pt x="120" y="4"/>
                </a:lnTo>
                <a:lnTo>
                  <a:pt x="106" y="1"/>
                </a:lnTo>
                <a:lnTo>
                  <a:pt x="91" y="0"/>
                </a:lnTo>
                <a:lnTo>
                  <a:pt x="80" y="0"/>
                </a:lnTo>
                <a:lnTo>
                  <a:pt x="71" y="2"/>
                </a:lnTo>
                <a:lnTo>
                  <a:pt x="62" y="4"/>
                </a:lnTo>
                <a:lnTo>
                  <a:pt x="53" y="7"/>
                </a:lnTo>
                <a:lnTo>
                  <a:pt x="45" y="11"/>
                </a:lnTo>
                <a:lnTo>
                  <a:pt x="38" y="16"/>
                </a:lnTo>
                <a:lnTo>
                  <a:pt x="31" y="22"/>
                </a:lnTo>
                <a:lnTo>
                  <a:pt x="24" y="29"/>
                </a:lnTo>
                <a:lnTo>
                  <a:pt x="19" y="36"/>
                </a:lnTo>
                <a:lnTo>
                  <a:pt x="14" y="44"/>
                </a:lnTo>
                <a:lnTo>
                  <a:pt x="9" y="53"/>
                </a:lnTo>
                <a:lnTo>
                  <a:pt x="6" y="63"/>
                </a:lnTo>
                <a:lnTo>
                  <a:pt x="3" y="73"/>
                </a:lnTo>
                <a:lnTo>
                  <a:pt x="2" y="84"/>
                </a:lnTo>
                <a:lnTo>
                  <a:pt x="0" y="95"/>
                </a:lnTo>
                <a:lnTo>
                  <a:pt x="0" y="108"/>
                </a:lnTo>
                <a:lnTo>
                  <a:pt x="0" y="120"/>
                </a:lnTo>
                <a:lnTo>
                  <a:pt x="2" y="131"/>
                </a:lnTo>
                <a:lnTo>
                  <a:pt x="3" y="142"/>
                </a:lnTo>
                <a:lnTo>
                  <a:pt x="6" y="152"/>
                </a:lnTo>
                <a:lnTo>
                  <a:pt x="9" y="162"/>
                </a:lnTo>
                <a:lnTo>
                  <a:pt x="14" y="171"/>
                </a:lnTo>
                <a:lnTo>
                  <a:pt x="19" y="179"/>
                </a:lnTo>
                <a:lnTo>
                  <a:pt x="24" y="186"/>
                </a:lnTo>
                <a:lnTo>
                  <a:pt x="31" y="193"/>
                </a:lnTo>
                <a:lnTo>
                  <a:pt x="37" y="199"/>
                </a:lnTo>
                <a:lnTo>
                  <a:pt x="43" y="204"/>
                </a:lnTo>
                <a:lnTo>
                  <a:pt x="52" y="208"/>
                </a:lnTo>
                <a:lnTo>
                  <a:pt x="59" y="211"/>
                </a:lnTo>
                <a:lnTo>
                  <a:pt x="67" y="213"/>
                </a:lnTo>
                <a:lnTo>
                  <a:pt x="76" y="215"/>
                </a:lnTo>
                <a:lnTo>
                  <a:pt x="85" y="215"/>
                </a:lnTo>
                <a:lnTo>
                  <a:pt x="95" y="215"/>
                </a:lnTo>
                <a:lnTo>
                  <a:pt x="104" y="213"/>
                </a:lnTo>
                <a:lnTo>
                  <a:pt x="114" y="211"/>
                </a:lnTo>
                <a:lnTo>
                  <a:pt x="121" y="207"/>
                </a:lnTo>
                <a:lnTo>
                  <a:pt x="130" y="202"/>
                </a:lnTo>
                <a:lnTo>
                  <a:pt x="136" y="197"/>
                </a:lnTo>
                <a:lnTo>
                  <a:pt x="143" y="190"/>
                </a:lnTo>
                <a:lnTo>
                  <a:pt x="149" y="18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05" name="Freeform 453"/>
          <p:cNvSpPr>
            <a:spLocks noEditPoints="1"/>
          </p:cNvSpPr>
          <p:nvPr/>
        </p:nvSpPr>
        <p:spPr bwMode="auto">
          <a:xfrm>
            <a:off x="5626100" y="3897313"/>
            <a:ext cx="60325" cy="82550"/>
          </a:xfrm>
          <a:custGeom>
            <a:avLst/>
            <a:gdLst>
              <a:gd name="T0" fmla="*/ 2147483647 w 129"/>
              <a:gd name="T1" fmla="*/ 2147483647 h 158"/>
              <a:gd name="T2" fmla="*/ 2147483647 w 129"/>
              <a:gd name="T3" fmla="*/ 2147483647 h 158"/>
              <a:gd name="T4" fmla="*/ 2147483647 w 129"/>
              <a:gd name="T5" fmla="*/ 2147483647 h 158"/>
              <a:gd name="T6" fmla="*/ 2147483647 w 129"/>
              <a:gd name="T7" fmla="*/ 2147483647 h 158"/>
              <a:gd name="T8" fmla="*/ 2147483647 w 129"/>
              <a:gd name="T9" fmla="*/ 2147483647 h 158"/>
              <a:gd name="T10" fmla="*/ 2147483647 w 129"/>
              <a:gd name="T11" fmla="*/ 2147483647 h 158"/>
              <a:gd name="T12" fmla="*/ 2147483647 w 129"/>
              <a:gd name="T13" fmla="*/ 2147483647 h 158"/>
              <a:gd name="T14" fmla="*/ 2147483647 w 129"/>
              <a:gd name="T15" fmla="*/ 2147483647 h 158"/>
              <a:gd name="T16" fmla="*/ 2147483647 w 129"/>
              <a:gd name="T17" fmla="*/ 2147483647 h 158"/>
              <a:gd name="T18" fmla="*/ 2147483647 w 129"/>
              <a:gd name="T19" fmla="*/ 2147483647 h 158"/>
              <a:gd name="T20" fmla="*/ 2147483647 w 129"/>
              <a:gd name="T21" fmla="*/ 2147483647 h 158"/>
              <a:gd name="T22" fmla="*/ 2147483647 w 129"/>
              <a:gd name="T23" fmla="*/ 2147483647 h 158"/>
              <a:gd name="T24" fmla="*/ 2147483647 w 129"/>
              <a:gd name="T25" fmla="*/ 2147483647 h 158"/>
              <a:gd name="T26" fmla="*/ 2147483647 w 129"/>
              <a:gd name="T27" fmla="*/ 2147483647 h 158"/>
              <a:gd name="T28" fmla="*/ 2147483647 w 129"/>
              <a:gd name="T29" fmla="*/ 2147483647 h 158"/>
              <a:gd name="T30" fmla="*/ 2147483647 w 129"/>
              <a:gd name="T31" fmla="*/ 2147483647 h 158"/>
              <a:gd name="T32" fmla="*/ 2147483647 w 129"/>
              <a:gd name="T33" fmla="*/ 2147483647 h 158"/>
              <a:gd name="T34" fmla="*/ 2147483647 w 129"/>
              <a:gd name="T35" fmla="*/ 2147483647 h 158"/>
              <a:gd name="T36" fmla="*/ 2147483647 w 129"/>
              <a:gd name="T37" fmla="*/ 2147483647 h 158"/>
              <a:gd name="T38" fmla="*/ 2147483647 w 129"/>
              <a:gd name="T39" fmla="*/ 2147483647 h 158"/>
              <a:gd name="T40" fmla="*/ 2147483647 w 129"/>
              <a:gd name="T41" fmla="*/ 2147483647 h 158"/>
              <a:gd name="T42" fmla="*/ 2147483647 w 129"/>
              <a:gd name="T43" fmla="*/ 2147483647 h 158"/>
              <a:gd name="T44" fmla="*/ 2147483647 w 129"/>
              <a:gd name="T45" fmla="*/ 2147483647 h 158"/>
              <a:gd name="T46" fmla="*/ 2147483647 w 129"/>
              <a:gd name="T47" fmla="*/ 2147483647 h 158"/>
              <a:gd name="T48" fmla="*/ 2147483647 w 129"/>
              <a:gd name="T49" fmla="*/ 2147483647 h 158"/>
              <a:gd name="T50" fmla="*/ 2147483647 w 129"/>
              <a:gd name="T51" fmla="*/ 1426284242 h 158"/>
              <a:gd name="T52" fmla="*/ 2147483647 w 129"/>
              <a:gd name="T53" fmla="*/ 285256770 h 158"/>
              <a:gd name="T54" fmla="*/ 2147483647 w 129"/>
              <a:gd name="T55" fmla="*/ 0 h 158"/>
              <a:gd name="T56" fmla="*/ 2147483647 w 129"/>
              <a:gd name="T57" fmla="*/ 427748987 h 158"/>
              <a:gd name="T58" fmla="*/ 2147467039 w 129"/>
              <a:gd name="T59" fmla="*/ 1854033099 h 158"/>
              <a:gd name="T60" fmla="*/ 1124905930 w 129"/>
              <a:gd name="T61" fmla="*/ 2147483647 h 158"/>
              <a:gd name="T62" fmla="*/ 613624441 w 129"/>
              <a:gd name="T63" fmla="*/ 2147483647 h 158"/>
              <a:gd name="T64" fmla="*/ 2147483647 w 129"/>
              <a:gd name="T65" fmla="*/ 2147483647 h 158"/>
              <a:gd name="T66" fmla="*/ 2147483647 w 129"/>
              <a:gd name="T67" fmla="*/ 2147483647 h 158"/>
              <a:gd name="T68" fmla="*/ 2147483647 w 129"/>
              <a:gd name="T69" fmla="*/ 2147483647 h 158"/>
              <a:gd name="T70" fmla="*/ 2147483647 w 129"/>
              <a:gd name="T71" fmla="*/ 2147483647 h 158"/>
              <a:gd name="T72" fmla="*/ 2147483647 w 129"/>
              <a:gd name="T73" fmla="*/ 2147483647 h 158"/>
              <a:gd name="T74" fmla="*/ 2147483647 w 129"/>
              <a:gd name="T75" fmla="*/ 2147483647 h 158"/>
              <a:gd name="T76" fmla="*/ 2147483647 w 129"/>
              <a:gd name="T77" fmla="*/ 2147483647 h 158"/>
              <a:gd name="T78" fmla="*/ 2147483647 w 129"/>
              <a:gd name="T79" fmla="*/ 2147483647 h 158"/>
              <a:gd name="T80" fmla="*/ 2147483647 w 129"/>
              <a:gd name="T81" fmla="*/ 2147483647 h 158"/>
              <a:gd name="T82" fmla="*/ 2147483647 w 129"/>
              <a:gd name="T83" fmla="*/ 2147483647 h 158"/>
              <a:gd name="T84" fmla="*/ 2147483647 w 129"/>
              <a:gd name="T85" fmla="*/ 2147483647 h 158"/>
              <a:gd name="T86" fmla="*/ 2147483647 w 129"/>
              <a:gd name="T87" fmla="*/ 2147483647 h 158"/>
              <a:gd name="T88" fmla="*/ 2147483647 w 129"/>
              <a:gd name="T89" fmla="*/ 2147483647 h 158"/>
              <a:gd name="T90" fmla="*/ 2147483647 w 129"/>
              <a:gd name="T91" fmla="*/ 2147483647 h 158"/>
              <a:gd name="T92" fmla="*/ 1227248881 w 129"/>
              <a:gd name="T93" fmla="*/ 2147483647 h 158"/>
              <a:gd name="T94" fmla="*/ 306812454 w 129"/>
              <a:gd name="T95" fmla="*/ 2147483647 h 158"/>
              <a:gd name="T96" fmla="*/ 0 w 129"/>
              <a:gd name="T97" fmla="*/ 2147483647 h 158"/>
              <a:gd name="T98" fmla="*/ 306812454 w 129"/>
              <a:gd name="T99" fmla="*/ 2147483647 h 158"/>
              <a:gd name="T100" fmla="*/ 1227248881 w 129"/>
              <a:gd name="T101" fmla="*/ 2147483647 h 158"/>
              <a:gd name="T102" fmla="*/ 2147483647 w 129"/>
              <a:gd name="T103" fmla="*/ 2147483647 h 158"/>
              <a:gd name="T104" fmla="*/ 2147483647 w 129"/>
              <a:gd name="T105" fmla="*/ 2147483647 h 158"/>
              <a:gd name="T106" fmla="*/ 2147483647 w 129"/>
              <a:gd name="T107" fmla="*/ 2147483647 h 158"/>
              <a:gd name="T108" fmla="*/ 2147483647 w 129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8"/>
              <a:gd name="T167" fmla="*/ 129 w 129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8">
                <a:moveTo>
                  <a:pt x="91" y="77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4" y="120"/>
                </a:lnTo>
                <a:lnTo>
                  <a:pt x="79" y="125"/>
                </a:lnTo>
                <a:lnTo>
                  <a:pt x="73" y="130"/>
                </a:lnTo>
                <a:lnTo>
                  <a:pt x="66" y="134"/>
                </a:lnTo>
                <a:lnTo>
                  <a:pt x="58" y="135"/>
                </a:lnTo>
                <a:lnTo>
                  <a:pt x="49" y="136"/>
                </a:lnTo>
                <a:lnTo>
                  <a:pt x="43" y="136"/>
                </a:lnTo>
                <a:lnTo>
                  <a:pt x="38" y="135"/>
                </a:lnTo>
                <a:lnTo>
                  <a:pt x="34" y="132"/>
                </a:lnTo>
                <a:lnTo>
                  <a:pt x="31" y="130"/>
                </a:lnTo>
                <a:lnTo>
                  <a:pt x="28" y="127"/>
                </a:lnTo>
                <a:lnTo>
                  <a:pt x="27" y="122"/>
                </a:lnTo>
                <a:lnTo>
                  <a:pt x="24" y="117"/>
                </a:lnTo>
                <a:lnTo>
                  <a:pt x="24" y="113"/>
                </a:lnTo>
                <a:lnTo>
                  <a:pt x="24" y="107"/>
                </a:lnTo>
                <a:lnTo>
                  <a:pt x="25" y="102"/>
                </a:lnTo>
                <a:lnTo>
                  <a:pt x="28" y="99"/>
                </a:lnTo>
                <a:lnTo>
                  <a:pt x="30" y="95"/>
                </a:lnTo>
                <a:lnTo>
                  <a:pt x="33" y="92"/>
                </a:lnTo>
                <a:lnTo>
                  <a:pt x="37" y="89"/>
                </a:lnTo>
                <a:lnTo>
                  <a:pt x="42" y="88"/>
                </a:lnTo>
                <a:lnTo>
                  <a:pt x="48" y="87"/>
                </a:lnTo>
                <a:lnTo>
                  <a:pt x="59" y="85"/>
                </a:lnTo>
                <a:lnTo>
                  <a:pt x="71" y="84"/>
                </a:lnTo>
                <a:lnTo>
                  <a:pt x="81" y="81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39"/>
                </a:lnTo>
                <a:lnTo>
                  <a:pt x="94" y="144"/>
                </a:lnTo>
                <a:lnTo>
                  <a:pt x="96" y="148"/>
                </a:lnTo>
                <a:lnTo>
                  <a:pt x="98" y="151"/>
                </a:lnTo>
                <a:lnTo>
                  <a:pt x="101" y="153"/>
                </a:lnTo>
                <a:lnTo>
                  <a:pt x="106" y="156"/>
                </a:lnTo>
                <a:lnTo>
                  <a:pt x="110" y="157"/>
                </a:lnTo>
                <a:lnTo>
                  <a:pt x="116" y="157"/>
                </a:lnTo>
                <a:lnTo>
                  <a:pt x="121" y="156"/>
                </a:lnTo>
                <a:lnTo>
                  <a:pt x="129" y="155"/>
                </a:lnTo>
                <a:lnTo>
                  <a:pt x="129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1"/>
                </a:lnTo>
                <a:lnTo>
                  <a:pt x="114" y="127"/>
                </a:lnTo>
                <a:lnTo>
                  <a:pt x="114" y="120"/>
                </a:lnTo>
                <a:lnTo>
                  <a:pt x="114" y="45"/>
                </a:lnTo>
                <a:lnTo>
                  <a:pt x="113" y="35"/>
                </a:lnTo>
                <a:lnTo>
                  <a:pt x="111" y="25"/>
                </a:lnTo>
                <a:lnTo>
                  <a:pt x="107" y="17"/>
                </a:lnTo>
                <a:lnTo>
                  <a:pt x="101" y="10"/>
                </a:lnTo>
                <a:lnTo>
                  <a:pt x="94" y="6"/>
                </a:lnTo>
                <a:lnTo>
                  <a:pt x="84" y="2"/>
                </a:lnTo>
                <a:lnTo>
                  <a:pt x="74" y="1"/>
                </a:lnTo>
                <a:lnTo>
                  <a:pt x="61" y="0"/>
                </a:lnTo>
                <a:lnTo>
                  <a:pt x="49" y="1"/>
                </a:lnTo>
                <a:lnTo>
                  <a:pt x="38" y="3"/>
                </a:lnTo>
                <a:lnTo>
                  <a:pt x="29" y="7"/>
                </a:lnTo>
                <a:lnTo>
                  <a:pt x="21" y="13"/>
                </a:lnTo>
                <a:lnTo>
                  <a:pt x="15" y="19"/>
                </a:lnTo>
                <a:lnTo>
                  <a:pt x="11" y="28"/>
                </a:lnTo>
                <a:lnTo>
                  <a:pt x="8" y="37"/>
                </a:lnTo>
                <a:lnTo>
                  <a:pt x="6" y="47"/>
                </a:lnTo>
                <a:lnTo>
                  <a:pt x="6" y="49"/>
                </a:lnTo>
                <a:lnTo>
                  <a:pt x="29" y="49"/>
                </a:lnTo>
                <a:lnTo>
                  <a:pt x="29" y="43"/>
                </a:lnTo>
                <a:lnTo>
                  <a:pt x="31" y="37"/>
                </a:lnTo>
                <a:lnTo>
                  <a:pt x="33" y="32"/>
                </a:lnTo>
                <a:lnTo>
                  <a:pt x="37" y="29"/>
                </a:lnTo>
                <a:lnTo>
                  <a:pt x="41" y="25"/>
                </a:lnTo>
                <a:lnTo>
                  <a:pt x="47" y="23"/>
                </a:lnTo>
                <a:lnTo>
                  <a:pt x="53" y="22"/>
                </a:lnTo>
                <a:lnTo>
                  <a:pt x="60" y="22"/>
                </a:lnTo>
                <a:lnTo>
                  <a:pt x="68" y="22"/>
                </a:lnTo>
                <a:lnTo>
                  <a:pt x="74" y="23"/>
                </a:lnTo>
                <a:lnTo>
                  <a:pt x="79" y="25"/>
                </a:lnTo>
                <a:lnTo>
                  <a:pt x="83" y="28"/>
                </a:lnTo>
                <a:lnTo>
                  <a:pt x="87" y="30"/>
                </a:lnTo>
                <a:lnTo>
                  <a:pt x="89" y="35"/>
                </a:lnTo>
                <a:lnTo>
                  <a:pt x="91" y="38"/>
                </a:lnTo>
                <a:lnTo>
                  <a:pt x="91" y="44"/>
                </a:lnTo>
                <a:lnTo>
                  <a:pt x="91" y="50"/>
                </a:lnTo>
                <a:lnTo>
                  <a:pt x="90" y="54"/>
                </a:lnTo>
                <a:lnTo>
                  <a:pt x="89" y="57"/>
                </a:lnTo>
                <a:lnTo>
                  <a:pt x="84" y="59"/>
                </a:lnTo>
                <a:lnTo>
                  <a:pt x="79" y="61"/>
                </a:lnTo>
                <a:lnTo>
                  <a:pt x="71" y="63"/>
                </a:lnTo>
                <a:lnTo>
                  <a:pt x="60" y="64"/>
                </a:lnTo>
                <a:lnTo>
                  <a:pt x="48" y="65"/>
                </a:lnTo>
                <a:lnTo>
                  <a:pt x="36" y="67"/>
                </a:lnTo>
                <a:lnTo>
                  <a:pt x="27" y="71"/>
                </a:lnTo>
                <a:lnTo>
                  <a:pt x="18" y="74"/>
                </a:lnTo>
                <a:lnTo>
                  <a:pt x="12" y="80"/>
                </a:lnTo>
                <a:lnTo>
                  <a:pt x="6" y="86"/>
                </a:lnTo>
                <a:lnTo>
                  <a:pt x="3" y="94"/>
                </a:lnTo>
                <a:lnTo>
                  <a:pt x="1" y="102"/>
                </a:lnTo>
                <a:lnTo>
                  <a:pt x="0" y="113"/>
                </a:lnTo>
                <a:lnTo>
                  <a:pt x="1" y="123"/>
                </a:lnTo>
                <a:lnTo>
                  <a:pt x="3" y="131"/>
                </a:lnTo>
                <a:lnTo>
                  <a:pt x="6" y="139"/>
                </a:lnTo>
                <a:lnTo>
                  <a:pt x="12" y="146"/>
                </a:lnTo>
                <a:lnTo>
                  <a:pt x="18" y="151"/>
                </a:lnTo>
                <a:lnTo>
                  <a:pt x="25" y="155"/>
                </a:lnTo>
                <a:lnTo>
                  <a:pt x="35" y="157"/>
                </a:lnTo>
                <a:lnTo>
                  <a:pt x="44" y="158"/>
                </a:lnTo>
                <a:lnTo>
                  <a:pt x="58" y="157"/>
                </a:lnTo>
                <a:lnTo>
                  <a:pt x="71" y="152"/>
                </a:lnTo>
                <a:lnTo>
                  <a:pt x="82" y="144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06" name="Freeform 454"/>
          <p:cNvSpPr>
            <a:spLocks/>
          </p:cNvSpPr>
          <p:nvPr/>
        </p:nvSpPr>
        <p:spPr bwMode="auto">
          <a:xfrm>
            <a:off x="5692775" y="3897313"/>
            <a:ext cx="53975" cy="82550"/>
          </a:xfrm>
          <a:custGeom>
            <a:avLst/>
            <a:gdLst>
              <a:gd name="T0" fmla="*/ 111942704 w 112"/>
              <a:gd name="T1" fmla="*/ 2147483647 h 158"/>
              <a:gd name="T2" fmla="*/ 1007253465 w 112"/>
              <a:gd name="T3" fmla="*/ 2147483647 h 158"/>
              <a:gd name="T4" fmla="*/ 2147483647 w 112"/>
              <a:gd name="T5" fmla="*/ 2147483647 h 158"/>
              <a:gd name="T6" fmla="*/ 2147483647 w 112"/>
              <a:gd name="T7" fmla="*/ 2147483647 h 158"/>
              <a:gd name="T8" fmla="*/ 2147483647 w 112"/>
              <a:gd name="T9" fmla="*/ 2147483647 h 158"/>
              <a:gd name="T10" fmla="*/ 2147483647 w 112"/>
              <a:gd name="T11" fmla="*/ 2147483647 h 158"/>
              <a:gd name="T12" fmla="*/ 2147483647 w 112"/>
              <a:gd name="T13" fmla="*/ 2147483647 h 158"/>
              <a:gd name="T14" fmla="*/ 2147483647 w 112"/>
              <a:gd name="T15" fmla="*/ 2147483647 h 158"/>
              <a:gd name="T16" fmla="*/ 2147483647 w 112"/>
              <a:gd name="T17" fmla="*/ 2147483647 h 158"/>
              <a:gd name="T18" fmla="*/ 2147483647 w 112"/>
              <a:gd name="T19" fmla="*/ 2147483647 h 158"/>
              <a:gd name="T20" fmla="*/ 2147483647 w 112"/>
              <a:gd name="T21" fmla="*/ 2147483647 h 158"/>
              <a:gd name="T22" fmla="*/ 2147483647 w 112"/>
              <a:gd name="T23" fmla="*/ 2147483647 h 158"/>
              <a:gd name="T24" fmla="*/ 2147483647 w 112"/>
              <a:gd name="T25" fmla="*/ 2147483647 h 158"/>
              <a:gd name="T26" fmla="*/ 2147483647 w 112"/>
              <a:gd name="T27" fmla="*/ 2147483647 h 158"/>
              <a:gd name="T28" fmla="*/ 2147483647 w 112"/>
              <a:gd name="T29" fmla="*/ 2147483647 h 158"/>
              <a:gd name="T30" fmla="*/ 2147483647 w 112"/>
              <a:gd name="T31" fmla="*/ 2147483647 h 158"/>
              <a:gd name="T32" fmla="*/ 2147483647 w 112"/>
              <a:gd name="T33" fmla="*/ 2147483647 h 158"/>
              <a:gd name="T34" fmla="*/ 2147483647 w 112"/>
              <a:gd name="T35" fmla="*/ 2147483647 h 158"/>
              <a:gd name="T36" fmla="*/ 2147483647 w 112"/>
              <a:gd name="T37" fmla="*/ 2147483647 h 158"/>
              <a:gd name="T38" fmla="*/ 2147483647 w 112"/>
              <a:gd name="T39" fmla="*/ 2147483647 h 158"/>
              <a:gd name="T40" fmla="*/ 2147483647 w 112"/>
              <a:gd name="T41" fmla="*/ 2147483647 h 158"/>
              <a:gd name="T42" fmla="*/ 2147483647 w 112"/>
              <a:gd name="T43" fmla="*/ 2147483647 h 158"/>
              <a:gd name="T44" fmla="*/ 2147483647 w 112"/>
              <a:gd name="T45" fmla="*/ 2147483647 h 158"/>
              <a:gd name="T46" fmla="*/ 2147483647 w 112"/>
              <a:gd name="T47" fmla="*/ 2147483647 h 158"/>
              <a:gd name="T48" fmla="*/ 2147483647 w 112"/>
              <a:gd name="T49" fmla="*/ 2147483647 h 158"/>
              <a:gd name="T50" fmla="*/ 2147483647 w 112"/>
              <a:gd name="T51" fmla="*/ 2147483647 h 158"/>
              <a:gd name="T52" fmla="*/ 2147483647 w 112"/>
              <a:gd name="T53" fmla="*/ 2147483647 h 158"/>
              <a:gd name="T54" fmla="*/ 2147483647 w 112"/>
              <a:gd name="T55" fmla="*/ 998262919 h 158"/>
              <a:gd name="T56" fmla="*/ 2147483647 w 112"/>
              <a:gd name="T57" fmla="*/ 142492282 h 158"/>
              <a:gd name="T58" fmla="*/ 2147483647 w 112"/>
              <a:gd name="T59" fmla="*/ 142492282 h 158"/>
              <a:gd name="T60" fmla="*/ 2147483647 w 112"/>
              <a:gd name="T61" fmla="*/ 998262919 h 158"/>
              <a:gd name="T62" fmla="*/ 1231139054 w 112"/>
              <a:gd name="T63" fmla="*/ 2147483647 h 158"/>
              <a:gd name="T64" fmla="*/ 559714092 w 112"/>
              <a:gd name="T65" fmla="*/ 2147483647 h 158"/>
              <a:gd name="T66" fmla="*/ 559714092 w 112"/>
              <a:gd name="T67" fmla="*/ 2147483647 h 158"/>
              <a:gd name="T68" fmla="*/ 1007253465 w 112"/>
              <a:gd name="T69" fmla="*/ 2147483647 h 158"/>
              <a:gd name="T70" fmla="*/ 2014739216 w 112"/>
              <a:gd name="T71" fmla="*/ 2147483647 h 158"/>
              <a:gd name="T72" fmla="*/ 2147483647 w 112"/>
              <a:gd name="T73" fmla="*/ 2147483647 h 158"/>
              <a:gd name="T74" fmla="*/ 2147483647 w 112"/>
              <a:gd name="T75" fmla="*/ 2147483647 h 158"/>
              <a:gd name="T76" fmla="*/ 2147483647 w 112"/>
              <a:gd name="T77" fmla="*/ 2147483647 h 158"/>
              <a:gd name="T78" fmla="*/ 2147483647 w 112"/>
              <a:gd name="T79" fmla="*/ 2147483647 h 158"/>
              <a:gd name="T80" fmla="*/ 2147483647 w 112"/>
              <a:gd name="T81" fmla="*/ 2147483647 h 158"/>
              <a:gd name="T82" fmla="*/ 2147483647 w 112"/>
              <a:gd name="T83" fmla="*/ 2147483647 h 158"/>
              <a:gd name="T84" fmla="*/ 2147483647 w 112"/>
              <a:gd name="T85" fmla="*/ 2147483647 h 158"/>
              <a:gd name="T86" fmla="*/ 2147483647 w 112"/>
              <a:gd name="T87" fmla="*/ 2147483647 h 158"/>
              <a:gd name="T88" fmla="*/ 2147483647 w 112"/>
              <a:gd name="T89" fmla="*/ 2147483647 h 158"/>
              <a:gd name="T90" fmla="*/ 2147483647 w 112"/>
              <a:gd name="T91" fmla="*/ 2147483647 h 158"/>
              <a:gd name="T92" fmla="*/ 2147483647 w 112"/>
              <a:gd name="T93" fmla="*/ 2147483647 h 158"/>
              <a:gd name="T94" fmla="*/ 2147483647 w 112"/>
              <a:gd name="T95" fmla="*/ 2147483647 h 158"/>
              <a:gd name="T96" fmla="*/ 2147483647 w 112"/>
              <a:gd name="T97" fmla="*/ 2147483647 h 158"/>
              <a:gd name="T98" fmla="*/ 2147483647 w 112"/>
              <a:gd name="T99" fmla="*/ 2147483647 h 15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2"/>
              <a:gd name="T151" fmla="*/ 0 h 158"/>
              <a:gd name="T152" fmla="*/ 112 w 112"/>
              <a:gd name="T153" fmla="*/ 158 h 15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2" h="158">
                <a:moveTo>
                  <a:pt x="0" y="106"/>
                </a:moveTo>
                <a:lnTo>
                  <a:pt x="1" y="117"/>
                </a:lnTo>
                <a:lnTo>
                  <a:pt x="4" y="128"/>
                </a:lnTo>
                <a:lnTo>
                  <a:pt x="9" y="137"/>
                </a:lnTo>
                <a:lnTo>
                  <a:pt x="14" y="144"/>
                </a:lnTo>
                <a:lnTo>
                  <a:pt x="23" y="150"/>
                </a:lnTo>
                <a:lnTo>
                  <a:pt x="32" y="155"/>
                </a:lnTo>
                <a:lnTo>
                  <a:pt x="43" y="157"/>
                </a:lnTo>
                <a:lnTo>
                  <a:pt x="55" y="158"/>
                </a:lnTo>
                <a:lnTo>
                  <a:pt x="68" y="157"/>
                </a:lnTo>
                <a:lnTo>
                  <a:pt x="80" y="155"/>
                </a:lnTo>
                <a:lnTo>
                  <a:pt x="89" y="151"/>
                </a:lnTo>
                <a:lnTo>
                  <a:pt x="97" y="145"/>
                </a:lnTo>
                <a:lnTo>
                  <a:pt x="104" y="138"/>
                </a:lnTo>
                <a:lnTo>
                  <a:pt x="108" y="130"/>
                </a:lnTo>
                <a:lnTo>
                  <a:pt x="111" y="120"/>
                </a:lnTo>
                <a:lnTo>
                  <a:pt x="112" y="109"/>
                </a:lnTo>
                <a:lnTo>
                  <a:pt x="111" y="100"/>
                </a:lnTo>
                <a:lnTo>
                  <a:pt x="110" y="93"/>
                </a:lnTo>
                <a:lnTo>
                  <a:pt x="107" y="86"/>
                </a:lnTo>
                <a:lnTo>
                  <a:pt x="102" y="81"/>
                </a:lnTo>
                <a:lnTo>
                  <a:pt x="96" y="77"/>
                </a:lnTo>
                <a:lnTo>
                  <a:pt x="89" y="73"/>
                </a:lnTo>
                <a:lnTo>
                  <a:pt x="81" y="70"/>
                </a:lnTo>
                <a:lnTo>
                  <a:pt x="71" y="67"/>
                </a:lnTo>
                <a:lnTo>
                  <a:pt x="48" y="61"/>
                </a:lnTo>
                <a:lnTo>
                  <a:pt x="43" y="59"/>
                </a:lnTo>
                <a:lnTo>
                  <a:pt x="38" y="58"/>
                </a:lnTo>
                <a:lnTo>
                  <a:pt x="34" y="57"/>
                </a:lnTo>
                <a:lnTo>
                  <a:pt x="31" y="54"/>
                </a:lnTo>
                <a:lnTo>
                  <a:pt x="29" y="52"/>
                </a:lnTo>
                <a:lnTo>
                  <a:pt x="27" y="50"/>
                </a:lnTo>
                <a:lnTo>
                  <a:pt x="26" y="46"/>
                </a:lnTo>
                <a:lnTo>
                  <a:pt x="26" y="43"/>
                </a:lnTo>
                <a:lnTo>
                  <a:pt x="26" y="38"/>
                </a:lnTo>
                <a:lnTo>
                  <a:pt x="28" y="33"/>
                </a:lnTo>
                <a:lnTo>
                  <a:pt x="30" y="30"/>
                </a:lnTo>
                <a:lnTo>
                  <a:pt x="33" y="28"/>
                </a:lnTo>
                <a:lnTo>
                  <a:pt x="37" y="25"/>
                </a:lnTo>
                <a:lnTo>
                  <a:pt x="43" y="23"/>
                </a:lnTo>
                <a:lnTo>
                  <a:pt x="48" y="22"/>
                </a:lnTo>
                <a:lnTo>
                  <a:pt x="55" y="22"/>
                </a:lnTo>
                <a:lnTo>
                  <a:pt x="62" y="22"/>
                </a:lnTo>
                <a:lnTo>
                  <a:pt x="68" y="23"/>
                </a:lnTo>
                <a:lnTo>
                  <a:pt x="73" y="25"/>
                </a:lnTo>
                <a:lnTo>
                  <a:pt x="77" y="29"/>
                </a:lnTo>
                <a:lnTo>
                  <a:pt x="82" y="32"/>
                </a:lnTo>
                <a:lnTo>
                  <a:pt x="84" y="36"/>
                </a:lnTo>
                <a:lnTo>
                  <a:pt x="86" y="40"/>
                </a:lnTo>
                <a:lnTo>
                  <a:pt x="87" y="46"/>
                </a:lnTo>
                <a:lnTo>
                  <a:pt x="109" y="46"/>
                </a:lnTo>
                <a:lnTo>
                  <a:pt x="108" y="36"/>
                </a:lnTo>
                <a:lnTo>
                  <a:pt x="105" y="26"/>
                </a:lnTo>
                <a:lnTo>
                  <a:pt x="101" y="18"/>
                </a:lnTo>
                <a:lnTo>
                  <a:pt x="94" y="13"/>
                </a:lnTo>
                <a:lnTo>
                  <a:pt x="87" y="7"/>
                </a:lnTo>
                <a:lnTo>
                  <a:pt x="77" y="3"/>
                </a:lnTo>
                <a:lnTo>
                  <a:pt x="67" y="1"/>
                </a:lnTo>
                <a:lnTo>
                  <a:pt x="55" y="0"/>
                </a:lnTo>
                <a:lnTo>
                  <a:pt x="44" y="1"/>
                </a:lnTo>
                <a:lnTo>
                  <a:pt x="33" y="3"/>
                </a:lnTo>
                <a:lnTo>
                  <a:pt x="25" y="7"/>
                </a:lnTo>
                <a:lnTo>
                  <a:pt x="17" y="11"/>
                </a:lnTo>
                <a:lnTo>
                  <a:pt x="11" y="18"/>
                </a:lnTo>
                <a:lnTo>
                  <a:pt x="7" y="25"/>
                </a:lnTo>
                <a:lnTo>
                  <a:pt x="5" y="33"/>
                </a:lnTo>
                <a:lnTo>
                  <a:pt x="4" y="43"/>
                </a:lnTo>
                <a:lnTo>
                  <a:pt x="5" y="52"/>
                </a:lnTo>
                <a:lnTo>
                  <a:pt x="6" y="59"/>
                </a:lnTo>
                <a:lnTo>
                  <a:pt x="9" y="66"/>
                </a:lnTo>
                <a:lnTo>
                  <a:pt x="13" y="71"/>
                </a:lnTo>
                <a:lnTo>
                  <a:pt x="18" y="75"/>
                </a:lnTo>
                <a:lnTo>
                  <a:pt x="25" y="79"/>
                </a:lnTo>
                <a:lnTo>
                  <a:pt x="33" y="82"/>
                </a:lnTo>
                <a:lnTo>
                  <a:pt x="42" y="85"/>
                </a:lnTo>
                <a:lnTo>
                  <a:pt x="69" y="93"/>
                </a:lnTo>
                <a:lnTo>
                  <a:pt x="73" y="94"/>
                </a:lnTo>
                <a:lnTo>
                  <a:pt x="78" y="95"/>
                </a:lnTo>
                <a:lnTo>
                  <a:pt x="82" y="98"/>
                </a:lnTo>
                <a:lnTo>
                  <a:pt x="85" y="99"/>
                </a:lnTo>
                <a:lnTo>
                  <a:pt x="87" y="102"/>
                </a:lnTo>
                <a:lnTo>
                  <a:pt x="89" y="105"/>
                </a:lnTo>
                <a:lnTo>
                  <a:pt x="90" y="108"/>
                </a:lnTo>
                <a:lnTo>
                  <a:pt x="90" y="113"/>
                </a:lnTo>
                <a:lnTo>
                  <a:pt x="89" y="117"/>
                </a:lnTo>
                <a:lnTo>
                  <a:pt x="88" y="122"/>
                </a:lnTo>
                <a:lnTo>
                  <a:pt x="85" y="127"/>
                </a:lnTo>
                <a:lnTo>
                  <a:pt x="82" y="129"/>
                </a:lnTo>
                <a:lnTo>
                  <a:pt x="76" y="132"/>
                </a:lnTo>
                <a:lnTo>
                  <a:pt x="71" y="135"/>
                </a:lnTo>
                <a:lnTo>
                  <a:pt x="65" y="136"/>
                </a:lnTo>
                <a:lnTo>
                  <a:pt x="57" y="136"/>
                </a:lnTo>
                <a:lnTo>
                  <a:pt x="50" y="136"/>
                </a:lnTo>
                <a:lnTo>
                  <a:pt x="43" y="134"/>
                </a:lnTo>
                <a:lnTo>
                  <a:pt x="36" y="131"/>
                </a:lnTo>
                <a:lnTo>
                  <a:pt x="32" y="128"/>
                </a:lnTo>
                <a:lnTo>
                  <a:pt x="28" y="124"/>
                </a:lnTo>
                <a:lnTo>
                  <a:pt x="25" y="118"/>
                </a:lnTo>
                <a:lnTo>
                  <a:pt x="23" y="113"/>
                </a:lnTo>
                <a:lnTo>
                  <a:pt x="22" y="106"/>
                </a:lnTo>
                <a:lnTo>
                  <a:pt x="0" y="10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07" name="Freeform 455"/>
          <p:cNvSpPr>
            <a:spLocks/>
          </p:cNvSpPr>
          <p:nvPr/>
        </p:nvSpPr>
        <p:spPr bwMode="auto">
          <a:xfrm>
            <a:off x="5749925" y="3876675"/>
            <a:ext cx="33338" cy="103188"/>
          </a:xfrm>
          <a:custGeom>
            <a:avLst/>
            <a:gdLst>
              <a:gd name="T0" fmla="*/ 2147483647 w 67"/>
              <a:gd name="T1" fmla="*/ 2147483647 h 196"/>
              <a:gd name="T2" fmla="*/ 2147483647 w 67"/>
              <a:gd name="T3" fmla="*/ 2147483647 h 196"/>
              <a:gd name="T4" fmla="*/ 2147483647 w 67"/>
              <a:gd name="T5" fmla="*/ 2147483647 h 196"/>
              <a:gd name="T6" fmla="*/ 2147483647 w 67"/>
              <a:gd name="T7" fmla="*/ 2147483647 h 196"/>
              <a:gd name="T8" fmla="*/ 2147483647 w 67"/>
              <a:gd name="T9" fmla="*/ 2147483647 h 196"/>
              <a:gd name="T10" fmla="*/ 2147483647 w 67"/>
              <a:gd name="T11" fmla="*/ 0 h 196"/>
              <a:gd name="T12" fmla="*/ 2147483647 w 67"/>
              <a:gd name="T13" fmla="*/ 0 h 196"/>
              <a:gd name="T14" fmla="*/ 2147483647 w 67"/>
              <a:gd name="T15" fmla="*/ 2147483647 h 196"/>
              <a:gd name="T16" fmla="*/ 0 w 67"/>
              <a:gd name="T17" fmla="*/ 2147483647 h 196"/>
              <a:gd name="T18" fmla="*/ 0 w 67"/>
              <a:gd name="T19" fmla="*/ 2147483647 h 196"/>
              <a:gd name="T20" fmla="*/ 2147483647 w 67"/>
              <a:gd name="T21" fmla="*/ 2147483647 h 196"/>
              <a:gd name="T22" fmla="*/ 2147483647 w 67"/>
              <a:gd name="T23" fmla="*/ 2147483647 h 196"/>
              <a:gd name="T24" fmla="*/ 2147483647 w 67"/>
              <a:gd name="T25" fmla="*/ 2147483647 h 196"/>
              <a:gd name="T26" fmla="*/ 2147483647 w 67"/>
              <a:gd name="T27" fmla="*/ 2147483647 h 196"/>
              <a:gd name="T28" fmla="*/ 2147483647 w 67"/>
              <a:gd name="T29" fmla="*/ 2147483647 h 196"/>
              <a:gd name="T30" fmla="*/ 2147483647 w 67"/>
              <a:gd name="T31" fmla="*/ 2147483647 h 196"/>
              <a:gd name="T32" fmla="*/ 2147483647 w 67"/>
              <a:gd name="T33" fmla="*/ 2147483647 h 196"/>
              <a:gd name="T34" fmla="*/ 2147483647 w 67"/>
              <a:gd name="T35" fmla="*/ 2147483647 h 196"/>
              <a:gd name="T36" fmla="*/ 2147483647 w 67"/>
              <a:gd name="T37" fmla="*/ 2147483647 h 196"/>
              <a:gd name="T38" fmla="*/ 2147483647 w 67"/>
              <a:gd name="T39" fmla="*/ 2147483647 h 196"/>
              <a:gd name="T40" fmla="*/ 2147483647 w 67"/>
              <a:gd name="T41" fmla="*/ 2147483647 h 196"/>
              <a:gd name="T42" fmla="*/ 2147483647 w 67"/>
              <a:gd name="T43" fmla="*/ 2147483647 h 196"/>
              <a:gd name="T44" fmla="*/ 2147483647 w 67"/>
              <a:gd name="T45" fmla="*/ 2147483647 h 196"/>
              <a:gd name="T46" fmla="*/ 2147483647 w 67"/>
              <a:gd name="T47" fmla="*/ 2147483647 h 196"/>
              <a:gd name="T48" fmla="*/ 2147483647 w 67"/>
              <a:gd name="T49" fmla="*/ 2147483647 h 196"/>
              <a:gd name="T50" fmla="*/ 2147483647 w 67"/>
              <a:gd name="T51" fmla="*/ 2147483647 h 196"/>
              <a:gd name="T52" fmla="*/ 2147483647 w 67"/>
              <a:gd name="T53" fmla="*/ 2147483647 h 196"/>
              <a:gd name="T54" fmla="*/ 2147483647 w 67"/>
              <a:gd name="T55" fmla="*/ 2147483647 h 19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7"/>
              <a:gd name="T85" fmla="*/ 0 h 196"/>
              <a:gd name="T86" fmla="*/ 67 w 67"/>
              <a:gd name="T87" fmla="*/ 196 h 19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7" h="196">
                <a:moveTo>
                  <a:pt x="43" y="155"/>
                </a:moveTo>
                <a:lnTo>
                  <a:pt x="43" y="62"/>
                </a:lnTo>
                <a:lnTo>
                  <a:pt x="67" y="62"/>
                </a:lnTo>
                <a:lnTo>
                  <a:pt x="67" y="42"/>
                </a:lnTo>
                <a:lnTo>
                  <a:pt x="43" y="42"/>
                </a:lnTo>
                <a:lnTo>
                  <a:pt x="43" y="0"/>
                </a:lnTo>
                <a:lnTo>
                  <a:pt x="20" y="0"/>
                </a:lnTo>
                <a:lnTo>
                  <a:pt x="20" y="42"/>
                </a:lnTo>
                <a:lnTo>
                  <a:pt x="0" y="42"/>
                </a:lnTo>
                <a:lnTo>
                  <a:pt x="0" y="62"/>
                </a:lnTo>
                <a:lnTo>
                  <a:pt x="20" y="62"/>
                </a:lnTo>
                <a:lnTo>
                  <a:pt x="20" y="164"/>
                </a:lnTo>
                <a:lnTo>
                  <a:pt x="20" y="173"/>
                </a:lnTo>
                <a:lnTo>
                  <a:pt x="21" y="178"/>
                </a:lnTo>
                <a:lnTo>
                  <a:pt x="23" y="184"/>
                </a:lnTo>
                <a:lnTo>
                  <a:pt x="26" y="189"/>
                </a:lnTo>
                <a:lnTo>
                  <a:pt x="30" y="192"/>
                </a:lnTo>
                <a:lnTo>
                  <a:pt x="36" y="195"/>
                </a:lnTo>
                <a:lnTo>
                  <a:pt x="42" y="196"/>
                </a:lnTo>
                <a:lnTo>
                  <a:pt x="49" y="196"/>
                </a:lnTo>
                <a:lnTo>
                  <a:pt x="58" y="195"/>
                </a:lnTo>
                <a:lnTo>
                  <a:pt x="67" y="194"/>
                </a:lnTo>
                <a:lnTo>
                  <a:pt x="67" y="171"/>
                </a:lnTo>
                <a:lnTo>
                  <a:pt x="56" y="173"/>
                </a:lnTo>
                <a:lnTo>
                  <a:pt x="49" y="171"/>
                </a:lnTo>
                <a:lnTo>
                  <a:pt x="45" y="169"/>
                </a:lnTo>
                <a:lnTo>
                  <a:pt x="43" y="163"/>
                </a:lnTo>
                <a:lnTo>
                  <a:pt x="43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08" name="Freeform 456"/>
          <p:cNvSpPr>
            <a:spLocks noEditPoints="1"/>
          </p:cNvSpPr>
          <p:nvPr/>
        </p:nvSpPr>
        <p:spPr bwMode="auto">
          <a:xfrm>
            <a:off x="5788025" y="3897313"/>
            <a:ext cx="61913" cy="82550"/>
          </a:xfrm>
          <a:custGeom>
            <a:avLst/>
            <a:gdLst>
              <a:gd name="T0" fmla="*/ 105652861 w 131"/>
              <a:gd name="T1" fmla="*/ 2147483647 h 158"/>
              <a:gd name="T2" fmla="*/ 950207434 w 131"/>
              <a:gd name="T3" fmla="*/ 2147483647 h 158"/>
              <a:gd name="T4" fmla="*/ 2147483647 w 131"/>
              <a:gd name="T5" fmla="*/ 2147483647 h 158"/>
              <a:gd name="T6" fmla="*/ 2147483647 w 131"/>
              <a:gd name="T7" fmla="*/ 2147483647 h 158"/>
              <a:gd name="T8" fmla="*/ 2147483647 w 131"/>
              <a:gd name="T9" fmla="*/ 2147483647 h 158"/>
              <a:gd name="T10" fmla="*/ 2147483647 w 131"/>
              <a:gd name="T11" fmla="*/ 2147483647 h 158"/>
              <a:gd name="T12" fmla="*/ 2147483647 w 131"/>
              <a:gd name="T13" fmla="*/ 2147483647 h 158"/>
              <a:gd name="T14" fmla="*/ 2147483647 w 131"/>
              <a:gd name="T15" fmla="*/ 2147483647 h 158"/>
              <a:gd name="T16" fmla="*/ 2147483647 w 131"/>
              <a:gd name="T17" fmla="*/ 2147483647 h 158"/>
              <a:gd name="T18" fmla="*/ 2147483647 w 131"/>
              <a:gd name="T19" fmla="*/ 2147483647 h 158"/>
              <a:gd name="T20" fmla="*/ 2147483647 w 131"/>
              <a:gd name="T21" fmla="*/ 1568775937 h 158"/>
              <a:gd name="T22" fmla="*/ 2147483647 w 131"/>
              <a:gd name="T23" fmla="*/ 142492282 h 158"/>
              <a:gd name="T24" fmla="*/ 2147483647 w 131"/>
              <a:gd name="T25" fmla="*/ 142492282 h 158"/>
              <a:gd name="T26" fmla="*/ 2147483647 w 131"/>
              <a:gd name="T27" fmla="*/ 1568775937 h 158"/>
              <a:gd name="T28" fmla="*/ 950207434 w 131"/>
              <a:gd name="T29" fmla="*/ 2147483647 h 158"/>
              <a:gd name="T30" fmla="*/ 105652861 w 131"/>
              <a:gd name="T31" fmla="*/ 2147483647 h 158"/>
              <a:gd name="T32" fmla="*/ 2147483647 w 131"/>
              <a:gd name="T33" fmla="*/ 2147483647 h 158"/>
              <a:gd name="T34" fmla="*/ 2147483647 w 131"/>
              <a:gd name="T35" fmla="*/ 2147483647 h 158"/>
              <a:gd name="T36" fmla="*/ 2147483647 w 131"/>
              <a:gd name="T37" fmla="*/ 2147483647 h 158"/>
              <a:gd name="T38" fmla="*/ 2147483647 w 131"/>
              <a:gd name="T39" fmla="*/ 2147483647 h 158"/>
              <a:gd name="T40" fmla="*/ 2147483647 w 131"/>
              <a:gd name="T41" fmla="*/ 2147483647 h 158"/>
              <a:gd name="T42" fmla="*/ 2147483647 w 131"/>
              <a:gd name="T43" fmla="*/ 2147483647 h 158"/>
              <a:gd name="T44" fmla="*/ 2147483647 w 131"/>
              <a:gd name="T45" fmla="*/ 2147483647 h 158"/>
              <a:gd name="T46" fmla="*/ 2147483647 w 131"/>
              <a:gd name="T47" fmla="*/ 2147483647 h 158"/>
              <a:gd name="T48" fmla="*/ 2147483647 w 131"/>
              <a:gd name="T49" fmla="*/ 2147483647 h 158"/>
              <a:gd name="T50" fmla="*/ 2147483647 w 131"/>
              <a:gd name="T51" fmla="*/ 2147483647 h 158"/>
              <a:gd name="T52" fmla="*/ 2147483647 w 131"/>
              <a:gd name="T53" fmla="*/ 2147483647 h 158"/>
              <a:gd name="T54" fmla="*/ 2147483647 w 131"/>
              <a:gd name="T55" fmla="*/ 2147483647 h 158"/>
              <a:gd name="T56" fmla="*/ 2147483647 w 131"/>
              <a:gd name="T57" fmla="*/ 2147483647 h 158"/>
              <a:gd name="T58" fmla="*/ 2147483647 w 131"/>
              <a:gd name="T59" fmla="*/ 2147483647 h 158"/>
              <a:gd name="T60" fmla="*/ 2147483647 w 131"/>
              <a:gd name="T61" fmla="*/ 2147483647 h 158"/>
              <a:gd name="T62" fmla="*/ 2147483647 w 131"/>
              <a:gd name="T63" fmla="*/ 2147483647 h 158"/>
              <a:gd name="T64" fmla="*/ 2147483647 w 131"/>
              <a:gd name="T65" fmla="*/ 2147483647 h 1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1"/>
              <a:gd name="T100" fmla="*/ 0 h 158"/>
              <a:gd name="T101" fmla="*/ 131 w 131"/>
              <a:gd name="T102" fmla="*/ 158 h 15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1" h="158">
                <a:moveTo>
                  <a:pt x="0" y="79"/>
                </a:moveTo>
                <a:lnTo>
                  <a:pt x="1" y="96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6" y="146"/>
                </a:lnTo>
                <a:lnTo>
                  <a:pt x="38" y="152"/>
                </a:lnTo>
                <a:lnTo>
                  <a:pt x="51" y="157"/>
                </a:lnTo>
                <a:lnTo>
                  <a:pt x="65" y="158"/>
                </a:lnTo>
                <a:lnTo>
                  <a:pt x="80" y="157"/>
                </a:lnTo>
                <a:lnTo>
                  <a:pt x="93" y="152"/>
                </a:lnTo>
                <a:lnTo>
                  <a:pt x="104" y="146"/>
                </a:lnTo>
                <a:lnTo>
                  <a:pt x="114" y="137"/>
                </a:lnTo>
                <a:lnTo>
                  <a:pt x="121" y="127"/>
                </a:lnTo>
                <a:lnTo>
                  <a:pt x="127" y="113"/>
                </a:lnTo>
                <a:lnTo>
                  <a:pt x="130" y="96"/>
                </a:lnTo>
                <a:lnTo>
                  <a:pt x="131" y="79"/>
                </a:lnTo>
                <a:lnTo>
                  <a:pt x="130" y="61"/>
                </a:lnTo>
                <a:lnTo>
                  <a:pt x="127" y="45"/>
                </a:lnTo>
                <a:lnTo>
                  <a:pt x="121" y="31"/>
                </a:lnTo>
                <a:lnTo>
                  <a:pt x="114" y="21"/>
                </a:lnTo>
                <a:lnTo>
                  <a:pt x="104" y="11"/>
                </a:lnTo>
                <a:lnTo>
                  <a:pt x="93" y="6"/>
                </a:lnTo>
                <a:lnTo>
                  <a:pt x="80" y="1"/>
                </a:lnTo>
                <a:lnTo>
                  <a:pt x="65" y="0"/>
                </a:lnTo>
                <a:lnTo>
                  <a:pt x="51" y="1"/>
                </a:lnTo>
                <a:lnTo>
                  <a:pt x="38" y="6"/>
                </a:lnTo>
                <a:lnTo>
                  <a:pt x="26" y="11"/>
                </a:lnTo>
                <a:lnTo>
                  <a:pt x="17" y="21"/>
                </a:lnTo>
                <a:lnTo>
                  <a:pt x="9" y="31"/>
                </a:lnTo>
                <a:lnTo>
                  <a:pt x="4" y="45"/>
                </a:lnTo>
                <a:lnTo>
                  <a:pt x="1" y="61"/>
                </a:lnTo>
                <a:lnTo>
                  <a:pt x="0" y="79"/>
                </a:lnTo>
                <a:close/>
                <a:moveTo>
                  <a:pt x="23" y="79"/>
                </a:moveTo>
                <a:lnTo>
                  <a:pt x="24" y="66"/>
                </a:lnTo>
                <a:lnTo>
                  <a:pt x="26" y="54"/>
                </a:lnTo>
                <a:lnTo>
                  <a:pt x="29" y="45"/>
                </a:lnTo>
                <a:lnTo>
                  <a:pt x="34" y="37"/>
                </a:lnTo>
                <a:lnTo>
                  <a:pt x="40" y="30"/>
                </a:lnTo>
                <a:lnTo>
                  <a:pt x="47" y="25"/>
                </a:lnTo>
                <a:lnTo>
                  <a:pt x="56" y="23"/>
                </a:lnTo>
                <a:lnTo>
                  <a:pt x="65" y="22"/>
                </a:lnTo>
                <a:lnTo>
                  <a:pt x="75" y="23"/>
                </a:lnTo>
                <a:lnTo>
                  <a:pt x="83" y="25"/>
                </a:lnTo>
                <a:lnTo>
                  <a:pt x="90" y="30"/>
                </a:lnTo>
                <a:lnTo>
                  <a:pt x="96" y="37"/>
                </a:lnTo>
                <a:lnTo>
                  <a:pt x="100" y="45"/>
                </a:lnTo>
                <a:lnTo>
                  <a:pt x="103" y="54"/>
                </a:lnTo>
                <a:lnTo>
                  <a:pt x="105" y="66"/>
                </a:lnTo>
                <a:lnTo>
                  <a:pt x="106" y="79"/>
                </a:lnTo>
                <a:lnTo>
                  <a:pt x="105" y="92"/>
                </a:lnTo>
                <a:lnTo>
                  <a:pt x="103" y="103"/>
                </a:lnTo>
                <a:lnTo>
                  <a:pt x="100" y="114"/>
                </a:lnTo>
                <a:lnTo>
                  <a:pt x="96" y="121"/>
                </a:lnTo>
                <a:lnTo>
                  <a:pt x="90" y="128"/>
                </a:lnTo>
                <a:lnTo>
                  <a:pt x="83" y="132"/>
                </a:lnTo>
                <a:lnTo>
                  <a:pt x="75" y="135"/>
                </a:lnTo>
                <a:lnTo>
                  <a:pt x="65" y="136"/>
                </a:lnTo>
                <a:lnTo>
                  <a:pt x="56" y="135"/>
                </a:lnTo>
                <a:lnTo>
                  <a:pt x="47" y="132"/>
                </a:lnTo>
                <a:lnTo>
                  <a:pt x="40" y="128"/>
                </a:lnTo>
                <a:lnTo>
                  <a:pt x="34" y="121"/>
                </a:lnTo>
                <a:lnTo>
                  <a:pt x="29" y="114"/>
                </a:lnTo>
                <a:lnTo>
                  <a:pt x="26" y="103"/>
                </a:lnTo>
                <a:lnTo>
                  <a:pt x="24" y="92"/>
                </a:lnTo>
                <a:lnTo>
                  <a:pt x="23" y="7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09" name="Freeform 457"/>
          <p:cNvSpPr>
            <a:spLocks/>
          </p:cNvSpPr>
          <p:nvPr/>
        </p:nvSpPr>
        <p:spPr bwMode="auto">
          <a:xfrm>
            <a:off x="5862638" y="3897313"/>
            <a:ext cx="53975" cy="80962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37656604 h 155"/>
              <a:gd name="T18" fmla="*/ 2147483647 w 114"/>
              <a:gd name="T19" fmla="*/ 1567706286 h 155"/>
              <a:gd name="T20" fmla="*/ 2147483647 w 114"/>
              <a:gd name="T21" fmla="*/ 1140174861 h 155"/>
              <a:gd name="T22" fmla="*/ 2147483647 w 114"/>
              <a:gd name="T23" fmla="*/ 569951101 h 155"/>
              <a:gd name="T24" fmla="*/ 2147483647 w 114"/>
              <a:gd name="T25" fmla="*/ 285112141 h 155"/>
              <a:gd name="T26" fmla="*/ 2147483647 w 114"/>
              <a:gd name="T27" fmla="*/ 142419480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42419480 h 155"/>
              <a:gd name="T36" fmla="*/ 2147483647 w 114"/>
              <a:gd name="T37" fmla="*/ 427531556 h 155"/>
              <a:gd name="T38" fmla="*/ 2147483647 w 114"/>
              <a:gd name="T39" fmla="*/ 855062589 h 155"/>
              <a:gd name="T40" fmla="*/ 2147483647 w 114"/>
              <a:gd name="T41" fmla="*/ 1282593753 h 155"/>
              <a:gd name="T42" fmla="*/ 2147483647 w 114"/>
              <a:gd name="T43" fmla="*/ 1995236667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427531556 h 155"/>
              <a:gd name="T50" fmla="*/ 0 w 114"/>
              <a:gd name="T51" fmla="*/ 427531556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6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5" y="15"/>
                </a:lnTo>
                <a:lnTo>
                  <a:pt x="101" y="11"/>
                </a:lnTo>
                <a:lnTo>
                  <a:pt x="97" y="8"/>
                </a:lnTo>
                <a:lnTo>
                  <a:pt x="92" y="4"/>
                </a:lnTo>
                <a:lnTo>
                  <a:pt x="87" y="2"/>
                </a:lnTo>
                <a:lnTo>
                  <a:pt x="80" y="1"/>
                </a:lnTo>
                <a:lnTo>
                  <a:pt x="73" y="0"/>
                </a:lnTo>
                <a:lnTo>
                  <a:pt x="66" y="0"/>
                </a:lnTo>
                <a:lnTo>
                  <a:pt x="59" y="0"/>
                </a:lnTo>
                <a:lnTo>
                  <a:pt x="53" y="1"/>
                </a:lnTo>
                <a:lnTo>
                  <a:pt x="47" y="3"/>
                </a:lnTo>
                <a:lnTo>
                  <a:pt x="41" y="6"/>
                </a:lnTo>
                <a:lnTo>
                  <a:pt x="36" y="9"/>
                </a:lnTo>
                <a:lnTo>
                  <a:pt x="31" y="14"/>
                </a:lnTo>
                <a:lnTo>
                  <a:pt x="27" y="19"/>
                </a:lnTo>
                <a:lnTo>
                  <a:pt x="22" y="25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lnTo>
                  <a:pt x="23" y="155"/>
                </a:lnTo>
                <a:lnTo>
                  <a:pt x="23" y="68"/>
                </a:lnTo>
                <a:lnTo>
                  <a:pt x="24" y="58"/>
                </a:lnTo>
                <a:lnTo>
                  <a:pt x="27" y="49"/>
                </a:lnTo>
                <a:lnTo>
                  <a:pt x="30" y="40"/>
                </a:lnTo>
                <a:lnTo>
                  <a:pt x="34" y="33"/>
                </a:lnTo>
                <a:lnTo>
                  <a:pt x="40" y="29"/>
                </a:lnTo>
                <a:lnTo>
                  <a:pt x="47" y="25"/>
                </a:lnTo>
                <a:lnTo>
                  <a:pt x="55" y="23"/>
                </a:lnTo>
                <a:lnTo>
                  <a:pt x="63" y="22"/>
                </a:lnTo>
                <a:lnTo>
                  <a:pt x="71" y="23"/>
                </a:lnTo>
                <a:lnTo>
                  <a:pt x="77" y="24"/>
                </a:lnTo>
                <a:lnTo>
                  <a:pt x="81" y="28"/>
                </a:lnTo>
                <a:lnTo>
                  <a:pt x="86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1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10" name="Freeform 458"/>
          <p:cNvSpPr>
            <a:spLocks/>
          </p:cNvSpPr>
          <p:nvPr/>
        </p:nvSpPr>
        <p:spPr bwMode="auto">
          <a:xfrm>
            <a:off x="5962650" y="3867150"/>
            <a:ext cx="77788" cy="114300"/>
          </a:xfrm>
          <a:custGeom>
            <a:avLst/>
            <a:gdLst>
              <a:gd name="T0" fmla="*/ 2147483647 w 165"/>
              <a:gd name="T1" fmla="*/ 2147483647 h 215"/>
              <a:gd name="T2" fmla="*/ 2147483647 w 165"/>
              <a:gd name="T3" fmla="*/ 2147483647 h 215"/>
              <a:gd name="T4" fmla="*/ 2147483647 w 165"/>
              <a:gd name="T5" fmla="*/ 2147483647 h 215"/>
              <a:gd name="T6" fmla="*/ 2147483647 w 165"/>
              <a:gd name="T7" fmla="*/ 2147483647 h 215"/>
              <a:gd name="T8" fmla="*/ 2147483647 w 165"/>
              <a:gd name="T9" fmla="*/ 2147483647 h 215"/>
              <a:gd name="T10" fmla="*/ 2147483647 w 165"/>
              <a:gd name="T11" fmla="*/ 2147483647 h 215"/>
              <a:gd name="T12" fmla="*/ 2147483647 w 165"/>
              <a:gd name="T13" fmla="*/ 2147483647 h 215"/>
              <a:gd name="T14" fmla="*/ 2147483647 w 165"/>
              <a:gd name="T15" fmla="*/ 2147483647 h 215"/>
              <a:gd name="T16" fmla="*/ 2147483647 w 165"/>
              <a:gd name="T17" fmla="*/ 2147483647 h 215"/>
              <a:gd name="T18" fmla="*/ 2147483647 w 165"/>
              <a:gd name="T19" fmla="*/ 2147483647 h 215"/>
              <a:gd name="T20" fmla="*/ 2147483647 w 165"/>
              <a:gd name="T21" fmla="*/ 2147483647 h 215"/>
              <a:gd name="T22" fmla="*/ 2147483647 w 165"/>
              <a:gd name="T23" fmla="*/ 2147483647 h 215"/>
              <a:gd name="T24" fmla="*/ 2147483647 w 165"/>
              <a:gd name="T25" fmla="*/ 2147483647 h 215"/>
              <a:gd name="T26" fmla="*/ 2147483647 w 165"/>
              <a:gd name="T27" fmla="*/ 2147483647 h 215"/>
              <a:gd name="T28" fmla="*/ 2147483647 w 165"/>
              <a:gd name="T29" fmla="*/ 2147483647 h 215"/>
              <a:gd name="T30" fmla="*/ 2147483647 w 165"/>
              <a:gd name="T31" fmla="*/ 2147483647 h 215"/>
              <a:gd name="T32" fmla="*/ 2147483647 w 165"/>
              <a:gd name="T33" fmla="*/ 2147483647 h 215"/>
              <a:gd name="T34" fmla="*/ 2147483647 w 165"/>
              <a:gd name="T35" fmla="*/ 2147483647 h 215"/>
              <a:gd name="T36" fmla="*/ 2147483647 w 165"/>
              <a:gd name="T37" fmla="*/ 2147483647 h 215"/>
              <a:gd name="T38" fmla="*/ 2147483647 w 165"/>
              <a:gd name="T39" fmla="*/ 601150578 h 215"/>
              <a:gd name="T40" fmla="*/ 2147483647 w 165"/>
              <a:gd name="T41" fmla="*/ 0 h 215"/>
              <a:gd name="T42" fmla="*/ 2147483647 w 165"/>
              <a:gd name="T43" fmla="*/ 300434142 h 215"/>
              <a:gd name="T44" fmla="*/ 2147483647 w 165"/>
              <a:gd name="T45" fmla="*/ 1051659382 h 215"/>
              <a:gd name="T46" fmla="*/ 2147483647 w 165"/>
              <a:gd name="T47" fmla="*/ 2147483647 h 215"/>
              <a:gd name="T48" fmla="*/ 2147483647 w 165"/>
              <a:gd name="T49" fmla="*/ 2147483647 h 215"/>
              <a:gd name="T50" fmla="*/ 1466902461 w 165"/>
              <a:gd name="T51" fmla="*/ 2147483647 h 215"/>
              <a:gd name="T52" fmla="*/ 628767950 w 165"/>
              <a:gd name="T53" fmla="*/ 2147483647 h 215"/>
              <a:gd name="T54" fmla="*/ 104683310 w 165"/>
              <a:gd name="T55" fmla="*/ 2147483647 h 215"/>
              <a:gd name="T56" fmla="*/ 0 w 165"/>
              <a:gd name="T57" fmla="*/ 2147483647 h 215"/>
              <a:gd name="T58" fmla="*/ 104683310 w 165"/>
              <a:gd name="T59" fmla="*/ 2147483647 h 215"/>
              <a:gd name="T60" fmla="*/ 628767950 w 165"/>
              <a:gd name="T61" fmla="*/ 2147483647 h 215"/>
              <a:gd name="T62" fmla="*/ 1362218709 w 165"/>
              <a:gd name="T63" fmla="*/ 2147483647 h 215"/>
              <a:gd name="T64" fmla="*/ 2147483647 w 165"/>
              <a:gd name="T65" fmla="*/ 2147483647 h 215"/>
              <a:gd name="T66" fmla="*/ 2147483647 w 165"/>
              <a:gd name="T67" fmla="*/ 2147483647 h 215"/>
              <a:gd name="T68" fmla="*/ 2147483647 w 165"/>
              <a:gd name="T69" fmla="*/ 2147483647 h 215"/>
              <a:gd name="T70" fmla="*/ 2147483647 w 165"/>
              <a:gd name="T71" fmla="*/ 2147483647 h 215"/>
              <a:gd name="T72" fmla="*/ 2147483647 w 165"/>
              <a:gd name="T73" fmla="*/ 2147483647 h 215"/>
              <a:gd name="T74" fmla="*/ 2147483647 w 165"/>
              <a:gd name="T75" fmla="*/ 2147483647 h 215"/>
              <a:gd name="T76" fmla="*/ 2147483647 w 165"/>
              <a:gd name="T77" fmla="*/ 2147483647 h 215"/>
              <a:gd name="T78" fmla="*/ 2147483647 w 165"/>
              <a:gd name="T79" fmla="*/ 2147483647 h 215"/>
              <a:gd name="T80" fmla="*/ 2147483647 w 165"/>
              <a:gd name="T81" fmla="*/ 2147483647 h 21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65"/>
              <a:gd name="T124" fmla="*/ 0 h 215"/>
              <a:gd name="T125" fmla="*/ 165 w 165"/>
              <a:gd name="T126" fmla="*/ 215 h 21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65" h="215">
                <a:moveTo>
                  <a:pt x="139" y="134"/>
                </a:moveTo>
                <a:lnTo>
                  <a:pt x="138" y="145"/>
                </a:lnTo>
                <a:lnTo>
                  <a:pt x="135" y="157"/>
                </a:lnTo>
                <a:lnTo>
                  <a:pt x="131" y="166"/>
                </a:lnTo>
                <a:lnTo>
                  <a:pt x="124" y="174"/>
                </a:lnTo>
                <a:lnTo>
                  <a:pt x="116" y="180"/>
                </a:lnTo>
                <a:lnTo>
                  <a:pt x="108" y="186"/>
                </a:lnTo>
                <a:lnTo>
                  <a:pt x="97" y="188"/>
                </a:lnTo>
                <a:lnTo>
                  <a:pt x="87" y="190"/>
                </a:lnTo>
                <a:lnTo>
                  <a:pt x="74" y="188"/>
                </a:lnTo>
                <a:lnTo>
                  <a:pt x="62" y="184"/>
                </a:lnTo>
                <a:lnTo>
                  <a:pt x="52" y="177"/>
                </a:lnTo>
                <a:lnTo>
                  <a:pt x="43" y="167"/>
                </a:lnTo>
                <a:lnTo>
                  <a:pt x="36" y="156"/>
                </a:lnTo>
                <a:lnTo>
                  <a:pt x="31" y="142"/>
                </a:lnTo>
                <a:lnTo>
                  <a:pt x="28" y="126"/>
                </a:lnTo>
                <a:lnTo>
                  <a:pt x="27" y="108"/>
                </a:lnTo>
                <a:lnTo>
                  <a:pt x="28" y="89"/>
                </a:lnTo>
                <a:lnTo>
                  <a:pt x="31" y="73"/>
                </a:lnTo>
                <a:lnTo>
                  <a:pt x="36" y="59"/>
                </a:lnTo>
                <a:lnTo>
                  <a:pt x="42" y="46"/>
                </a:lnTo>
                <a:lnTo>
                  <a:pt x="51" y="37"/>
                </a:lnTo>
                <a:lnTo>
                  <a:pt x="61" y="31"/>
                </a:lnTo>
                <a:lnTo>
                  <a:pt x="73" y="27"/>
                </a:lnTo>
                <a:lnTo>
                  <a:pt x="87" y="25"/>
                </a:lnTo>
                <a:lnTo>
                  <a:pt x="97" y="27"/>
                </a:lnTo>
                <a:lnTo>
                  <a:pt x="106" y="28"/>
                </a:lnTo>
                <a:lnTo>
                  <a:pt x="114" y="31"/>
                </a:lnTo>
                <a:lnTo>
                  <a:pt x="121" y="36"/>
                </a:lnTo>
                <a:lnTo>
                  <a:pt x="128" y="42"/>
                </a:lnTo>
                <a:lnTo>
                  <a:pt x="132" y="49"/>
                </a:lnTo>
                <a:lnTo>
                  <a:pt x="136" y="58"/>
                </a:lnTo>
                <a:lnTo>
                  <a:pt x="138" y="67"/>
                </a:lnTo>
                <a:lnTo>
                  <a:pt x="164" y="67"/>
                </a:lnTo>
                <a:lnTo>
                  <a:pt x="160" y="52"/>
                </a:lnTo>
                <a:lnTo>
                  <a:pt x="156" y="39"/>
                </a:lnTo>
                <a:lnTo>
                  <a:pt x="149" y="28"/>
                </a:lnTo>
                <a:lnTo>
                  <a:pt x="140" y="18"/>
                </a:lnTo>
                <a:lnTo>
                  <a:pt x="129" y="10"/>
                </a:lnTo>
                <a:lnTo>
                  <a:pt x="117" y="4"/>
                </a:lnTo>
                <a:lnTo>
                  <a:pt x="102" y="1"/>
                </a:lnTo>
                <a:lnTo>
                  <a:pt x="88" y="0"/>
                </a:lnTo>
                <a:lnTo>
                  <a:pt x="78" y="0"/>
                </a:lnTo>
                <a:lnTo>
                  <a:pt x="69" y="2"/>
                </a:lnTo>
                <a:lnTo>
                  <a:pt x="59" y="4"/>
                </a:lnTo>
                <a:lnTo>
                  <a:pt x="51" y="7"/>
                </a:lnTo>
                <a:lnTo>
                  <a:pt x="43" y="11"/>
                </a:lnTo>
                <a:lnTo>
                  <a:pt x="36" y="16"/>
                </a:lnTo>
                <a:lnTo>
                  <a:pt x="30" y="22"/>
                </a:lnTo>
                <a:lnTo>
                  <a:pt x="23" y="28"/>
                </a:lnTo>
                <a:lnTo>
                  <a:pt x="18" y="35"/>
                </a:lnTo>
                <a:lnTo>
                  <a:pt x="14" y="43"/>
                </a:lnTo>
                <a:lnTo>
                  <a:pt x="10" y="52"/>
                </a:lnTo>
                <a:lnTo>
                  <a:pt x="6" y="62"/>
                </a:lnTo>
                <a:lnTo>
                  <a:pt x="3" y="71"/>
                </a:lnTo>
                <a:lnTo>
                  <a:pt x="1" y="81"/>
                </a:lnTo>
                <a:lnTo>
                  <a:pt x="0" y="93"/>
                </a:lnTo>
                <a:lnTo>
                  <a:pt x="0" y="105"/>
                </a:lnTo>
                <a:lnTo>
                  <a:pt x="0" y="117"/>
                </a:lnTo>
                <a:lnTo>
                  <a:pt x="1" y="129"/>
                </a:lnTo>
                <a:lnTo>
                  <a:pt x="3" y="141"/>
                </a:lnTo>
                <a:lnTo>
                  <a:pt x="6" y="151"/>
                </a:lnTo>
                <a:lnTo>
                  <a:pt x="10" y="162"/>
                </a:lnTo>
                <a:lnTo>
                  <a:pt x="13" y="170"/>
                </a:lnTo>
                <a:lnTo>
                  <a:pt x="18" y="179"/>
                </a:lnTo>
                <a:lnTo>
                  <a:pt x="23" y="186"/>
                </a:lnTo>
                <a:lnTo>
                  <a:pt x="29" y="193"/>
                </a:lnTo>
                <a:lnTo>
                  <a:pt x="35" y="199"/>
                </a:lnTo>
                <a:lnTo>
                  <a:pt x="42" y="204"/>
                </a:lnTo>
                <a:lnTo>
                  <a:pt x="50" y="208"/>
                </a:lnTo>
                <a:lnTo>
                  <a:pt x="58" y="211"/>
                </a:lnTo>
                <a:lnTo>
                  <a:pt x="67" y="213"/>
                </a:lnTo>
                <a:lnTo>
                  <a:pt x="75" y="215"/>
                </a:lnTo>
                <a:lnTo>
                  <a:pt x="85" y="215"/>
                </a:lnTo>
                <a:lnTo>
                  <a:pt x="101" y="214"/>
                </a:lnTo>
                <a:lnTo>
                  <a:pt x="116" y="209"/>
                </a:lnTo>
                <a:lnTo>
                  <a:pt x="130" y="202"/>
                </a:lnTo>
                <a:lnTo>
                  <a:pt x="141" y="193"/>
                </a:lnTo>
                <a:lnTo>
                  <a:pt x="151" y="181"/>
                </a:lnTo>
                <a:lnTo>
                  <a:pt x="157" y="167"/>
                </a:lnTo>
                <a:lnTo>
                  <a:pt x="163" y="151"/>
                </a:lnTo>
                <a:lnTo>
                  <a:pt x="165" y="134"/>
                </a:lnTo>
                <a:lnTo>
                  <a:pt x="139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11" name="Rectangle 459"/>
          <p:cNvSpPr>
            <a:spLocks noChangeArrowheads="1"/>
          </p:cNvSpPr>
          <p:nvPr/>
        </p:nvSpPr>
        <p:spPr bwMode="auto">
          <a:xfrm>
            <a:off x="6056313" y="3962400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12" name="Freeform 460"/>
          <p:cNvSpPr>
            <a:spLocks noEditPoints="1"/>
          </p:cNvSpPr>
          <p:nvPr/>
        </p:nvSpPr>
        <p:spPr bwMode="auto">
          <a:xfrm>
            <a:off x="4851400" y="4067175"/>
            <a:ext cx="60325" cy="104775"/>
          </a:xfrm>
          <a:custGeom>
            <a:avLst/>
            <a:gdLst>
              <a:gd name="T0" fmla="*/ 2147483647 w 129"/>
              <a:gd name="T1" fmla="*/ 2147483647 h 196"/>
              <a:gd name="T2" fmla="*/ 2147483647 w 129"/>
              <a:gd name="T3" fmla="*/ 2147483647 h 196"/>
              <a:gd name="T4" fmla="*/ 2147483647 w 129"/>
              <a:gd name="T5" fmla="*/ 2147483647 h 196"/>
              <a:gd name="T6" fmla="*/ 2147483647 w 129"/>
              <a:gd name="T7" fmla="*/ 2147483647 h 196"/>
              <a:gd name="T8" fmla="*/ 2147483647 w 129"/>
              <a:gd name="T9" fmla="*/ 2147483647 h 196"/>
              <a:gd name="T10" fmla="*/ 2147483647 w 129"/>
              <a:gd name="T11" fmla="*/ 2147483647 h 196"/>
              <a:gd name="T12" fmla="*/ 2147483647 w 129"/>
              <a:gd name="T13" fmla="*/ 0 h 196"/>
              <a:gd name="T14" fmla="*/ 2147483647 w 129"/>
              <a:gd name="T15" fmla="*/ 0 h 196"/>
              <a:gd name="T16" fmla="*/ 0 w 129"/>
              <a:gd name="T17" fmla="*/ 2147483647 h 196"/>
              <a:gd name="T18" fmla="*/ 0 w 129"/>
              <a:gd name="T19" fmla="*/ 2147483647 h 196"/>
              <a:gd name="T20" fmla="*/ 2147483647 w 129"/>
              <a:gd name="T21" fmla="*/ 2147483647 h 196"/>
              <a:gd name="T22" fmla="*/ 2147483647 w 129"/>
              <a:gd name="T23" fmla="*/ 2147483647 h 196"/>
              <a:gd name="T24" fmla="*/ 2147483647 w 129"/>
              <a:gd name="T25" fmla="*/ 2147483647 h 196"/>
              <a:gd name="T26" fmla="*/ 2147483647 w 129"/>
              <a:gd name="T27" fmla="*/ 2147483647 h 196"/>
              <a:gd name="T28" fmla="*/ 2147483647 w 129"/>
              <a:gd name="T29" fmla="*/ 2147483647 h 196"/>
              <a:gd name="T30" fmla="*/ 2147483647 w 129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6"/>
              <a:gd name="T50" fmla="*/ 129 w 129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6">
                <a:moveTo>
                  <a:pt x="79" y="196"/>
                </a:moveTo>
                <a:lnTo>
                  <a:pt x="103" y="196"/>
                </a:lnTo>
                <a:lnTo>
                  <a:pt x="103" y="147"/>
                </a:lnTo>
                <a:lnTo>
                  <a:pt x="129" y="147"/>
                </a:lnTo>
                <a:lnTo>
                  <a:pt x="129" y="124"/>
                </a:lnTo>
                <a:lnTo>
                  <a:pt x="103" y="124"/>
                </a:lnTo>
                <a:lnTo>
                  <a:pt x="103" y="0"/>
                </a:lnTo>
                <a:lnTo>
                  <a:pt x="79" y="0"/>
                </a:lnTo>
                <a:lnTo>
                  <a:pt x="0" y="122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4"/>
                </a:moveTo>
                <a:lnTo>
                  <a:pt x="79" y="34"/>
                </a:lnTo>
                <a:lnTo>
                  <a:pt x="79" y="124"/>
                </a:lnTo>
                <a:lnTo>
                  <a:pt x="22" y="124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13" name="Freeform 461"/>
          <p:cNvSpPr>
            <a:spLocks noEditPoints="1"/>
          </p:cNvSpPr>
          <p:nvPr/>
        </p:nvSpPr>
        <p:spPr bwMode="auto">
          <a:xfrm>
            <a:off x="4919663" y="4065588"/>
            <a:ext cx="58737" cy="107950"/>
          </a:xfrm>
          <a:custGeom>
            <a:avLst/>
            <a:gdLst>
              <a:gd name="T0" fmla="*/ 0 w 126"/>
              <a:gd name="T1" fmla="*/ 2147483647 h 204"/>
              <a:gd name="T2" fmla="*/ 304018559 w 126"/>
              <a:gd name="T3" fmla="*/ 2147483647 h 204"/>
              <a:gd name="T4" fmla="*/ 709087110 w 126"/>
              <a:gd name="T5" fmla="*/ 2147483647 h 204"/>
              <a:gd name="T6" fmla="*/ 1316906996 w 126"/>
              <a:gd name="T7" fmla="*/ 2147483647 h 204"/>
              <a:gd name="T8" fmla="*/ 2025994339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147483647 h 204"/>
              <a:gd name="T30" fmla="*/ 2147483647 w 126"/>
              <a:gd name="T31" fmla="*/ 2147483647 h 204"/>
              <a:gd name="T32" fmla="*/ 2147483647 w 126"/>
              <a:gd name="T33" fmla="*/ 2147483647 h 204"/>
              <a:gd name="T34" fmla="*/ 2147483647 w 126"/>
              <a:gd name="T35" fmla="*/ 2147483647 h 204"/>
              <a:gd name="T36" fmla="*/ 2147483647 w 126"/>
              <a:gd name="T37" fmla="*/ 2147483647 h 204"/>
              <a:gd name="T38" fmla="*/ 2147483647 w 126"/>
              <a:gd name="T39" fmla="*/ 2147483647 h 204"/>
              <a:gd name="T40" fmla="*/ 2147483647 w 126"/>
              <a:gd name="T41" fmla="*/ 2147483647 h 204"/>
              <a:gd name="T42" fmla="*/ 2147483647 w 126"/>
              <a:gd name="T43" fmla="*/ 1481851961 h 204"/>
              <a:gd name="T44" fmla="*/ 2147483647 w 126"/>
              <a:gd name="T45" fmla="*/ 444667745 h 204"/>
              <a:gd name="T46" fmla="*/ 2147483647 w 126"/>
              <a:gd name="T47" fmla="*/ 0 h 204"/>
              <a:gd name="T48" fmla="*/ 2147483647 w 126"/>
              <a:gd name="T49" fmla="*/ 0 h 204"/>
              <a:gd name="T50" fmla="*/ 2147483647 w 126"/>
              <a:gd name="T51" fmla="*/ 444667745 h 204"/>
              <a:gd name="T52" fmla="*/ 2147483647 w 126"/>
              <a:gd name="T53" fmla="*/ 1481851961 h 204"/>
              <a:gd name="T54" fmla="*/ 2025994339 w 126"/>
              <a:gd name="T55" fmla="*/ 2147483647 h 204"/>
              <a:gd name="T56" fmla="*/ 1316906996 w 126"/>
              <a:gd name="T57" fmla="*/ 2147483647 h 204"/>
              <a:gd name="T58" fmla="*/ 709087110 w 126"/>
              <a:gd name="T59" fmla="*/ 2147483647 h 204"/>
              <a:gd name="T60" fmla="*/ 304018559 w 126"/>
              <a:gd name="T61" fmla="*/ 2147483647 h 204"/>
              <a:gd name="T62" fmla="*/ 0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2147483647 w 126"/>
              <a:gd name="T87" fmla="*/ 2147483647 h 204"/>
              <a:gd name="T88" fmla="*/ 2147483647 w 126"/>
              <a:gd name="T89" fmla="*/ 2147483647 h 204"/>
              <a:gd name="T90" fmla="*/ 2147483647 w 126"/>
              <a:gd name="T91" fmla="*/ 2147483647 h 204"/>
              <a:gd name="T92" fmla="*/ 2147483647 w 126"/>
              <a:gd name="T93" fmla="*/ 2147483647 h 204"/>
              <a:gd name="T94" fmla="*/ 2147483647 w 126"/>
              <a:gd name="T95" fmla="*/ 2147483647 h 204"/>
              <a:gd name="T96" fmla="*/ 2147483647 w 126"/>
              <a:gd name="T97" fmla="*/ 2147483647 h 20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6"/>
              <a:gd name="T148" fmla="*/ 0 h 204"/>
              <a:gd name="T149" fmla="*/ 126 w 126"/>
              <a:gd name="T150" fmla="*/ 204 h 20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6" h="204">
                <a:moveTo>
                  <a:pt x="0" y="102"/>
                </a:moveTo>
                <a:lnTo>
                  <a:pt x="0" y="114"/>
                </a:lnTo>
                <a:lnTo>
                  <a:pt x="1" y="126"/>
                </a:lnTo>
                <a:lnTo>
                  <a:pt x="3" y="136"/>
                </a:lnTo>
                <a:lnTo>
                  <a:pt x="5" y="147"/>
                </a:lnTo>
                <a:lnTo>
                  <a:pt x="7" y="155"/>
                </a:lnTo>
                <a:lnTo>
                  <a:pt x="10" y="164"/>
                </a:lnTo>
                <a:lnTo>
                  <a:pt x="13" y="171"/>
                </a:lnTo>
                <a:lnTo>
                  <a:pt x="16" y="178"/>
                </a:lnTo>
                <a:lnTo>
                  <a:pt x="20" y="184"/>
                </a:lnTo>
                <a:lnTo>
                  <a:pt x="26" y="190"/>
                </a:lnTo>
                <a:lnTo>
                  <a:pt x="31" y="193"/>
                </a:lnTo>
                <a:lnTo>
                  <a:pt x="36" y="197"/>
                </a:lnTo>
                <a:lnTo>
                  <a:pt x="43" y="200"/>
                </a:lnTo>
                <a:lnTo>
                  <a:pt x="49" y="203"/>
                </a:lnTo>
                <a:lnTo>
                  <a:pt x="55" y="204"/>
                </a:lnTo>
                <a:lnTo>
                  <a:pt x="63" y="204"/>
                </a:lnTo>
                <a:lnTo>
                  <a:pt x="70" y="204"/>
                </a:lnTo>
                <a:lnTo>
                  <a:pt x="77" y="203"/>
                </a:lnTo>
                <a:lnTo>
                  <a:pt x="84" y="200"/>
                </a:lnTo>
                <a:lnTo>
                  <a:pt x="90" y="197"/>
                </a:lnTo>
                <a:lnTo>
                  <a:pt x="95" y="193"/>
                </a:lnTo>
                <a:lnTo>
                  <a:pt x="101" y="190"/>
                </a:lnTo>
                <a:lnTo>
                  <a:pt x="106" y="184"/>
                </a:lnTo>
                <a:lnTo>
                  <a:pt x="110" y="178"/>
                </a:lnTo>
                <a:lnTo>
                  <a:pt x="113" y="171"/>
                </a:lnTo>
                <a:lnTo>
                  <a:pt x="116" y="164"/>
                </a:lnTo>
                <a:lnTo>
                  <a:pt x="120" y="155"/>
                </a:lnTo>
                <a:lnTo>
                  <a:pt x="122" y="147"/>
                </a:lnTo>
                <a:lnTo>
                  <a:pt x="124" y="136"/>
                </a:lnTo>
                <a:lnTo>
                  <a:pt x="125" y="126"/>
                </a:lnTo>
                <a:lnTo>
                  <a:pt x="126" y="114"/>
                </a:lnTo>
                <a:lnTo>
                  <a:pt x="126" y="102"/>
                </a:lnTo>
                <a:lnTo>
                  <a:pt x="126" y="90"/>
                </a:lnTo>
                <a:lnTo>
                  <a:pt x="125" y="78"/>
                </a:lnTo>
                <a:lnTo>
                  <a:pt x="124" y="68"/>
                </a:lnTo>
                <a:lnTo>
                  <a:pt x="122" y="58"/>
                </a:lnTo>
                <a:lnTo>
                  <a:pt x="120" y="49"/>
                </a:lnTo>
                <a:lnTo>
                  <a:pt x="116" y="41"/>
                </a:lnTo>
                <a:lnTo>
                  <a:pt x="113" y="33"/>
                </a:lnTo>
                <a:lnTo>
                  <a:pt x="110" y="26"/>
                </a:lnTo>
                <a:lnTo>
                  <a:pt x="106" y="20"/>
                </a:lnTo>
                <a:lnTo>
                  <a:pt x="101" y="15"/>
                </a:lnTo>
                <a:lnTo>
                  <a:pt x="95" y="10"/>
                </a:lnTo>
                <a:lnTo>
                  <a:pt x="90" y="7"/>
                </a:lnTo>
                <a:lnTo>
                  <a:pt x="84" y="3"/>
                </a:lnTo>
                <a:lnTo>
                  <a:pt x="77" y="1"/>
                </a:lnTo>
                <a:lnTo>
                  <a:pt x="70" y="0"/>
                </a:lnTo>
                <a:lnTo>
                  <a:pt x="63" y="0"/>
                </a:lnTo>
                <a:lnTo>
                  <a:pt x="55" y="0"/>
                </a:lnTo>
                <a:lnTo>
                  <a:pt x="49" y="1"/>
                </a:lnTo>
                <a:lnTo>
                  <a:pt x="43" y="3"/>
                </a:lnTo>
                <a:lnTo>
                  <a:pt x="36" y="7"/>
                </a:lnTo>
                <a:lnTo>
                  <a:pt x="31" y="10"/>
                </a:lnTo>
                <a:lnTo>
                  <a:pt x="26" y="15"/>
                </a:lnTo>
                <a:lnTo>
                  <a:pt x="20" y="20"/>
                </a:lnTo>
                <a:lnTo>
                  <a:pt x="16" y="26"/>
                </a:lnTo>
                <a:lnTo>
                  <a:pt x="13" y="33"/>
                </a:lnTo>
                <a:lnTo>
                  <a:pt x="10" y="41"/>
                </a:lnTo>
                <a:lnTo>
                  <a:pt x="7" y="49"/>
                </a:lnTo>
                <a:lnTo>
                  <a:pt x="5" y="58"/>
                </a:lnTo>
                <a:lnTo>
                  <a:pt x="3" y="68"/>
                </a:lnTo>
                <a:lnTo>
                  <a:pt x="1" y="78"/>
                </a:lnTo>
                <a:lnTo>
                  <a:pt x="0" y="90"/>
                </a:lnTo>
                <a:lnTo>
                  <a:pt x="0" y="102"/>
                </a:lnTo>
                <a:close/>
                <a:moveTo>
                  <a:pt x="26" y="102"/>
                </a:moveTo>
                <a:lnTo>
                  <a:pt x="26" y="84"/>
                </a:lnTo>
                <a:lnTo>
                  <a:pt x="28" y="68"/>
                </a:lnTo>
                <a:lnTo>
                  <a:pt x="31" y="54"/>
                </a:lnTo>
                <a:lnTo>
                  <a:pt x="34" y="43"/>
                </a:lnTo>
                <a:lnTo>
                  <a:pt x="39" y="34"/>
                </a:lnTo>
                <a:lnTo>
                  <a:pt x="46" y="28"/>
                </a:lnTo>
                <a:lnTo>
                  <a:pt x="54" y="24"/>
                </a:lnTo>
                <a:lnTo>
                  <a:pt x="64" y="23"/>
                </a:lnTo>
                <a:lnTo>
                  <a:pt x="72" y="24"/>
                </a:lnTo>
                <a:lnTo>
                  <a:pt x="81" y="28"/>
                </a:lnTo>
                <a:lnTo>
                  <a:pt x="87" y="34"/>
                </a:lnTo>
                <a:lnTo>
                  <a:pt x="92" y="43"/>
                </a:lnTo>
                <a:lnTo>
                  <a:pt x="96" y="54"/>
                </a:lnTo>
                <a:lnTo>
                  <a:pt x="98" y="68"/>
                </a:lnTo>
                <a:lnTo>
                  <a:pt x="101" y="84"/>
                </a:lnTo>
                <a:lnTo>
                  <a:pt x="101" y="102"/>
                </a:lnTo>
                <a:lnTo>
                  <a:pt x="101" y="121"/>
                </a:lnTo>
                <a:lnTo>
                  <a:pt x="98" y="136"/>
                </a:lnTo>
                <a:lnTo>
                  <a:pt x="96" y="150"/>
                </a:lnTo>
                <a:lnTo>
                  <a:pt x="92" y="161"/>
                </a:lnTo>
                <a:lnTo>
                  <a:pt x="87" y="170"/>
                </a:lnTo>
                <a:lnTo>
                  <a:pt x="81" y="176"/>
                </a:lnTo>
                <a:lnTo>
                  <a:pt x="72" y="179"/>
                </a:lnTo>
                <a:lnTo>
                  <a:pt x="64" y="180"/>
                </a:lnTo>
                <a:lnTo>
                  <a:pt x="54" y="179"/>
                </a:lnTo>
                <a:lnTo>
                  <a:pt x="46" y="176"/>
                </a:lnTo>
                <a:lnTo>
                  <a:pt x="39" y="170"/>
                </a:lnTo>
                <a:lnTo>
                  <a:pt x="34" y="161"/>
                </a:lnTo>
                <a:lnTo>
                  <a:pt x="31" y="150"/>
                </a:lnTo>
                <a:lnTo>
                  <a:pt x="28" y="136"/>
                </a:lnTo>
                <a:lnTo>
                  <a:pt x="26" y="121"/>
                </a:lnTo>
                <a:lnTo>
                  <a:pt x="26" y="102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14" name="Freeform 462"/>
          <p:cNvSpPr>
            <a:spLocks noEditPoints="1"/>
          </p:cNvSpPr>
          <p:nvPr/>
        </p:nvSpPr>
        <p:spPr bwMode="auto">
          <a:xfrm>
            <a:off x="5527675" y="4062413"/>
            <a:ext cx="79375" cy="109537"/>
          </a:xfrm>
          <a:custGeom>
            <a:avLst/>
            <a:gdLst>
              <a:gd name="T0" fmla="*/ 0 w 168"/>
              <a:gd name="T1" fmla="*/ 2147483647 h 207"/>
              <a:gd name="T2" fmla="*/ 2147483647 w 168"/>
              <a:gd name="T3" fmla="*/ 2147483647 h 207"/>
              <a:gd name="T4" fmla="*/ 2147483647 w 168"/>
              <a:gd name="T5" fmla="*/ 2147483647 h 207"/>
              <a:gd name="T6" fmla="*/ 2147483647 w 168"/>
              <a:gd name="T7" fmla="*/ 2147483647 h 207"/>
              <a:gd name="T8" fmla="*/ 2147483647 w 168"/>
              <a:gd name="T9" fmla="*/ 2147483647 h 207"/>
              <a:gd name="T10" fmla="*/ 2147483647 w 168"/>
              <a:gd name="T11" fmla="*/ 2147483647 h 207"/>
              <a:gd name="T12" fmla="*/ 2147483647 w 168"/>
              <a:gd name="T13" fmla="*/ 0 h 207"/>
              <a:gd name="T14" fmla="*/ 2147483647 w 168"/>
              <a:gd name="T15" fmla="*/ 0 h 207"/>
              <a:gd name="T16" fmla="*/ 0 w 168"/>
              <a:gd name="T17" fmla="*/ 2147483647 h 207"/>
              <a:gd name="T18" fmla="*/ 2147483647 w 168"/>
              <a:gd name="T19" fmla="*/ 2147483647 h 207"/>
              <a:gd name="T20" fmla="*/ 2147483647 w 168"/>
              <a:gd name="T21" fmla="*/ 2147483647 h 207"/>
              <a:gd name="T22" fmla="*/ 2147483647 w 168"/>
              <a:gd name="T23" fmla="*/ 2147483647 h 207"/>
              <a:gd name="T24" fmla="*/ 2147483647 w 168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8"/>
              <a:gd name="T40" fmla="*/ 0 h 207"/>
              <a:gd name="T41" fmla="*/ 168 w 168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8" h="207">
                <a:moveTo>
                  <a:pt x="0" y="207"/>
                </a:moveTo>
                <a:lnTo>
                  <a:pt x="27" y="207"/>
                </a:lnTo>
                <a:lnTo>
                  <a:pt x="47" y="145"/>
                </a:lnTo>
                <a:lnTo>
                  <a:pt x="121" y="145"/>
                </a:lnTo>
                <a:lnTo>
                  <a:pt x="141" y="207"/>
                </a:lnTo>
                <a:lnTo>
                  <a:pt x="168" y="207"/>
                </a:lnTo>
                <a:lnTo>
                  <a:pt x="98" y="0"/>
                </a:lnTo>
                <a:lnTo>
                  <a:pt x="70" y="0"/>
                </a:lnTo>
                <a:lnTo>
                  <a:pt x="0" y="207"/>
                </a:lnTo>
                <a:close/>
                <a:moveTo>
                  <a:pt x="55" y="121"/>
                </a:moveTo>
                <a:lnTo>
                  <a:pt x="85" y="30"/>
                </a:lnTo>
                <a:lnTo>
                  <a:pt x="113" y="121"/>
                </a:lnTo>
                <a:lnTo>
                  <a:pt x="55" y="121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15" name="Rectangle 463"/>
          <p:cNvSpPr>
            <a:spLocks noChangeArrowheads="1"/>
          </p:cNvSpPr>
          <p:nvPr/>
        </p:nvSpPr>
        <p:spPr bwMode="auto">
          <a:xfrm>
            <a:off x="5614988" y="4062413"/>
            <a:ext cx="11112" cy="109537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16" name="Freeform 464"/>
          <p:cNvSpPr>
            <a:spLocks noEditPoints="1"/>
          </p:cNvSpPr>
          <p:nvPr/>
        </p:nvSpPr>
        <p:spPr bwMode="auto">
          <a:xfrm>
            <a:off x="5637213" y="4089400"/>
            <a:ext cx="60325" cy="84138"/>
          </a:xfrm>
          <a:custGeom>
            <a:avLst/>
            <a:gdLst>
              <a:gd name="T0" fmla="*/ 2147483647 w 129"/>
              <a:gd name="T1" fmla="*/ 2147483647 h 159"/>
              <a:gd name="T2" fmla="*/ 2147483647 w 129"/>
              <a:gd name="T3" fmla="*/ 2147483647 h 159"/>
              <a:gd name="T4" fmla="*/ 2147483647 w 129"/>
              <a:gd name="T5" fmla="*/ 2147483647 h 159"/>
              <a:gd name="T6" fmla="*/ 2147483647 w 129"/>
              <a:gd name="T7" fmla="*/ 2147483647 h 159"/>
              <a:gd name="T8" fmla="*/ 2147483647 w 129"/>
              <a:gd name="T9" fmla="*/ 2147483647 h 159"/>
              <a:gd name="T10" fmla="*/ 2147483647 w 129"/>
              <a:gd name="T11" fmla="*/ 2147483647 h 159"/>
              <a:gd name="T12" fmla="*/ 2147483647 w 129"/>
              <a:gd name="T13" fmla="*/ 2147483647 h 159"/>
              <a:gd name="T14" fmla="*/ 2147483647 w 129"/>
              <a:gd name="T15" fmla="*/ 2147483647 h 159"/>
              <a:gd name="T16" fmla="*/ 2147483647 w 129"/>
              <a:gd name="T17" fmla="*/ 2147483647 h 159"/>
              <a:gd name="T18" fmla="*/ 2147483647 w 129"/>
              <a:gd name="T19" fmla="*/ 2147483647 h 159"/>
              <a:gd name="T20" fmla="*/ 2147483647 w 129"/>
              <a:gd name="T21" fmla="*/ 2147483647 h 159"/>
              <a:gd name="T22" fmla="*/ 2147483647 w 129"/>
              <a:gd name="T23" fmla="*/ 2147483647 h 159"/>
              <a:gd name="T24" fmla="*/ 2147483647 w 129"/>
              <a:gd name="T25" fmla="*/ 2147483647 h 159"/>
              <a:gd name="T26" fmla="*/ 2147483647 w 129"/>
              <a:gd name="T27" fmla="*/ 2147483647 h 159"/>
              <a:gd name="T28" fmla="*/ 2147483647 w 129"/>
              <a:gd name="T29" fmla="*/ 2147483647 h 159"/>
              <a:gd name="T30" fmla="*/ 2147483647 w 129"/>
              <a:gd name="T31" fmla="*/ 2147483647 h 159"/>
              <a:gd name="T32" fmla="*/ 2147483647 w 129"/>
              <a:gd name="T33" fmla="*/ 2147483647 h 159"/>
              <a:gd name="T34" fmla="*/ 2147483647 w 129"/>
              <a:gd name="T35" fmla="*/ 2147483647 h 159"/>
              <a:gd name="T36" fmla="*/ 2147483647 w 129"/>
              <a:gd name="T37" fmla="*/ 2147483647 h 159"/>
              <a:gd name="T38" fmla="*/ 2147483647 w 129"/>
              <a:gd name="T39" fmla="*/ 2147483647 h 159"/>
              <a:gd name="T40" fmla="*/ 2147483647 w 129"/>
              <a:gd name="T41" fmla="*/ 2147483647 h 159"/>
              <a:gd name="T42" fmla="*/ 2147483647 w 129"/>
              <a:gd name="T43" fmla="*/ 2147483647 h 159"/>
              <a:gd name="T44" fmla="*/ 2147483647 w 129"/>
              <a:gd name="T45" fmla="*/ 2147483647 h 159"/>
              <a:gd name="T46" fmla="*/ 2147483647 w 129"/>
              <a:gd name="T47" fmla="*/ 2147483647 h 159"/>
              <a:gd name="T48" fmla="*/ 2147483647 w 129"/>
              <a:gd name="T49" fmla="*/ 2147483647 h 159"/>
              <a:gd name="T50" fmla="*/ 2147483647 w 129"/>
              <a:gd name="T51" fmla="*/ 1629999557 h 159"/>
              <a:gd name="T52" fmla="*/ 2147483647 w 129"/>
              <a:gd name="T53" fmla="*/ 444672996 h 159"/>
              <a:gd name="T54" fmla="*/ 2147483647 w 129"/>
              <a:gd name="T55" fmla="*/ 0 h 159"/>
              <a:gd name="T56" fmla="*/ 2147483647 w 129"/>
              <a:gd name="T57" fmla="*/ 592804106 h 159"/>
              <a:gd name="T58" fmla="*/ 2147467039 w 129"/>
              <a:gd name="T59" fmla="*/ 1926261512 h 159"/>
              <a:gd name="T60" fmla="*/ 1124905930 w 129"/>
              <a:gd name="T61" fmla="*/ 2147483647 h 159"/>
              <a:gd name="T62" fmla="*/ 715749473 w 129"/>
              <a:gd name="T63" fmla="*/ 2147483647 h 159"/>
              <a:gd name="T64" fmla="*/ 2147483647 w 129"/>
              <a:gd name="T65" fmla="*/ 2147483647 h 159"/>
              <a:gd name="T66" fmla="*/ 2147483647 w 129"/>
              <a:gd name="T67" fmla="*/ 2147483647 h 159"/>
              <a:gd name="T68" fmla="*/ 2147483647 w 129"/>
              <a:gd name="T69" fmla="*/ 2147483647 h 159"/>
              <a:gd name="T70" fmla="*/ 2147483647 w 129"/>
              <a:gd name="T71" fmla="*/ 2147483647 h 159"/>
              <a:gd name="T72" fmla="*/ 2147483647 w 129"/>
              <a:gd name="T73" fmla="*/ 2147483647 h 159"/>
              <a:gd name="T74" fmla="*/ 2147483647 w 129"/>
              <a:gd name="T75" fmla="*/ 2147483647 h 159"/>
              <a:gd name="T76" fmla="*/ 2147483647 w 129"/>
              <a:gd name="T77" fmla="*/ 2147483647 h 159"/>
              <a:gd name="T78" fmla="*/ 2147483647 w 129"/>
              <a:gd name="T79" fmla="*/ 2147483647 h 159"/>
              <a:gd name="T80" fmla="*/ 2147483647 w 129"/>
              <a:gd name="T81" fmla="*/ 2147483647 h 159"/>
              <a:gd name="T82" fmla="*/ 2147483647 w 129"/>
              <a:gd name="T83" fmla="*/ 2147483647 h 159"/>
              <a:gd name="T84" fmla="*/ 2147483647 w 129"/>
              <a:gd name="T85" fmla="*/ 2147483647 h 159"/>
              <a:gd name="T86" fmla="*/ 2147483647 w 129"/>
              <a:gd name="T87" fmla="*/ 2147483647 h 159"/>
              <a:gd name="T88" fmla="*/ 2147483647 w 129"/>
              <a:gd name="T89" fmla="*/ 2147483647 h 159"/>
              <a:gd name="T90" fmla="*/ 2147483647 w 129"/>
              <a:gd name="T91" fmla="*/ 2147483647 h 159"/>
              <a:gd name="T92" fmla="*/ 1227248881 w 129"/>
              <a:gd name="T93" fmla="*/ 2147483647 h 159"/>
              <a:gd name="T94" fmla="*/ 409155873 w 129"/>
              <a:gd name="T95" fmla="*/ 2147483647 h 159"/>
              <a:gd name="T96" fmla="*/ 0 w 129"/>
              <a:gd name="T97" fmla="*/ 2147483647 h 159"/>
              <a:gd name="T98" fmla="*/ 409155873 w 129"/>
              <a:gd name="T99" fmla="*/ 2147483647 h 159"/>
              <a:gd name="T100" fmla="*/ 1227248881 w 129"/>
              <a:gd name="T101" fmla="*/ 2147483647 h 159"/>
              <a:gd name="T102" fmla="*/ 2147483647 w 129"/>
              <a:gd name="T103" fmla="*/ 2147483647 h 159"/>
              <a:gd name="T104" fmla="*/ 2147483647 w 129"/>
              <a:gd name="T105" fmla="*/ 2147483647 h 159"/>
              <a:gd name="T106" fmla="*/ 2147483647 w 129"/>
              <a:gd name="T107" fmla="*/ 2147483647 h 159"/>
              <a:gd name="T108" fmla="*/ 2147483647 w 129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9"/>
              <a:gd name="T167" fmla="*/ 129 w 129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9">
                <a:moveTo>
                  <a:pt x="91" y="77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5" y="120"/>
                </a:lnTo>
                <a:lnTo>
                  <a:pt x="79" y="126"/>
                </a:lnTo>
                <a:lnTo>
                  <a:pt x="73" y="131"/>
                </a:lnTo>
                <a:lnTo>
                  <a:pt x="66" y="134"/>
                </a:lnTo>
                <a:lnTo>
                  <a:pt x="58" y="135"/>
                </a:lnTo>
                <a:lnTo>
                  <a:pt x="49" y="136"/>
                </a:lnTo>
                <a:lnTo>
                  <a:pt x="44" y="136"/>
                </a:lnTo>
                <a:lnTo>
                  <a:pt x="38" y="135"/>
                </a:lnTo>
                <a:lnTo>
                  <a:pt x="34" y="133"/>
                </a:lnTo>
                <a:lnTo>
                  <a:pt x="31" y="131"/>
                </a:lnTo>
                <a:lnTo>
                  <a:pt x="28" y="127"/>
                </a:lnTo>
                <a:lnTo>
                  <a:pt x="27" y="122"/>
                </a:lnTo>
                <a:lnTo>
                  <a:pt x="25" y="118"/>
                </a:lnTo>
                <a:lnTo>
                  <a:pt x="25" y="113"/>
                </a:lnTo>
                <a:lnTo>
                  <a:pt x="25" y="107"/>
                </a:lnTo>
                <a:lnTo>
                  <a:pt x="26" y="103"/>
                </a:lnTo>
                <a:lnTo>
                  <a:pt x="28" y="99"/>
                </a:lnTo>
                <a:lnTo>
                  <a:pt x="30" y="96"/>
                </a:lnTo>
                <a:lnTo>
                  <a:pt x="33" y="92"/>
                </a:lnTo>
                <a:lnTo>
                  <a:pt x="37" y="90"/>
                </a:lnTo>
                <a:lnTo>
                  <a:pt x="43" y="89"/>
                </a:lnTo>
                <a:lnTo>
                  <a:pt x="48" y="88"/>
                </a:lnTo>
                <a:lnTo>
                  <a:pt x="59" y="85"/>
                </a:lnTo>
                <a:lnTo>
                  <a:pt x="71" y="84"/>
                </a:lnTo>
                <a:lnTo>
                  <a:pt x="82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2" y="154"/>
                </a:lnTo>
                <a:lnTo>
                  <a:pt x="106" y="156"/>
                </a:lnTo>
                <a:lnTo>
                  <a:pt x="110" y="157"/>
                </a:lnTo>
                <a:lnTo>
                  <a:pt x="116" y="157"/>
                </a:lnTo>
                <a:lnTo>
                  <a:pt x="122" y="156"/>
                </a:lnTo>
                <a:lnTo>
                  <a:pt x="129" y="155"/>
                </a:lnTo>
                <a:lnTo>
                  <a:pt x="129" y="135"/>
                </a:lnTo>
                <a:lnTo>
                  <a:pt x="123" y="136"/>
                </a:lnTo>
                <a:lnTo>
                  <a:pt x="118" y="135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7" y="18"/>
                </a:lnTo>
                <a:lnTo>
                  <a:pt x="102" y="11"/>
                </a:lnTo>
                <a:lnTo>
                  <a:pt x="94" y="6"/>
                </a:lnTo>
                <a:lnTo>
                  <a:pt x="85" y="3"/>
                </a:lnTo>
                <a:lnTo>
                  <a:pt x="74" y="1"/>
                </a:lnTo>
                <a:lnTo>
                  <a:pt x="62" y="0"/>
                </a:lnTo>
                <a:lnTo>
                  <a:pt x="49" y="1"/>
                </a:lnTo>
                <a:lnTo>
                  <a:pt x="38" y="4"/>
                </a:lnTo>
                <a:lnTo>
                  <a:pt x="29" y="7"/>
                </a:lnTo>
                <a:lnTo>
                  <a:pt x="21" y="13"/>
                </a:lnTo>
                <a:lnTo>
                  <a:pt x="15" y="20"/>
                </a:lnTo>
                <a:lnTo>
                  <a:pt x="11" y="28"/>
                </a:lnTo>
                <a:lnTo>
                  <a:pt x="8" y="37"/>
                </a:lnTo>
                <a:lnTo>
                  <a:pt x="7" y="48"/>
                </a:lnTo>
                <a:lnTo>
                  <a:pt x="7" y="49"/>
                </a:lnTo>
                <a:lnTo>
                  <a:pt x="29" y="49"/>
                </a:lnTo>
                <a:lnTo>
                  <a:pt x="29" y="43"/>
                </a:lnTo>
                <a:lnTo>
                  <a:pt x="31" y="37"/>
                </a:lnTo>
                <a:lnTo>
                  <a:pt x="33" y="33"/>
                </a:lnTo>
                <a:lnTo>
                  <a:pt x="37" y="29"/>
                </a:lnTo>
                <a:lnTo>
                  <a:pt x="42" y="26"/>
                </a:lnTo>
                <a:lnTo>
                  <a:pt x="47" y="24"/>
                </a:lnTo>
                <a:lnTo>
                  <a:pt x="53" y="22"/>
                </a:lnTo>
                <a:lnTo>
                  <a:pt x="60" y="22"/>
                </a:lnTo>
                <a:lnTo>
                  <a:pt x="68" y="22"/>
                </a:lnTo>
                <a:lnTo>
                  <a:pt x="74" y="24"/>
                </a:lnTo>
                <a:lnTo>
                  <a:pt x="79" y="26"/>
                </a:lnTo>
                <a:lnTo>
                  <a:pt x="84" y="28"/>
                </a:lnTo>
                <a:lnTo>
                  <a:pt x="87" y="30"/>
                </a:lnTo>
                <a:lnTo>
                  <a:pt x="89" y="35"/>
                </a:lnTo>
                <a:lnTo>
                  <a:pt x="91" y="39"/>
                </a:lnTo>
                <a:lnTo>
                  <a:pt x="91" y="44"/>
                </a:lnTo>
                <a:lnTo>
                  <a:pt x="91" y="50"/>
                </a:lnTo>
                <a:lnTo>
                  <a:pt x="90" y="55"/>
                </a:lnTo>
                <a:lnTo>
                  <a:pt x="89" y="57"/>
                </a:lnTo>
                <a:lnTo>
                  <a:pt x="85" y="60"/>
                </a:lnTo>
                <a:lnTo>
                  <a:pt x="79" y="62"/>
                </a:lnTo>
                <a:lnTo>
                  <a:pt x="71" y="63"/>
                </a:lnTo>
                <a:lnTo>
                  <a:pt x="60" y="64"/>
                </a:lnTo>
                <a:lnTo>
                  <a:pt x="48" y="65"/>
                </a:lnTo>
                <a:lnTo>
                  <a:pt x="36" y="68"/>
                </a:lnTo>
                <a:lnTo>
                  <a:pt x="27" y="71"/>
                </a:lnTo>
                <a:lnTo>
                  <a:pt x="18" y="75"/>
                </a:lnTo>
                <a:lnTo>
                  <a:pt x="12" y="81"/>
                </a:lnTo>
                <a:lnTo>
                  <a:pt x="7" y="86"/>
                </a:lnTo>
                <a:lnTo>
                  <a:pt x="4" y="95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4" y="132"/>
                </a:lnTo>
                <a:lnTo>
                  <a:pt x="7" y="140"/>
                </a:lnTo>
                <a:lnTo>
                  <a:pt x="12" y="147"/>
                </a:lnTo>
                <a:lnTo>
                  <a:pt x="18" y="152"/>
                </a:lnTo>
                <a:lnTo>
                  <a:pt x="26" y="155"/>
                </a:lnTo>
                <a:lnTo>
                  <a:pt x="35" y="157"/>
                </a:lnTo>
                <a:lnTo>
                  <a:pt x="45" y="159"/>
                </a:lnTo>
                <a:lnTo>
                  <a:pt x="58" y="157"/>
                </a:lnTo>
                <a:lnTo>
                  <a:pt x="71" y="153"/>
                </a:lnTo>
                <a:lnTo>
                  <a:pt x="83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17" name="Freeform 465"/>
          <p:cNvSpPr>
            <a:spLocks noEditPoints="1"/>
          </p:cNvSpPr>
          <p:nvPr/>
        </p:nvSpPr>
        <p:spPr bwMode="auto">
          <a:xfrm>
            <a:off x="5708650" y="4062413"/>
            <a:ext cx="11113" cy="109537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18" name="Freeform 466"/>
          <p:cNvSpPr>
            <a:spLocks/>
          </p:cNvSpPr>
          <p:nvPr/>
        </p:nvSpPr>
        <p:spPr bwMode="auto">
          <a:xfrm>
            <a:off x="5735638" y="4089400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453260169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510677720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5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7" y="3"/>
                </a:lnTo>
                <a:lnTo>
                  <a:pt x="80" y="1"/>
                </a:lnTo>
                <a:lnTo>
                  <a:pt x="73" y="0"/>
                </a:lnTo>
                <a:lnTo>
                  <a:pt x="66" y="0"/>
                </a:lnTo>
                <a:lnTo>
                  <a:pt x="59" y="0"/>
                </a:lnTo>
                <a:lnTo>
                  <a:pt x="53" y="1"/>
                </a:lnTo>
                <a:lnTo>
                  <a:pt x="47" y="4"/>
                </a:lnTo>
                <a:lnTo>
                  <a:pt x="41" y="6"/>
                </a:lnTo>
                <a:lnTo>
                  <a:pt x="36" y="10"/>
                </a:lnTo>
                <a:lnTo>
                  <a:pt x="31" y="14"/>
                </a:lnTo>
                <a:lnTo>
                  <a:pt x="27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7" y="49"/>
                </a:lnTo>
                <a:lnTo>
                  <a:pt x="30" y="41"/>
                </a:lnTo>
                <a:lnTo>
                  <a:pt x="34" y="34"/>
                </a:lnTo>
                <a:lnTo>
                  <a:pt x="40" y="29"/>
                </a:lnTo>
                <a:lnTo>
                  <a:pt x="47" y="26"/>
                </a:lnTo>
                <a:lnTo>
                  <a:pt x="55" y="24"/>
                </a:lnTo>
                <a:lnTo>
                  <a:pt x="63" y="22"/>
                </a:lnTo>
                <a:lnTo>
                  <a:pt x="71" y="24"/>
                </a:lnTo>
                <a:lnTo>
                  <a:pt x="77" y="25"/>
                </a:lnTo>
                <a:lnTo>
                  <a:pt x="81" y="28"/>
                </a:lnTo>
                <a:lnTo>
                  <a:pt x="86" y="32"/>
                </a:lnTo>
                <a:lnTo>
                  <a:pt x="88" y="37"/>
                </a:lnTo>
                <a:lnTo>
                  <a:pt x="90" y="44"/>
                </a:lnTo>
                <a:lnTo>
                  <a:pt x="91" y="53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19" name="Freeform 467"/>
          <p:cNvSpPr>
            <a:spLocks/>
          </p:cNvSpPr>
          <p:nvPr/>
        </p:nvSpPr>
        <p:spPr bwMode="auto">
          <a:xfrm>
            <a:off x="5840413" y="4062413"/>
            <a:ext cx="84137" cy="109537"/>
          </a:xfrm>
          <a:custGeom>
            <a:avLst/>
            <a:gdLst>
              <a:gd name="T0" fmla="*/ 2147483647 w 177"/>
              <a:gd name="T1" fmla="*/ 2147483647 h 207"/>
              <a:gd name="T2" fmla="*/ 2147483647 w 177"/>
              <a:gd name="T3" fmla="*/ 2147483647 h 207"/>
              <a:gd name="T4" fmla="*/ 2147483647 w 177"/>
              <a:gd name="T5" fmla="*/ 2147483647 h 207"/>
              <a:gd name="T6" fmla="*/ 2147483647 w 177"/>
              <a:gd name="T7" fmla="*/ 2147483647 h 207"/>
              <a:gd name="T8" fmla="*/ 2147483647 w 177"/>
              <a:gd name="T9" fmla="*/ 2147483647 h 207"/>
              <a:gd name="T10" fmla="*/ 2147483647 w 177"/>
              <a:gd name="T11" fmla="*/ 2147483647 h 207"/>
              <a:gd name="T12" fmla="*/ 2147483647 w 177"/>
              <a:gd name="T13" fmla="*/ 2147483647 h 207"/>
              <a:gd name="T14" fmla="*/ 2147483647 w 177"/>
              <a:gd name="T15" fmla="*/ 2147483647 h 207"/>
              <a:gd name="T16" fmla="*/ 2147483647 w 177"/>
              <a:gd name="T17" fmla="*/ 2147483647 h 207"/>
              <a:gd name="T18" fmla="*/ 2147483647 w 177"/>
              <a:gd name="T19" fmla="*/ 0 h 207"/>
              <a:gd name="T20" fmla="*/ 2147483647 w 177"/>
              <a:gd name="T21" fmla="*/ 0 h 207"/>
              <a:gd name="T22" fmla="*/ 2147483647 w 177"/>
              <a:gd name="T23" fmla="*/ 2147483647 h 207"/>
              <a:gd name="T24" fmla="*/ 2147483647 w 177"/>
              <a:gd name="T25" fmla="*/ 2147483647 h 207"/>
              <a:gd name="T26" fmla="*/ 2147483647 w 177"/>
              <a:gd name="T27" fmla="*/ 2147483647 h 207"/>
              <a:gd name="T28" fmla="*/ 2147483647 w 177"/>
              <a:gd name="T29" fmla="*/ 0 h 207"/>
              <a:gd name="T30" fmla="*/ 0 w 177"/>
              <a:gd name="T31" fmla="*/ 0 h 207"/>
              <a:gd name="T32" fmla="*/ 0 w 177"/>
              <a:gd name="T33" fmla="*/ 2147483647 h 207"/>
              <a:gd name="T34" fmla="*/ 2147483647 w 177"/>
              <a:gd name="T35" fmla="*/ 2147483647 h 207"/>
              <a:gd name="T36" fmla="*/ 2147483647 w 177"/>
              <a:gd name="T37" fmla="*/ 2147483647 h 2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7"/>
              <a:gd name="T58" fmla="*/ 0 h 207"/>
              <a:gd name="T59" fmla="*/ 177 w 177"/>
              <a:gd name="T60" fmla="*/ 207 h 20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7" h="207">
                <a:moveTo>
                  <a:pt x="23" y="30"/>
                </a:moveTo>
                <a:lnTo>
                  <a:pt x="25" y="39"/>
                </a:lnTo>
                <a:lnTo>
                  <a:pt x="27" y="49"/>
                </a:lnTo>
                <a:lnTo>
                  <a:pt x="74" y="207"/>
                </a:lnTo>
                <a:lnTo>
                  <a:pt x="99" y="207"/>
                </a:lnTo>
                <a:lnTo>
                  <a:pt x="147" y="49"/>
                </a:lnTo>
                <a:lnTo>
                  <a:pt x="151" y="30"/>
                </a:lnTo>
                <a:lnTo>
                  <a:pt x="151" y="207"/>
                </a:lnTo>
                <a:lnTo>
                  <a:pt x="177" y="207"/>
                </a:lnTo>
                <a:lnTo>
                  <a:pt x="177" y="0"/>
                </a:lnTo>
                <a:lnTo>
                  <a:pt x="140" y="0"/>
                </a:lnTo>
                <a:lnTo>
                  <a:pt x="91" y="158"/>
                </a:lnTo>
                <a:lnTo>
                  <a:pt x="87" y="176"/>
                </a:lnTo>
                <a:lnTo>
                  <a:pt x="83" y="158"/>
                </a:lnTo>
                <a:lnTo>
                  <a:pt x="35" y="0"/>
                </a:lnTo>
                <a:lnTo>
                  <a:pt x="0" y="0"/>
                </a:lnTo>
                <a:lnTo>
                  <a:pt x="0" y="207"/>
                </a:lnTo>
                <a:lnTo>
                  <a:pt x="23" y="207"/>
                </a:lnTo>
                <a:lnTo>
                  <a:pt x="23" y="30"/>
                </a:lnTo>
                <a:close/>
              </a:path>
            </a:pathLst>
          </a:custGeom>
          <a:solidFill>
            <a:srgbClr val="00006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20" name="Rectangle 468"/>
          <p:cNvSpPr>
            <a:spLocks noChangeArrowheads="1"/>
          </p:cNvSpPr>
          <p:nvPr/>
        </p:nvSpPr>
        <p:spPr bwMode="auto">
          <a:xfrm>
            <a:off x="5943600" y="4154488"/>
            <a:ext cx="11113" cy="17462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21" name="Freeform 469"/>
          <p:cNvSpPr>
            <a:spLocks noEditPoints="1"/>
          </p:cNvSpPr>
          <p:nvPr/>
        </p:nvSpPr>
        <p:spPr bwMode="auto">
          <a:xfrm>
            <a:off x="4851400" y="4260850"/>
            <a:ext cx="60325" cy="103188"/>
          </a:xfrm>
          <a:custGeom>
            <a:avLst/>
            <a:gdLst>
              <a:gd name="T0" fmla="*/ 2147483647 w 129"/>
              <a:gd name="T1" fmla="*/ 2147483647 h 196"/>
              <a:gd name="T2" fmla="*/ 2147483647 w 129"/>
              <a:gd name="T3" fmla="*/ 2147483647 h 196"/>
              <a:gd name="T4" fmla="*/ 2147483647 w 129"/>
              <a:gd name="T5" fmla="*/ 2147483647 h 196"/>
              <a:gd name="T6" fmla="*/ 2147483647 w 129"/>
              <a:gd name="T7" fmla="*/ 2147483647 h 196"/>
              <a:gd name="T8" fmla="*/ 2147483647 w 129"/>
              <a:gd name="T9" fmla="*/ 2147483647 h 196"/>
              <a:gd name="T10" fmla="*/ 2147483647 w 129"/>
              <a:gd name="T11" fmla="*/ 2147483647 h 196"/>
              <a:gd name="T12" fmla="*/ 2147483647 w 129"/>
              <a:gd name="T13" fmla="*/ 0 h 196"/>
              <a:gd name="T14" fmla="*/ 2147483647 w 129"/>
              <a:gd name="T15" fmla="*/ 0 h 196"/>
              <a:gd name="T16" fmla="*/ 0 w 129"/>
              <a:gd name="T17" fmla="*/ 2147483647 h 196"/>
              <a:gd name="T18" fmla="*/ 0 w 129"/>
              <a:gd name="T19" fmla="*/ 2147483647 h 196"/>
              <a:gd name="T20" fmla="*/ 2147483647 w 129"/>
              <a:gd name="T21" fmla="*/ 2147483647 h 196"/>
              <a:gd name="T22" fmla="*/ 2147483647 w 129"/>
              <a:gd name="T23" fmla="*/ 2147483647 h 196"/>
              <a:gd name="T24" fmla="*/ 2147483647 w 129"/>
              <a:gd name="T25" fmla="*/ 2147483647 h 196"/>
              <a:gd name="T26" fmla="*/ 2147483647 w 129"/>
              <a:gd name="T27" fmla="*/ 2147483647 h 196"/>
              <a:gd name="T28" fmla="*/ 2147483647 w 129"/>
              <a:gd name="T29" fmla="*/ 2147483647 h 196"/>
              <a:gd name="T30" fmla="*/ 2147483647 w 129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6"/>
              <a:gd name="T50" fmla="*/ 129 w 129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6">
                <a:moveTo>
                  <a:pt x="79" y="196"/>
                </a:moveTo>
                <a:lnTo>
                  <a:pt x="103" y="196"/>
                </a:lnTo>
                <a:lnTo>
                  <a:pt x="103" y="147"/>
                </a:lnTo>
                <a:lnTo>
                  <a:pt x="129" y="147"/>
                </a:lnTo>
                <a:lnTo>
                  <a:pt x="129" y="123"/>
                </a:lnTo>
                <a:lnTo>
                  <a:pt x="103" y="123"/>
                </a:lnTo>
                <a:lnTo>
                  <a:pt x="103" y="0"/>
                </a:lnTo>
                <a:lnTo>
                  <a:pt x="79" y="0"/>
                </a:lnTo>
                <a:lnTo>
                  <a:pt x="0" y="121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3"/>
                </a:moveTo>
                <a:lnTo>
                  <a:pt x="79" y="34"/>
                </a:lnTo>
                <a:lnTo>
                  <a:pt x="79" y="123"/>
                </a:lnTo>
                <a:lnTo>
                  <a:pt x="22" y="12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22" name="Freeform 470"/>
          <p:cNvSpPr>
            <a:spLocks/>
          </p:cNvSpPr>
          <p:nvPr/>
        </p:nvSpPr>
        <p:spPr bwMode="auto">
          <a:xfrm>
            <a:off x="4926013" y="4259263"/>
            <a:ext cx="33337" cy="104775"/>
          </a:xfrm>
          <a:custGeom>
            <a:avLst/>
            <a:gdLst>
              <a:gd name="T0" fmla="*/ 2147483647 w 67"/>
              <a:gd name="T1" fmla="*/ 2147483647 h 200"/>
              <a:gd name="T2" fmla="*/ 2147483647 w 67"/>
              <a:gd name="T3" fmla="*/ 2147483647 h 200"/>
              <a:gd name="T4" fmla="*/ 2147483647 w 67"/>
              <a:gd name="T5" fmla="*/ 0 h 200"/>
              <a:gd name="T6" fmla="*/ 2147483647 w 67"/>
              <a:gd name="T7" fmla="*/ 0 h 200"/>
              <a:gd name="T8" fmla="*/ 2147483647 w 67"/>
              <a:gd name="T9" fmla="*/ 1437816933 h 200"/>
              <a:gd name="T10" fmla="*/ 2147483647 w 67"/>
              <a:gd name="T11" fmla="*/ 2147483647 h 200"/>
              <a:gd name="T12" fmla="*/ 2147483647 w 67"/>
              <a:gd name="T13" fmla="*/ 2147483647 h 200"/>
              <a:gd name="T14" fmla="*/ 2147483647 w 67"/>
              <a:gd name="T15" fmla="*/ 2147483647 h 200"/>
              <a:gd name="T16" fmla="*/ 2147483647 w 67"/>
              <a:gd name="T17" fmla="*/ 2147483647 h 200"/>
              <a:gd name="T18" fmla="*/ 2147483647 w 67"/>
              <a:gd name="T19" fmla="*/ 2147483647 h 200"/>
              <a:gd name="T20" fmla="*/ 1354966821 w 67"/>
              <a:gd name="T21" fmla="*/ 2147483647 h 200"/>
              <a:gd name="T22" fmla="*/ 0 w 67"/>
              <a:gd name="T23" fmla="*/ 2147483647 h 200"/>
              <a:gd name="T24" fmla="*/ 0 w 67"/>
              <a:gd name="T25" fmla="*/ 2147483647 h 200"/>
              <a:gd name="T26" fmla="*/ 2147483647 w 67"/>
              <a:gd name="T27" fmla="*/ 2147483647 h 200"/>
              <a:gd name="T28" fmla="*/ 2147483647 w 67"/>
              <a:gd name="T29" fmla="*/ 2147483647 h 2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7"/>
              <a:gd name="T46" fmla="*/ 0 h 200"/>
              <a:gd name="T47" fmla="*/ 67 w 67"/>
              <a:gd name="T48" fmla="*/ 200 h 20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7" h="200">
                <a:moveTo>
                  <a:pt x="42" y="200"/>
                </a:moveTo>
                <a:lnTo>
                  <a:pt x="67" y="200"/>
                </a:lnTo>
                <a:lnTo>
                  <a:pt x="67" y="0"/>
                </a:lnTo>
                <a:lnTo>
                  <a:pt x="49" y="0"/>
                </a:lnTo>
                <a:lnTo>
                  <a:pt x="47" y="10"/>
                </a:lnTo>
                <a:lnTo>
                  <a:pt x="45" y="18"/>
                </a:lnTo>
                <a:lnTo>
                  <a:pt x="40" y="24"/>
                </a:lnTo>
                <a:lnTo>
                  <a:pt x="35" y="30"/>
                </a:lnTo>
                <a:lnTo>
                  <a:pt x="28" y="34"/>
                </a:lnTo>
                <a:lnTo>
                  <a:pt x="20" y="37"/>
                </a:lnTo>
                <a:lnTo>
                  <a:pt x="11" y="38"/>
                </a:lnTo>
                <a:lnTo>
                  <a:pt x="0" y="39"/>
                </a:lnTo>
                <a:lnTo>
                  <a:pt x="0" y="60"/>
                </a:lnTo>
                <a:lnTo>
                  <a:pt x="42" y="60"/>
                </a:lnTo>
                <a:lnTo>
                  <a:pt x="42" y="20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23" name="Freeform 471"/>
          <p:cNvSpPr>
            <a:spLocks noEditPoints="1"/>
          </p:cNvSpPr>
          <p:nvPr/>
        </p:nvSpPr>
        <p:spPr bwMode="auto">
          <a:xfrm>
            <a:off x="5534025" y="4252913"/>
            <a:ext cx="84138" cy="114300"/>
          </a:xfrm>
          <a:custGeom>
            <a:avLst/>
            <a:gdLst>
              <a:gd name="T0" fmla="*/ 0 w 178"/>
              <a:gd name="T1" fmla="*/ 2147483647 h 215"/>
              <a:gd name="T2" fmla="*/ 316825903 w 178"/>
              <a:gd name="T3" fmla="*/ 2147483647 h 215"/>
              <a:gd name="T4" fmla="*/ 950477590 w 178"/>
              <a:gd name="T5" fmla="*/ 2147483647 h 215"/>
              <a:gd name="T6" fmla="*/ 2006638617 w 178"/>
              <a:gd name="T7" fmla="*/ 2147483647 h 215"/>
              <a:gd name="T8" fmla="*/ 2147483647 w 178"/>
              <a:gd name="T9" fmla="*/ 2147483647 h 215"/>
              <a:gd name="T10" fmla="*/ 2147483647 w 178"/>
              <a:gd name="T11" fmla="*/ 2147483647 h 215"/>
              <a:gd name="T12" fmla="*/ 2147483647 w 178"/>
              <a:gd name="T13" fmla="*/ 2147483647 h 215"/>
              <a:gd name="T14" fmla="*/ 2147483647 w 178"/>
              <a:gd name="T15" fmla="*/ 2147483647 h 215"/>
              <a:gd name="T16" fmla="*/ 2147483647 w 178"/>
              <a:gd name="T17" fmla="*/ 2147483647 h 215"/>
              <a:gd name="T18" fmla="*/ 2147483647 w 178"/>
              <a:gd name="T19" fmla="*/ 2147483647 h 215"/>
              <a:gd name="T20" fmla="*/ 2147483647 w 178"/>
              <a:gd name="T21" fmla="*/ 2147483647 h 215"/>
              <a:gd name="T22" fmla="*/ 2147483647 w 178"/>
              <a:gd name="T23" fmla="*/ 2147483647 h 215"/>
              <a:gd name="T24" fmla="*/ 2147483647 w 178"/>
              <a:gd name="T25" fmla="*/ 2147483647 h 215"/>
              <a:gd name="T26" fmla="*/ 2147483647 w 178"/>
              <a:gd name="T27" fmla="*/ 2147483647 h 215"/>
              <a:gd name="T28" fmla="*/ 2147483647 w 178"/>
              <a:gd name="T29" fmla="*/ 2147483647 h 215"/>
              <a:gd name="T30" fmla="*/ 2147483647 w 178"/>
              <a:gd name="T31" fmla="*/ 2147483647 h 215"/>
              <a:gd name="T32" fmla="*/ 2147483647 w 178"/>
              <a:gd name="T33" fmla="*/ 2147483647 h 215"/>
              <a:gd name="T34" fmla="*/ 2147483647 w 178"/>
              <a:gd name="T35" fmla="*/ 2147483647 h 215"/>
              <a:gd name="T36" fmla="*/ 2147483647 w 178"/>
              <a:gd name="T37" fmla="*/ 2147483647 h 215"/>
              <a:gd name="T38" fmla="*/ 2147483647 w 178"/>
              <a:gd name="T39" fmla="*/ 2147483647 h 215"/>
              <a:gd name="T40" fmla="*/ 2147483647 w 178"/>
              <a:gd name="T41" fmla="*/ 2147483647 h 215"/>
              <a:gd name="T42" fmla="*/ 2147483647 w 178"/>
              <a:gd name="T43" fmla="*/ 1652809960 h 215"/>
              <a:gd name="T44" fmla="*/ 2147483647 w 178"/>
              <a:gd name="T45" fmla="*/ 601150578 h 215"/>
              <a:gd name="T46" fmla="*/ 2147483647 w 178"/>
              <a:gd name="T47" fmla="*/ 0 h 215"/>
              <a:gd name="T48" fmla="*/ 2147483647 w 178"/>
              <a:gd name="T49" fmla="*/ 0 h 215"/>
              <a:gd name="T50" fmla="*/ 2147483647 w 178"/>
              <a:gd name="T51" fmla="*/ 601150578 h 215"/>
              <a:gd name="T52" fmla="*/ 2147483647 w 178"/>
              <a:gd name="T53" fmla="*/ 1652809960 h 215"/>
              <a:gd name="T54" fmla="*/ 2147483647 w 178"/>
              <a:gd name="T55" fmla="*/ 2147483647 h 215"/>
              <a:gd name="T56" fmla="*/ 2006638617 w 178"/>
              <a:gd name="T57" fmla="*/ 2147483647 h 215"/>
              <a:gd name="T58" fmla="*/ 950477590 w 178"/>
              <a:gd name="T59" fmla="*/ 2147483647 h 215"/>
              <a:gd name="T60" fmla="*/ 316825903 w 178"/>
              <a:gd name="T61" fmla="*/ 2147483647 h 215"/>
              <a:gd name="T62" fmla="*/ 0 w 178"/>
              <a:gd name="T63" fmla="*/ 2147483647 h 215"/>
              <a:gd name="T64" fmla="*/ 2147483647 w 178"/>
              <a:gd name="T65" fmla="*/ 2147483647 h 215"/>
              <a:gd name="T66" fmla="*/ 2147483647 w 178"/>
              <a:gd name="T67" fmla="*/ 2147483647 h 215"/>
              <a:gd name="T68" fmla="*/ 2147483647 w 178"/>
              <a:gd name="T69" fmla="*/ 2147483647 h 215"/>
              <a:gd name="T70" fmla="*/ 2147483647 w 178"/>
              <a:gd name="T71" fmla="*/ 2147483647 h 215"/>
              <a:gd name="T72" fmla="*/ 2147483647 w 178"/>
              <a:gd name="T73" fmla="*/ 2147483647 h 215"/>
              <a:gd name="T74" fmla="*/ 2147483647 w 178"/>
              <a:gd name="T75" fmla="*/ 2147483647 h 215"/>
              <a:gd name="T76" fmla="*/ 2147483647 w 178"/>
              <a:gd name="T77" fmla="*/ 2147483647 h 215"/>
              <a:gd name="T78" fmla="*/ 2147483647 w 178"/>
              <a:gd name="T79" fmla="*/ 2147483647 h 215"/>
              <a:gd name="T80" fmla="*/ 2147483647 w 178"/>
              <a:gd name="T81" fmla="*/ 2147483647 h 215"/>
              <a:gd name="T82" fmla="*/ 2147483647 w 178"/>
              <a:gd name="T83" fmla="*/ 2147483647 h 215"/>
              <a:gd name="T84" fmla="*/ 2147483647 w 178"/>
              <a:gd name="T85" fmla="*/ 2147483647 h 215"/>
              <a:gd name="T86" fmla="*/ 2147483647 w 178"/>
              <a:gd name="T87" fmla="*/ 2147483647 h 215"/>
              <a:gd name="T88" fmla="*/ 2147483647 w 178"/>
              <a:gd name="T89" fmla="*/ 2147483647 h 215"/>
              <a:gd name="T90" fmla="*/ 2147483647 w 178"/>
              <a:gd name="T91" fmla="*/ 2147483647 h 215"/>
              <a:gd name="T92" fmla="*/ 2147483647 w 178"/>
              <a:gd name="T93" fmla="*/ 2147483647 h 215"/>
              <a:gd name="T94" fmla="*/ 2147483647 w 178"/>
              <a:gd name="T95" fmla="*/ 2147483647 h 215"/>
              <a:gd name="T96" fmla="*/ 2147483647 w 178"/>
              <a:gd name="T97" fmla="*/ 2147483647 h 21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8"/>
              <a:gd name="T148" fmla="*/ 0 h 215"/>
              <a:gd name="T149" fmla="*/ 178 w 178"/>
              <a:gd name="T150" fmla="*/ 215 h 21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8" h="215">
                <a:moveTo>
                  <a:pt x="0" y="108"/>
                </a:moveTo>
                <a:lnTo>
                  <a:pt x="0" y="120"/>
                </a:lnTo>
                <a:lnTo>
                  <a:pt x="1" y="131"/>
                </a:lnTo>
                <a:lnTo>
                  <a:pt x="3" y="143"/>
                </a:lnTo>
                <a:lnTo>
                  <a:pt x="6" y="154"/>
                </a:lnTo>
                <a:lnTo>
                  <a:pt x="9" y="163"/>
                </a:lnTo>
                <a:lnTo>
                  <a:pt x="14" y="172"/>
                </a:lnTo>
                <a:lnTo>
                  <a:pt x="19" y="179"/>
                </a:lnTo>
                <a:lnTo>
                  <a:pt x="24" y="187"/>
                </a:lnTo>
                <a:lnTo>
                  <a:pt x="29" y="193"/>
                </a:lnTo>
                <a:lnTo>
                  <a:pt x="37" y="199"/>
                </a:lnTo>
                <a:lnTo>
                  <a:pt x="44" y="204"/>
                </a:lnTo>
                <a:lnTo>
                  <a:pt x="52" y="208"/>
                </a:lnTo>
                <a:lnTo>
                  <a:pt x="60" y="211"/>
                </a:lnTo>
                <a:lnTo>
                  <a:pt x="70" y="213"/>
                </a:lnTo>
                <a:lnTo>
                  <a:pt x="79" y="215"/>
                </a:lnTo>
                <a:lnTo>
                  <a:pt x="90" y="215"/>
                </a:lnTo>
                <a:lnTo>
                  <a:pt x="99" y="215"/>
                </a:lnTo>
                <a:lnTo>
                  <a:pt x="109" y="213"/>
                </a:lnTo>
                <a:lnTo>
                  <a:pt x="118" y="211"/>
                </a:lnTo>
                <a:lnTo>
                  <a:pt x="126" y="208"/>
                </a:lnTo>
                <a:lnTo>
                  <a:pt x="134" y="204"/>
                </a:lnTo>
                <a:lnTo>
                  <a:pt x="141" y="199"/>
                </a:lnTo>
                <a:lnTo>
                  <a:pt x="149" y="193"/>
                </a:lnTo>
                <a:lnTo>
                  <a:pt x="154" y="187"/>
                </a:lnTo>
                <a:lnTo>
                  <a:pt x="160" y="179"/>
                </a:lnTo>
                <a:lnTo>
                  <a:pt x="164" y="172"/>
                </a:lnTo>
                <a:lnTo>
                  <a:pt x="169" y="163"/>
                </a:lnTo>
                <a:lnTo>
                  <a:pt x="172" y="154"/>
                </a:lnTo>
                <a:lnTo>
                  <a:pt x="175" y="143"/>
                </a:lnTo>
                <a:lnTo>
                  <a:pt x="177" y="131"/>
                </a:lnTo>
                <a:lnTo>
                  <a:pt x="178" y="120"/>
                </a:lnTo>
                <a:lnTo>
                  <a:pt x="178" y="108"/>
                </a:lnTo>
                <a:lnTo>
                  <a:pt x="178" y="95"/>
                </a:lnTo>
                <a:lnTo>
                  <a:pt x="177" y="84"/>
                </a:lnTo>
                <a:lnTo>
                  <a:pt x="175" y="72"/>
                </a:lnTo>
                <a:lnTo>
                  <a:pt x="172" y="62"/>
                </a:lnTo>
                <a:lnTo>
                  <a:pt x="169" y="52"/>
                </a:lnTo>
                <a:lnTo>
                  <a:pt x="164" y="44"/>
                </a:lnTo>
                <a:lnTo>
                  <a:pt x="160" y="36"/>
                </a:lnTo>
                <a:lnTo>
                  <a:pt x="154" y="28"/>
                </a:lnTo>
                <a:lnTo>
                  <a:pt x="149" y="22"/>
                </a:lnTo>
                <a:lnTo>
                  <a:pt x="141" y="16"/>
                </a:lnTo>
                <a:lnTo>
                  <a:pt x="134" y="11"/>
                </a:lnTo>
                <a:lnTo>
                  <a:pt x="126" y="7"/>
                </a:lnTo>
                <a:lnTo>
                  <a:pt x="118" y="4"/>
                </a:lnTo>
                <a:lnTo>
                  <a:pt x="109" y="2"/>
                </a:lnTo>
                <a:lnTo>
                  <a:pt x="99" y="0"/>
                </a:lnTo>
                <a:lnTo>
                  <a:pt x="90" y="0"/>
                </a:lnTo>
                <a:lnTo>
                  <a:pt x="79" y="0"/>
                </a:lnTo>
                <a:lnTo>
                  <a:pt x="70" y="2"/>
                </a:lnTo>
                <a:lnTo>
                  <a:pt x="60" y="4"/>
                </a:lnTo>
                <a:lnTo>
                  <a:pt x="52" y="7"/>
                </a:lnTo>
                <a:lnTo>
                  <a:pt x="44" y="11"/>
                </a:lnTo>
                <a:lnTo>
                  <a:pt x="37" y="16"/>
                </a:lnTo>
                <a:lnTo>
                  <a:pt x="29" y="22"/>
                </a:lnTo>
                <a:lnTo>
                  <a:pt x="24" y="28"/>
                </a:lnTo>
                <a:lnTo>
                  <a:pt x="19" y="36"/>
                </a:lnTo>
                <a:lnTo>
                  <a:pt x="14" y="44"/>
                </a:lnTo>
                <a:lnTo>
                  <a:pt x="9" y="52"/>
                </a:lnTo>
                <a:lnTo>
                  <a:pt x="6" y="62"/>
                </a:lnTo>
                <a:lnTo>
                  <a:pt x="3" y="72"/>
                </a:lnTo>
                <a:lnTo>
                  <a:pt x="1" y="84"/>
                </a:lnTo>
                <a:lnTo>
                  <a:pt x="0" y="95"/>
                </a:lnTo>
                <a:lnTo>
                  <a:pt x="0" y="108"/>
                </a:lnTo>
                <a:close/>
                <a:moveTo>
                  <a:pt x="26" y="108"/>
                </a:moveTo>
                <a:lnTo>
                  <a:pt x="27" y="88"/>
                </a:lnTo>
                <a:lnTo>
                  <a:pt x="31" y="72"/>
                </a:lnTo>
                <a:lnTo>
                  <a:pt x="36" y="58"/>
                </a:lnTo>
                <a:lnTo>
                  <a:pt x="43" y="46"/>
                </a:lnTo>
                <a:lnTo>
                  <a:pt x="53" y="37"/>
                </a:lnTo>
                <a:lnTo>
                  <a:pt x="63" y="30"/>
                </a:lnTo>
                <a:lnTo>
                  <a:pt x="76" y="25"/>
                </a:lnTo>
                <a:lnTo>
                  <a:pt x="90" y="24"/>
                </a:lnTo>
                <a:lnTo>
                  <a:pt x="103" y="25"/>
                </a:lnTo>
                <a:lnTo>
                  <a:pt x="115" y="30"/>
                </a:lnTo>
                <a:lnTo>
                  <a:pt x="126" y="37"/>
                </a:lnTo>
                <a:lnTo>
                  <a:pt x="135" y="46"/>
                </a:lnTo>
                <a:lnTo>
                  <a:pt x="142" y="58"/>
                </a:lnTo>
                <a:lnTo>
                  <a:pt x="148" y="72"/>
                </a:lnTo>
                <a:lnTo>
                  <a:pt x="151" y="88"/>
                </a:lnTo>
                <a:lnTo>
                  <a:pt x="152" y="108"/>
                </a:lnTo>
                <a:lnTo>
                  <a:pt x="151" y="127"/>
                </a:lnTo>
                <a:lnTo>
                  <a:pt x="148" y="143"/>
                </a:lnTo>
                <a:lnTo>
                  <a:pt x="142" y="157"/>
                </a:lnTo>
                <a:lnTo>
                  <a:pt x="135" y="169"/>
                </a:lnTo>
                <a:lnTo>
                  <a:pt x="126" y="178"/>
                </a:lnTo>
                <a:lnTo>
                  <a:pt x="115" y="185"/>
                </a:lnTo>
                <a:lnTo>
                  <a:pt x="103" y="190"/>
                </a:lnTo>
                <a:lnTo>
                  <a:pt x="90" y="191"/>
                </a:lnTo>
                <a:lnTo>
                  <a:pt x="76" y="190"/>
                </a:lnTo>
                <a:lnTo>
                  <a:pt x="63" y="185"/>
                </a:lnTo>
                <a:lnTo>
                  <a:pt x="53" y="178"/>
                </a:lnTo>
                <a:lnTo>
                  <a:pt x="43" y="169"/>
                </a:lnTo>
                <a:lnTo>
                  <a:pt x="36" y="157"/>
                </a:lnTo>
                <a:lnTo>
                  <a:pt x="31" y="143"/>
                </a:lnTo>
                <a:lnTo>
                  <a:pt x="27" y="127"/>
                </a:lnTo>
                <a:lnTo>
                  <a:pt x="26" y="10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24" name="Rectangle 472"/>
          <p:cNvSpPr>
            <a:spLocks noChangeArrowheads="1"/>
          </p:cNvSpPr>
          <p:nvPr/>
        </p:nvSpPr>
        <p:spPr bwMode="auto">
          <a:xfrm>
            <a:off x="5632450" y="4254500"/>
            <a:ext cx="11113" cy="109538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25" name="Freeform 473"/>
          <p:cNvSpPr>
            <a:spLocks noEditPoints="1"/>
          </p:cNvSpPr>
          <p:nvPr/>
        </p:nvSpPr>
        <p:spPr bwMode="auto">
          <a:xfrm>
            <a:off x="5659438" y="4254500"/>
            <a:ext cx="11112" cy="109538"/>
          </a:xfrm>
          <a:custGeom>
            <a:avLst/>
            <a:gdLst>
              <a:gd name="T0" fmla="*/ 0 w 23"/>
              <a:gd name="T1" fmla="*/ 2147483647 h 208"/>
              <a:gd name="T2" fmla="*/ 2147483647 w 23"/>
              <a:gd name="T3" fmla="*/ 2147483647 h 208"/>
              <a:gd name="T4" fmla="*/ 2147483647 w 23"/>
              <a:gd name="T5" fmla="*/ 2147483647 h 208"/>
              <a:gd name="T6" fmla="*/ 0 w 23"/>
              <a:gd name="T7" fmla="*/ 2147483647 h 208"/>
              <a:gd name="T8" fmla="*/ 0 w 23"/>
              <a:gd name="T9" fmla="*/ 2147483647 h 208"/>
              <a:gd name="T10" fmla="*/ 0 w 23"/>
              <a:gd name="T11" fmla="*/ 2147483647 h 208"/>
              <a:gd name="T12" fmla="*/ 2147483647 w 23"/>
              <a:gd name="T13" fmla="*/ 2147483647 h 208"/>
              <a:gd name="T14" fmla="*/ 2147483647 w 23"/>
              <a:gd name="T15" fmla="*/ 0 h 208"/>
              <a:gd name="T16" fmla="*/ 0 w 23"/>
              <a:gd name="T17" fmla="*/ 0 h 208"/>
              <a:gd name="T18" fmla="*/ 0 w 23"/>
              <a:gd name="T19" fmla="*/ 2147483647 h 2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8"/>
              <a:gd name="T32" fmla="*/ 23 w 23"/>
              <a:gd name="T33" fmla="*/ 208 h 2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8">
                <a:moveTo>
                  <a:pt x="0" y="208"/>
                </a:moveTo>
                <a:lnTo>
                  <a:pt x="23" y="208"/>
                </a:lnTo>
                <a:lnTo>
                  <a:pt x="23" y="56"/>
                </a:lnTo>
                <a:lnTo>
                  <a:pt x="0" y="56"/>
                </a:lnTo>
                <a:lnTo>
                  <a:pt x="0" y="208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26" name="Freeform 474"/>
          <p:cNvSpPr>
            <a:spLocks/>
          </p:cNvSpPr>
          <p:nvPr/>
        </p:nvSpPr>
        <p:spPr bwMode="auto">
          <a:xfrm>
            <a:off x="5678488" y="4284663"/>
            <a:ext cx="57150" cy="79375"/>
          </a:xfrm>
          <a:custGeom>
            <a:avLst/>
            <a:gdLst>
              <a:gd name="T0" fmla="*/ 2147483647 w 124"/>
              <a:gd name="T1" fmla="*/ 2147483647 h 152"/>
              <a:gd name="T2" fmla="*/ 2147483647 w 124"/>
              <a:gd name="T3" fmla="*/ 2147483647 h 152"/>
              <a:gd name="T4" fmla="*/ 2147483647 w 124"/>
              <a:gd name="T5" fmla="*/ 0 h 152"/>
              <a:gd name="T6" fmla="*/ 2147483647 w 124"/>
              <a:gd name="T7" fmla="*/ 0 h 152"/>
              <a:gd name="T8" fmla="*/ 2147483647 w 124"/>
              <a:gd name="T9" fmla="*/ 2147483647 h 152"/>
              <a:gd name="T10" fmla="*/ 2147483647 w 124"/>
              <a:gd name="T11" fmla="*/ 0 h 152"/>
              <a:gd name="T12" fmla="*/ 0 w 124"/>
              <a:gd name="T13" fmla="*/ 0 h 152"/>
              <a:gd name="T14" fmla="*/ 2147483647 w 124"/>
              <a:gd name="T15" fmla="*/ 2147483647 h 15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"/>
              <a:gd name="T25" fmla="*/ 0 h 152"/>
              <a:gd name="T26" fmla="*/ 124 w 124"/>
              <a:gd name="T27" fmla="*/ 152 h 15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" h="152">
                <a:moveTo>
                  <a:pt x="50" y="152"/>
                </a:moveTo>
                <a:lnTo>
                  <a:pt x="75" y="152"/>
                </a:lnTo>
                <a:lnTo>
                  <a:pt x="124" y="0"/>
                </a:lnTo>
                <a:lnTo>
                  <a:pt x="100" y="0"/>
                </a:lnTo>
                <a:lnTo>
                  <a:pt x="63" y="121"/>
                </a:lnTo>
                <a:lnTo>
                  <a:pt x="24" y="0"/>
                </a:lnTo>
                <a:lnTo>
                  <a:pt x="0" y="0"/>
                </a:lnTo>
                <a:lnTo>
                  <a:pt x="50" y="15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27" name="Freeform 475"/>
          <p:cNvSpPr>
            <a:spLocks noEditPoints="1"/>
          </p:cNvSpPr>
          <p:nvPr/>
        </p:nvSpPr>
        <p:spPr bwMode="auto">
          <a:xfrm>
            <a:off x="5746750" y="4254500"/>
            <a:ext cx="9525" cy="109538"/>
          </a:xfrm>
          <a:custGeom>
            <a:avLst/>
            <a:gdLst>
              <a:gd name="T0" fmla="*/ 0 w 23"/>
              <a:gd name="T1" fmla="*/ 2147483647 h 208"/>
              <a:gd name="T2" fmla="*/ 1633575472 w 23"/>
              <a:gd name="T3" fmla="*/ 2147483647 h 208"/>
              <a:gd name="T4" fmla="*/ 1633575472 w 23"/>
              <a:gd name="T5" fmla="*/ 2147483647 h 208"/>
              <a:gd name="T6" fmla="*/ 0 w 23"/>
              <a:gd name="T7" fmla="*/ 2147483647 h 208"/>
              <a:gd name="T8" fmla="*/ 0 w 23"/>
              <a:gd name="T9" fmla="*/ 2147483647 h 208"/>
              <a:gd name="T10" fmla="*/ 0 w 23"/>
              <a:gd name="T11" fmla="*/ 2147483647 h 208"/>
              <a:gd name="T12" fmla="*/ 1633575472 w 23"/>
              <a:gd name="T13" fmla="*/ 2147483647 h 208"/>
              <a:gd name="T14" fmla="*/ 1633575472 w 23"/>
              <a:gd name="T15" fmla="*/ 0 h 208"/>
              <a:gd name="T16" fmla="*/ 0 w 23"/>
              <a:gd name="T17" fmla="*/ 0 h 208"/>
              <a:gd name="T18" fmla="*/ 0 w 23"/>
              <a:gd name="T19" fmla="*/ 2147483647 h 2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8"/>
              <a:gd name="T32" fmla="*/ 23 w 23"/>
              <a:gd name="T33" fmla="*/ 208 h 2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8">
                <a:moveTo>
                  <a:pt x="0" y="208"/>
                </a:moveTo>
                <a:lnTo>
                  <a:pt x="23" y="208"/>
                </a:lnTo>
                <a:lnTo>
                  <a:pt x="23" y="56"/>
                </a:lnTo>
                <a:lnTo>
                  <a:pt x="0" y="56"/>
                </a:lnTo>
                <a:lnTo>
                  <a:pt x="0" y="208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28" name="Freeform 476"/>
          <p:cNvSpPr>
            <a:spLocks noEditPoints="1"/>
          </p:cNvSpPr>
          <p:nvPr/>
        </p:nvSpPr>
        <p:spPr bwMode="auto">
          <a:xfrm>
            <a:off x="5770563" y="4283075"/>
            <a:ext cx="57150" cy="82550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568775937 h 158"/>
              <a:gd name="T24" fmla="*/ 2147483647 w 123"/>
              <a:gd name="T25" fmla="*/ 142492282 h 158"/>
              <a:gd name="T26" fmla="*/ 2147483647 w 123"/>
              <a:gd name="T27" fmla="*/ 142492282 h 158"/>
              <a:gd name="T28" fmla="*/ 2147483647 w 123"/>
              <a:gd name="T29" fmla="*/ 1568775937 h 158"/>
              <a:gd name="T30" fmla="*/ 902830618 w 123"/>
              <a:gd name="T31" fmla="*/ 2147483647 h 158"/>
              <a:gd name="T32" fmla="*/ 100386535 w 123"/>
              <a:gd name="T33" fmla="*/ 2147483647 h 158"/>
              <a:gd name="T34" fmla="*/ 100386535 w 123"/>
              <a:gd name="T35" fmla="*/ 2147483647 h 158"/>
              <a:gd name="T36" fmla="*/ 902830618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2"/>
                </a:lnTo>
                <a:lnTo>
                  <a:pt x="70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1"/>
                </a:lnTo>
                <a:lnTo>
                  <a:pt x="41" y="128"/>
                </a:lnTo>
                <a:lnTo>
                  <a:pt x="35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5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1"/>
                </a:lnTo>
                <a:lnTo>
                  <a:pt x="87" y="4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1"/>
                </a:lnTo>
                <a:lnTo>
                  <a:pt x="17" y="21"/>
                </a:lnTo>
                <a:lnTo>
                  <a:pt x="9" y="32"/>
                </a:lnTo>
                <a:lnTo>
                  <a:pt x="4" y="46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6"/>
                </a:lnTo>
                <a:lnTo>
                  <a:pt x="36" y="152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7"/>
                </a:lnTo>
                <a:lnTo>
                  <a:pt x="31" y="39"/>
                </a:lnTo>
                <a:lnTo>
                  <a:pt x="36" y="33"/>
                </a:lnTo>
                <a:lnTo>
                  <a:pt x="41" y="28"/>
                </a:lnTo>
                <a:lnTo>
                  <a:pt x="47" y="24"/>
                </a:lnTo>
                <a:lnTo>
                  <a:pt x="54" y="23"/>
                </a:lnTo>
                <a:lnTo>
                  <a:pt x="62" y="22"/>
                </a:lnTo>
                <a:lnTo>
                  <a:pt x="70" y="23"/>
                </a:lnTo>
                <a:lnTo>
                  <a:pt x="78" y="24"/>
                </a:lnTo>
                <a:lnTo>
                  <a:pt x="84" y="29"/>
                </a:lnTo>
                <a:lnTo>
                  <a:pt x="89" y="33"/>
                </a:lnTo>
                <a:lnTo>
                  <a:pt x="94" y="39"/>
                </a:lnTo>
                <a:lnTo>
                  <a:pt x="97" y="47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29" name="Freeform 477"/>
          <p:cNvSpPr>
            <a:spLocks/>
          </p:cNvSpPr>
          <p:nvPr/>
        </p:nvSpPr>
        <p:spPr bwMode="auto">
          <a:xfrm>
            <a:off x="5840413" y="4283075"/>
            <a:ext cx="31750" cy="80963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285118797 h 155"/>
              <a:gd name="T32" fmla="*/ 2147483647 w 66"/>
              <a:gd name="T33" fmla="*/ 569964931 h 155"/>
              <a:gd name="T34" fmla="*/ 2147483647 w 66"/>
              <a:gd name="T35" fmla="*/ 997506860 h 155"/>
              <a:gd name="T36" fmla="*/ 2147483647 w 66"/>
              <a:gd name="T37" fmla="*/ 1567744454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147483647 w 66"/>
              <a:gd name="T43" fmla="*/ 2147483647 h 155"/>
              <a:gd name="T44" fmla="*/ 2147483647 w 66"/>
              <a:gd name="T45" fmla="*/ 427542060 h 155"/>
              <a:gd name="T46" fmla="*/ 0 w 66"/>
              <a:gd name="T47" fmla="*/ 427542060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0"/>
                </a:lnTo>
                <a:lnTo>
                  <a:pt x="25" y="51"/>
                </a:lnTo>
                <a:lnTo>
                  <a:pt x="28" y="44"/>
                </a:lnTo>
                <a:lnTo>
                  <a:pt x="32" y="38"/>
                </a:lnTo>
                <a:lnTo>
                  <a:pt x="38" y="32"/>
                </a:lnTo>
                <a:lnTo>
                  <a:pt x="44" y="29"/>
                </a:lnTo>
                <a:lnTo>
                  <a:pt x="52" y="28"/>
                </a:lnTo>
                <a:lnTo>
                  <a:pt x="61" y="27"/>
                </a:lnTo>
                <a:lnTo>
                  <a:pt x="66" y="27"/>
                </a:lnTo>
                <a:lnTo>
                  <a:pt x="66" y="0"/>
                </a:lnTo>
                <a:lnTo>
                  <a:pt x="60" y="0"/>
                </a:lnTo>
                <a:lnTo>
                  <a:pt x="53" y="0"/>
                </a:lnTo>
                <a:lnTo>
                  <a:pt x="47" y="2"/>
                </a:lnTo>
                <a:lnTo>
                  <a:pt x="42" y="4"/>
                </a:lnTo>
                <a:lnTo>
                  <a:pt x="36" y="7"/>
                </a:lnTo>
                <a:lnTo>
                  <a:pt x="32" y="11"/>
                </a:lnTo>
                <a:lnTo>
                  <a:pt x="28" y="17"/>
                </a:lnTo>
                <a:lnTo>
                  <a:pt x="25" y="23"/>
                </a:lnTo>
                <a:lnTo>
                  <a:pt x="22" y="30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30" name="Freeform 478"/>
          <p:cNvSpPr>
            <a:spLocks noEditPoints="1"/>
          </p:cNvSpPr>
          <p:nvPr/>
        </p:nvSpPr>
        <p:spPr bwMode="auto">
          <a:xfrm>
            <a:off x="5913438" y="4254500"/>
            <a:ext cx="63500" cy="109538"/>
          </a:xfrm>
          <a:custGeom>
            <a:avLst/>
            <a:gdLst>
              <a:gd name="T0" fmla="*/ 0 w 134"/>
              <a:gd name="T1" fmla="*/ 2147483647 h 208"/>
              <a:gd name="T2" fmla="*/ 2147483647 w 134"/>
              <a:gd name="T3" fmla="*/ 2147483647 h 208"/>
              <a:gd name="T4" fmla="*/ 2147483647 w 134"/>
              <a:gd name="T5" fmla="*/ 2147483647 h 208"/>
              <a:gd name="T6" fmla="*/ 2147483647 w 134"/>
              <a:gd name="T7" fmla="*/ 2147483647 h 208"/>
              <a:gd name="T8" fmla="*/ 2147483647 w 134"/>
              <a:gd name="T9" fmla="*/ 2147483647 h 208"/>
              <a:gd name="T10" fmla="*/ 2147483647 w 134"/>
              <a:gd name="T11" fmla="*/ 2147483647 h 208"/>
              <a:gd name="T12" fmla="*/ 2147483647 w 134"/>
              <a:gd name="T13" fmla="*/ 2147483647 h 208"/>
              <a:gd name="T14" fmla="*/ 2147483647 w 134"/>
              <a:gd name="T15" fmla="*/ 2147483647 h 208"/>
              <a:gd name="T16" fmla="*/ 2147483647 w 134"/>
              <a:gd name="T17" fmla="*/ 2147483647 h 208"/>
              <a:gd name="T18" fmla="*/ 2147483647 w 134"/>
              <a:gd name="T19" fmla="*/ 2147483647 h 208"/>
              <a:gd name="T20" fmla="*/ 2147483647 w 134"/>
              <a:gd name="T21" fmla="*/ 2147483647 h 208"/>
              <a:gd name="T22" fmla="*/ 2147483647 w 134"/>
              <a:gd name="T23" fmla="*/ 2147483647 h 208"/>
              <a:gd name="T24" fmla="*/ 2147483647 w 134"/>
              <a:gd name="T25" fmla="*/ 2147483647 h 208"/>
              <a:gd name="T26" fmla="*/ 2147483647 w 134"/>
              <a:gd name="T27" fmla="*/ 2147483647 h 208"/>
              <a:gd name="T28" fmla="*/ 2147483647 w 134"/>
              <a:gd name="T29" fmla="*/ 2147483647 h 208"/>
              <a:gd name="T30" fmla="*/ 2147483647 w 134"/>
              <a:gd name="T31" fmla="*/ 2147483647 h 208"/>
              <a:gd name="T32" fmla="*/ 2147483647 w 134"/>
              <a:gd name="T33" fmla="*/ 2147483647 h 208"/>
              <a:gd name="T34" fmla="*/ 2147483647 w 134"/>
              <a:gd name="T35" fmla="*/ 2147483647 h 208"/>
              <a:gd name="T36" fmla="*/ 2147483647 w 134"/>
              <a:gd name="T37" fmla="*/ 2147483647 h 208"/>
              <a:gd name="T38" fmla="*/ 2147483647 w 134"/>
              <a:gd name="T39" fmla="*/ 2147483647 h 208"/>
              <a:gd name="T40" fmla="*/ 2147483647 w 134"/>
              <a:gd name="T41" fmla="*/ 2147483647 h 208"/>
              <a:gd name="T42" fmla="*/ 2147483647 w 134"/>
              <a:gd name="T43" fmla="*/ 2147483647 h 208"/>
              <a:gd name="T44" fmla="*/ 2147483647 w 134"/>
              <a:gd name="T45" fmla="*/ 1752750201 h 208"/>
              <a:gd name="T46" fmla="*/ 2147483647 w 134"/>
              <a:gd name="T47" fmla="*/ 1168408326 h 208"/>
              <a:gd name="T48" fmla="*/ 2147483647 w 134"/>
              <a:gd name="T49" fmla="*/ 584342665 h 208"/>
              <a:gd name="T50" fmla="*/ 2147483647 w 134"/>
              <a:gd name="T51" fmla="*/ 146154786 h 208"/>
              <a:gd name="T52" fmla="*/ 2147483647 w 134"/>
              <a:gd name="T53" fmla="*/ 0 h 208"/>
              <a:gd name="T54" fmla="*/ 2147483647 w 134"/>
              <a:gd name="T55" fmla="*/ 0 h 208"/>
              <a:gd name="T56" fmla="*/ 2147483647 w 134"/>
              <a:gd name="T57" fmla="*/ 0 h 208"/>
              <a:gd name="T58" fmla="*/ 0 w 134"/>
              <a:gd name="T59" fmla="*/ 0 h 208"/>
              <a:gd name="T60" fmla="*/ 0 w 134"/>
              <a:gd name="T61" fmla="*/ 2147483647 h 208"/>
              <a:gd name="T62" fmla="*/ 2147483647 w 134"/>
              <a:gd name="T63" fmla="*/ 2147483647 h 208"/>
              <a:gd name="T64" fmla="*/ 2147483647 w 134"/>
              <a:gd name="T65" fmla="*/ 2147483647 h 208"/>
              <a:gd name="T66" fmla="*/ 2147483647 w 134"/>
              <a:gd name="T67" fmla="*/ 2147483647 h 208"/>
              <a:gd name="T68" fmla="*/ 2147483647 w 134"/>
              <a:gd name="T69" fmla="*/ 2147483647 h 208"/>
              <a:gd name="T70" fmla="*/ 2147483647 w 134"/>
              <a:gd name="T71" fmla="*/ 2147483647 h 208"/>
              <a:gd name="T72" fmla="*/ 2147483647 w 134"/>
              <a:gd name="T73" fmla="*/ 2147483647 h 208"/>
              <a:gd name="T74" fmla="*/ 2147483647 w 134"/>
              <a:gd name="T75" fmla="*/ 2147483647 h 208"/>
              <a:gd name="T76" fmla="*/ 2147483647 w 134"/>
              <a:gd name="T77" fmla="*/ 2147483647 h 208"/>
              <a:gd name="T78" fmla="*/ 2147483647 w 134"/>
              <a:gd name="T79" fmla="*/ 2147483647 h 208"/>
              <a:gd name="T80" fmla="*/ 2147483647 w 134"/>
              <a:gd name="T81" fmla="*/ 2147483647 h 208"/>
              <a:gd name="T82" fmla="*/ 2147483647 w 134"/>
              <a:gd name="T83" fmla="*/ 2147483647 h 208"/>
              <a:gd name="T84" fmla="*/ 2147483647 w 134"/>
              <a:gd name="T85" fmla="*/ 2147483647 h 208"/>
              <a:gd name="T86" fmla="*/ 2147483647 w 134"/>
              <a:gd name="T87" fmla="*/ 2147483647 h 208"/>
              <a:gd name="T88" fmla="*/ 2147483647 w 134"/>
              <a:gd name="T89" fmla="*/ 2147483647 h 208"/>
              <a:gd name="T90" fmla="*/ 2147483647 w 134"/>
              <a:gd name="T91" fmla="*/ 2147483647 h 208"/>
              <a:gd name="T92" fmla="*/ 2147483647 w 134"/>
              <a:gd name="T93" fmla="*/ 2147483647 h 208"/>
              <a:gd name="T94" fmla="*/ 2147483647 w 134"/>
              <a:gd name="T95" fmla="*/ 2147483647 h 208"/>
              <a:gd name="T96" fmla="*/ 2147483647 w 134"/>
              <a:gd name="T97" fmla="*/ 2147483647 h 208"/>
              <a:gd name="T98" fmla="*/ 2147483647 w 134"/>
              <a:gd name="T99" fmla="*/ 2147483647 h 208"/>
              <a:gd name="T100" fmla="*/ 2147483647 w 134"/>
              <a:gd name="T101" fmla="*/ 2147483647 h 20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4"/>
              <a:gd name="T154" fmla="*/ 0 h 208"/>
              <a:gd name="T155" fmla="*/ 134 w 134"/>
              <a:gd name="T156" fmla="*/ 208 h 20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4" h="208">
                <a:moveTo>
                  <a:pt x="0" y="208"/>
                </a:moveTo>
                <a:lnTo>
                  <a:pt x="25" y="208"/>
                </a:lnTo>
                <a:lnTo>
                  <a:pt x="25" y="120"/>
                </a:lnTo>
                <a:lnTo>
                  <a:pt x="63" y="120"/>
                </a:lnTo>
                <a:lnTo>
                  <a:pt x="77" y="120"/>
                </a:lnTo>
                <a:lnTo>
                  <a:pt x="89" y="119"/>
                </a:lnTo>
                <a:lnTo>
                  <a:pt x="100" y="117"/>
                </a:lnTo>
                <a:lnTo>
                  <a:pt x="109" y="112"/>
                </a:lnTo>
                <a:lnTo>
                  <a:pt x="115" y="107"/>
                </a:lnTo>
                <a:lnTo>
                  <a:pt x="120" y="103"/>
                </a:lnTo>
                <a:lnTo>
                  <a:pt x="124" y="97"/>
                </a:lnTo>
                <a:lnTo>
                  <a:pt x="127" y="91"/>
                </a:lnTo>
                <a:lnTo>
                  <a:pt x="131" y="84"/>
                </a:lnTo>
                <a:lnTo>
                  <a:pt x="132" y="77"/>
                </a:lnTo>
                <a:lnTo>
                  <a:pt x="134" y="69"/>
                </a:lnTo>
                <a:lnTo>
                  <a:pt x="134" y="61"/>
                </a:lnTo>
                <a:lnTo>
                  <a:pt x="134" y="52"/>
                </a:lnTo>
                <a:lnTo>
                  <a:pt x="133" y="43"/>
                </a:lnTo>
                <a:lnTo>
                  <a:pt x="131" y="35"/>
                </a:lnTo>
                <a:lnTo>
                  <a:pt x="127" y="28"/>
                </a:lnTo>
                <a:lnTo>
                  <a:pt x="124" y="22"/>
                </a:lnTo>
                <a:lnTo>
                  <a:pt x="120" y="17"/>
                </a:lnTo>
                <a:lnTo>
                  <a:pt x="116" y="12"/>
                </a:lnTo>
                <a:lnTo>
                  <a:pt x="109" y="8"/>
                </a:lnTo>
                <a:lnTo>
                  <a:pt x="101" y="4"/>
                </a:lnTo>
                <a:lnTo>
                  <a:pt x="90" y="1"/>
                </a:lnTo>
                <a:lnTo>
                  <a:pt x="80" y="0"/>
                </a:lnTo>
                <a:lnTo>
                  <a:pt x="68" y="0"/>
                </a:lnTo>
                <a:lnTo>
                  <a:pt x="62" y="0"/>
                </a:lnTo>
                <a:lnTo>
                  <a:pt x="0" y="0"/>
                </a:lnTo>
                <a:lnTo>
                  <a:pt x="0" y="208"/>
                </a:lnTo>
                <a:close/>
                <a:moveTo>
                  <a:pt x="25" y="95"/>
                </a:moveTo>
                <a:lnTo>
                  <a:pt x="25" y="26"/>
                </a:lnTo>
                <a:lnTo>
                  <a:pt x="69" y="26"/>
                </a:lnTo>
                <a:lnTo>
                  <a:pt x="79" y="26"/>
                </a:lnTo>
                <a:lnTo>
                  <a:pt x="86" y="28"/>
                </a:lnTo>
                <a:lnTo>
                  <a:pt x="93" y="31"/>
                </a:lnTo>
                <a:lnTo>
                  <a:pt x="98" y="34"/>
                </a:lnTo>
                <a:lnTo>
                  <a:pt x="102" y="39"/>
                </a:lnTo>
                <a:lnTo>
                  <a:pt x="105" y="45"/>
                </a:lnTo>
                <a:lnTo>
                  <a:pt x="106" y="52"/>
                </a:lnTo>
                <a:lnTo>
                  <a:pt x="107" y="60"/>
                </a:lnTo>
                <a:lnTo>
                  <a:pt x="106" y="69"/>
                </a:lnTo>
                <a:lnTo>
                  <a:pt x="105" y="77"/>
                </a:lnTo>
                <a:lnTo>
                  <a:pt x="102" y="83"/>
                </a:lnTo>
                <a:lnTo>
                  <a:pt x="98" y="88"/>
                </a:lnTo>
                <a:lnTo>
                  <a:pt x="93" y="91"/>
                </a:lnTo>
                <a:lnTo>
                  <a:pt x="85" y="93"/>
                </a:lnTo>
                <a:lnTo>
                  <a:pt x="77" y="95"/>
                </a:lnTo>
                <a:lnTo>
                  <a:pt x="67" y="95"/>
                </a:lnTo>
                <a:lnTo>
                  <a:pt x="25" y="9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31" name="Rectangle 479"/>
          <p:cNvSpPr>
            <a:spLocks noChangeArrowheads="1"/>
          </p:cNvSpPr>
          <p:nvPr/>
        </p:nvSpPr>
        <p:spPr bwMode="auto">
          <a:xfrm>
            <a:off x="5965825" y="4348163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32" name="Freeform 480"/>
          <p:cNvSpPr>
            <a:spLocks noEditPoints="1"/>
          </p:cNvSpPr>
          <p:nvPr/>
        </p:nvSpPr>
        <p:spPr bwMode="auto">
          <a:xfrm>
            <a:off x="4851400" y="4452938"/>
            <a:ext cx="60325" cy="104775"/>
          </a:xfrm>
          <a:custGeom>
            <a:avLst/>
            <a:gdLst>
              <a:gd name="T0" fmla="*/ 2147483647 w 129"/>
              <a:gd name="T1" fmla="*/ 2147483647 h 196"/>
              <a:gd name="T2" fmla="*/ 2147483647 w 129"/>
              <a:gd name="T3" fmla="*/ 2147483647 h 196"/>
              <a:gd name="T4" fmla="*/ 2147483647 w 129"/>
              <a:gd name="T5" fmla="*/ 2147483647 h 196"/>
              <a:gd name="T6" fmla="*/ 2147483647 w 129"/>
              <a:gd name="T7" fmla="*/ 2147483647 h 196"/>
              <a:gd name="T8" fmla="*/ 2147483647 w 129"/>
              <a:gd name="T9" fmla="*/ 2147483647 h 196"/>
              <a:gd name="T10" fmla="*/ 2147483647 w 129"/>
              <a:gd name="T11" fmla="*/ 2147483647 h 196"/>
              <a:gd name="T12" fmla="*/ 2147483647 w 129"/>
              <a:gd name="T13" fmla="*/ 0 h 196"/>
              <a:gd name="T14" fmla="*/ 2147483647 w 129"/>
              <a:gd name="T15" fmla="*/ 0 h 196"/>
              <a:gd name="T16" fmla="*/ 0 w 129"/>
              <a:gd name="T17" fmla="*/ 2147483647 h 196"/>
              <a:gd name="T18" fmla="*/ 0 w 129"/>
              <a:gd name="T19" fmla="*/ 2147483647 h 196"/>
              <a:gd name="T20" fmla="*/ 2147483647 w 129"/>
              <a:gd name="T21" fmla="*/ 2147483647 h 196"/>
              <a:gd name="T22" fmla="*/ 2147483647 w 129"/>
              <a:gd name="T23" fmla="*/ 2147483647 h 196"/>
              <a:gd name="T24" fmla="*/ 2147483647 w 129"/>
              <a:gd name="T25" fmla="*/ 2147483647 h 196"/>
              <a:gd name="T26" fmla="*/ 2147483647 w 129"/>
              <a:gd name="T27" fmla="*/ 2147483647 h 196"/>
              <a:gd name="T28" fmla="*/ 2147483647 w 129"/>
              <a:gd name="T29" fmla="*/ 2147483647 h 196"/>
              <a:gd name="T30" fmla="*/ 2147483647 w 129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6"/>
              <a:gd name="T50" fmla="*/ 129 w 129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6">
                <a:moveTo>
                  <a:pt x="79" y="196"/>
                </a:moveTo>
                <a:lnTo>
                  <a:pt x="103" y="196"/>
                </a:lnTo>
                <a:lnTo>
                  <a:pt x="103" y="147"/>
                </a:lnTo>
                <a:lnTo>
                  <a:pt x="129" y="147"/>
                </a:lnTo>
                <a:lnTo>
                  <a:pt x="129" y="124"/>
                </a:lnTo>
                <a:lnTo>
                  <a:pt x="103" y="124"/>
                </a:lnTo>
                <a:lnTo>
                  <a:pt x="103" y="0"/>
                </a:lnTo>
                <a:lnTo>
                  <a:pt x="79" y="0"/>
                </a:lnTo>
                <a:lnTo>
                  <a:pt x="0" y="122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4"/>
                </a:moveTo>
                <a:lnTo>
                  <a:pt x="79" y="34"/>
                </a:lnTo>
                <a:lnTo>
                  <a:pt x="79" y="124"/>
                </a:lnTo>
                <a:lnTo>
                  <a:pt x="22" y="1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33" name="Freeform 481"/>
          <p:cNvSpPr>
            <a:spLocks/>
          </p:cNvSpPr>
          <p:nvPr/>
        </p:nvSpPr>
        <p:spPr bwMode="auto">
          <a:xfrm>
            <a:off x="4919663" y="4451350"/>
            <a:ext cx="57150" cy="106363"/>
          </a:xfrm>
          <a:custGeom>
            <a:avLst/>
            <a:gdLst>
              <a:gd name="T0" fmla="*/ 2147483647 w 125"/>
              <a:gd name="T1" fmla="*/ 2147483647 h 199"/>
              <a:gd name="T2" fmla="*/ 2147483647 w 125"/>
              <a:gd name="T3" fmla="*/ 2147483647 h 199"/>
              <a:gd name="T4" fmla="*/ 2147483647 w 125"/>
              <a:gd name="T5" fmla="*/ 2147483647 h 199"/>
              <a:gd name="T6" fmla="*/ 2147483647 w 125"/>
              <a:gd name="T7" fmla="*/ 2147483647 h 199"/>
              <a:gd name="T8" fmla="*/ 2147483647 w 125"/>
              <a:gd name="T9" fmla="*/ 2147483647 h 199"/>
              <a:gd name="T10" fmla="*/ 2147483647 w 125"/>
              <a:gd name="T11" fmla="*/ 2147483647 h 199"/>
              <a:gd name="T12" fmla="*/ 2147483647 w 125"/>
              <a:gd name="T13" fmla="*/ 2147483647 h 199"/>
              <a:gd name="T14" fmla="*/ 2147483647 w 125"/>
              <a:gd name="T15" fmla="*/ 2147483647 h 199"/>
              <a:gd name="T16" fmla="*/ 2147483647 w 125"/>
              <a:gd name="T17" fmla="*/ 2147483647 h 199"/>
              <a:gd name="T18" fmla="*/ 2147483647 w 125"/>
              <a:gd name="T19" fmla="*/ 2147483647 h 199"/>
              <a:gd name="T20" fmla="*/ 2147483647 w 125"/>
              <a:gd name="T21" fmla="*/ 2147483647 h 199"/>
              <a:gd name="T22" fmla="*/ 2147483647 w 125"/>
              <a:gd name="T23" fmla="*/ 2147483647 h 199"/>
              <a:gd name="T24" fmla="*/ 2147483647 w 125"/>
              <a:gd name="T25" fmla="*/ 1374105313 h 199"/>
              <a:gd name="T26" fmla="*/ 2147483647 w 125"/>
              <a:gd name="T27" fmla="*/ 152551286 h 199"/>
              <a:gd name="T28" fmla="*/ 2147483647 w 125"/>
              <a:gd name="T29" fmla="*/ 152551286 h 199"/>
              <a:gd name="T30" fmla="*/ 2147483647 w 125"/>
              <a:gd name="T31" fmla="*/ 1526943018 h 199"/>
              <a:gd name="T32" fmla="*/ 1338012390 w 125"/>
              <a:gd name="T33" fmla="*/ 2147483647 h 199"/>
              <a:gd name="T34" fmla="*/ 573374609 w 125"/>
              <a:gd name="T35" fmla="*/ 2147483647 h 199"/>
              <a:gd name="T36" fmla="*/ 477846692 w 125"/>
              <a:gd name="T37" fmla="*/ 2147483647 h 199"/>
              <a:gd name="T38" fmla="*/ 2147483647 w 125"/>
              <a:gd name="T39" fmla="*/ 2147483647 h 199"/>
              <a:gd name="T40" fmla="*/ 2147483647 w 125"/>
              <a:gd name="T41" fmla="*/ 2147483647 h 199"/>
              <a:gd name="T42" fmla="*/ 2147483647 w 125"/>
              <a:gd name="T43" fmla="*/ 2147483647 h 199"/>
              <a:gd name="T44" fmla="*/ 2147483647 w 125"/>
              <a:gd name="T45" fmla="*/ 2147483647 h 199"/>
              <a:gd name="T46" fmla="*/ 2147483647 w 125"/>
              <a:gd name="T47" fmla="*/ 2147483647 h 199"/>
              <a:gd name="T48" fmla="*/ 2147483647 w 125"/>
              <a:gd name="T49" fmla="*/ 2147483647 h 199"/>
              <a:gd name="T50" fmla="*/ 2147483647 w 125"/>
              <a:gd name="T51" fmla="*/ 2147483647 h 199"/>
              <a:gd name="T52" fmla="*/ 2147483647 w 125"/>
              <a:gd name="T53" fmla="*/ 2147483647 h 199"/>
              <a:gd name="T54" fmla="*/ 2147483647 w 125"/>
              <a:gd name="T55" fmla="*/ 2147483647 h 199"/>
              <a:gd name="T56" fmla="*/ 2147483647 w 125"/>
              <a:gd name="T57" fmla="*/ 2147483647 h 199"/>
              <a:gd name="T58" fmla="*/ 2147483647 w 125"/>
              <a:gd name="T59" fmla="*/ 2147483647 h 199"/>
              <a:gd name="T60" fmla="*/ 2147483647 w 125"/>
              <a:gd name="T61" fmla="*/ 2147483647 h 199"/>
              <a:gd name="T62" fmla="*/ 2147483647 w 125"/>
              <a:gd name="T63" fmla="*/ 2147483647 h 199"/>
              <a:gd name="T64" fmla="*/ 2147483647 w 125"/>
              <a:gd name="T65" fmla="*/ 2147483647 h 199"/>
              <a:gd name="T66" fmla="*/ 2147483647 w 125"/>
              <a:gd name="T67" fmla="*/ 2147483647 h 199"/>
              <a:gd name="T68" fmla="*/ 860166040 w 125"/>
              <a:gd name="T69" fmla="*/ 2147483647 h 199"/>
              <a:gd name="T70" fmla="*/ 95527373 w 125"/>
              <a:gd name="T71" fmla="*/ 2147483647 h 199"/>
              <a:gd name="T72" fmla="*/ 0 w 125"/>
              <a:gd name="T73" fmla="*/ 2147483647 h 19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5"/>
              <a:gd name="T112" fmla="*/ 0 h 199"/>
              <a:gd name="T113" fmla="*/ 125 w 125"/>
              <a:gd name="T114" fmla="*/ 199 h 19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5" h="199">
                <a:moveTo>
                  <a:pt x="0" y="199"/>
                </a:moveTo>
                <a:lnTo>
                  <a:pt x="125" y="199"/>
                </a:lnTo>
                <a:lnTo>
                  <a:pt x="125" y="175"/>
                </a:lnTo>
                <a:lnTo>
                  <a:pt x="27" y="175"/>
                </a:lnTo>
                <a:lnTo>
                  <a:pt x="30" y="168"/>
                </a:lnTo>
                <a:lnTo>
                  <a:pt x="33" y="162"/>
                </a:lnTo>
                <a:lnTo>
                  <a:pt x="36" y="156"/>
                </a:lnTo>
                <a:lnTo>
                  <a:pt x="41" y="150"/>
                </a:lnTo>
                <a:lnTo>
                  <a:pt x="48" y="146"/>
                </a:lnTo>
                <a:lnTo>
                  <a:pt x="54" y="140"/>
                </a:lnTo>
                <a:lnTo>
                  <a:pt x="62" y="135"/>
                </a:lnTo>
                <a:lnTo>
                  <a:pt x="70" y="130"/>
                </a:lnTo>
                <a:lnTo>
                  <a:pt x="86" y="122"/>
                </a:lnTo>
                <a:lnTo>
                  <a:pt x="95" y="115"/>
                </a:lnTo>
                <a:lnTo>
                  <a:pt x="103" y="109"/>
                </a:lnTo>
                <a:lnTo>
                  <a:pt x="110" y="102"/>
                </a:lnTo>
                <a:lnTo>
                  <a:pt x="115" y="95"/>
                </a:lnTo>
                <a:lnTo>
                  <a:pt x="120" y="87"/>
                </a:lnTo>
                <a:lnTo>
                  <a:pt x="123" y="78"/>
                </a:lnTo>
                <a:lnTo>
                  <a:pt x="124" y="69"/>
                </a:lnTo>
                <a:lnTo>
                  <a:pt x="125" y="59"/>
                </a:lnTo>
                <a:lnTo>
                  <a:pt x="124" y="47"/>
                </a:lnTo>
                <a:lnTo>
                  <a:pt x="121" y="35"/>
                </a:lnTo>
                <a:lnTo>
                  <a:pt x="115" y="24"/>
                </a:lnTo>
                <a:lnTo>
                  <a:pt x="108" y="16"/>
                </a:lnTo>
                <a:lnTo>
                  <a:pt x="99" y="9"/>
                </a:lnTo>
                <a:lnTo>
                  <a:pt x="90" y="5"/>
                </a:lnTo>
                <a:lnTo>
                  <a:pt x="78" y="1"/>
                </a:lnTo>
                <a:lnTo>
                  <a:pt x="65" y="0"/>
                </a:lnTo>
                <a:lnTo>
                  <a:pt x="52" y="1"/>
                </a:lnTo>
                <a:lnTo>
                  <a:pt x="40" y="5"/>
                </a:lnTo>
                <a:lnTo>
                  <a:pt x="30" y="10"/>
                </a:lnTo>
                <a:lnTo>
                  <a:pt x="21" y="19"/>
                </a:lnTo>
                <a:lnTo>
                  <a:pt x="14" y="28"/>
                </a:lnTo>
                <a:lnTo>
                  <a:pt x="9" y="40"/>
                </a:lnTo>
                <a:lnTo>
                  <a:pt x="6" y="54"/>
                </a:lnTo>
                <a:lnTo>
                  <a:pt x="5" y="69"/>
                </a:lnTo>
                <a:lnTo>
                  <a:pt x="5" y="72"/>
                </a:lnTo>
                <a:lnTo>
                  <a:pt x="29" y="72"/>
                </a:lnTo>
                <a:lnTo>
                  <a:pt x="29" y="70"/>
                </a:lnTo>
                <a:lnTo>
                  <a:pt x="30" y="59"/>
                </a:lnTo>
                <a:lnTo>
                  <a:pt x="31" y="51"/>
                </a:lnTo>
                <a:lnTo>
                  <a:pt x="34" y="43"/>
                </a:lnTo>
                <a:lnTo>
                  <a:pt x="38" y="36"/>
                </a:lnTo>
                <a:lnTo>
                  <a:pt x="44" y="31"/>
                </a:lnTo>
                <a:lnTo>
                  <a:pt x="50" y="28"/>
                </a:lnTo>
                <a:lnTo>
                  <a:pt x="56" y="26"/>
                </a:lnTo>
                <a:lnTo>
                  <a:pt x="64" y="24"/>
                </a:lnTo>
                <a:lnTo>
                  <a:pt x="72" y="26"/>
                </a:lnTo>
                <a:lnTo>
                  <a:pt x="78" y="27"/>
                </a:lnTo>
                <a:lnTo>
                  <a:pt x="85" y="30"/>
                </a:lnTo>
                <a:lnTo>
                  <a:pt x="90" y="34"/>
                </a:lnTo>
                <a:lnTo>
                  <a:pt x="94" y="40"/>
                </a:lnTo>
                <a:lnTo>
                  <a:pt x="97" y="45"/>
                </a:lnTo>
                <a:lnTo>
                  <a:pt x="98" y="52"/>
                </a:lnTo>
                <a:lnTo>
                  <a:pt x="99" y="59"/>
                </a:lnTo>
                <a:lnTo>
                  <a:pt x="99" y="66"/>
                </a:lnTo>
                <a:lnTo>
                  <a:pt x="97" y="72"/>
                </a:lnTo>
                <a:lnTo>
                  <a:pt x="96" y="78"/>
                </a:lnTo>
                <a:lnTo>
                  <a:pt x="93" y="83"/>
                </a:lnTo>
                <a:lnTo>
                  <a:pt x="89" y="88"/>
                </a:lnTo>
                <a:lnTo>
                  <a:pt x="85" y="93"/>
                </a:lnTo>
                <a:lnTo>
                  <a:pt x="79" y="98"/>
                </a:lnTo>
                <a:lnTo>
                  <a:pt x="73" y="101"/>
                </a:lnTo>
                <a:lnTo>
                  <a:pt x="58" y="111"/>
                </a:lnTo>
                <a:lnTo>
                  <a:pt x="45" y="119"/>
                </a:lnTo>
                <a:lnTo>
                  <a:pt x="33" y="128"/>
                </a:lnTo>
                <a:lnTo>
                  <a:pt x="23" y="137"/>
                </a:lnTo>
                <a:lnTo>
                  <a:pt x="15" y="148"/>
                </a:lnTo>
                <a:lnTo>
                  <a:pt x="9" y="158"/>
                </a:lnTo>
                <a:lnTo>
                  <a:pt x="5" y="170"/>
                </a:lnTo>
                <a:lnTo>
                  <a:pt x="1" y="183"/>
                </a:lnTo>
                <a:lnTo>
                  <a:pt x="0" y="198"/>
                </a:lnTo>
                <a:lnTo>
                  <a:pt x="0" y="19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34" name="Freeform 482"/>
          <p:cNvSpPr>
            <a:spLocks/>
          </p:cNvSpPr>
          <p:nvPr/>
        </p:nvSpPr>
        <p:spPr bwMode="auto">
          <a:xfrm>
            <a:off x="5534025" y="4445000"/>
            <a:ext cx="80963" cy="114300"/>
          </a:xfrm>
          <a:custGeom>
            <a:avLst/>
            <a:gdLst>
              <a:gd name="T0" fmla="*/ 2147483647 w 171"/>
              <a:gd name="T1" fmla="*/ 2147483647 h 216"/>
              <a:gd name="T2" fmla="*/ 2147483647 w 171"/>
              <a:gd name="T3" fmla="*/ 2147483647 h 216"/>
              <a:gd name="T4" fmla="*/ 2147483647 w 171"/>
              <a:gd name="T5" fmla="*/ 2147483647 h 216"/>
              <a:gd name="T6" fmla="*/ 2147483647 w 171"/>
              <a:gd name="T7" fmla="*/ 2147483647 h 216"/>
              <a:gd name="T8" fmla="*/ 2147483647 w 171"/>
              <a:gd name="T9" fmla="*/ 2147483647 h 216"/>
              <a:gd name="T10" fmla="*/ 2147483647 w 171"/>
              <a:gd name="T11" fmla="*/ 2147483647 h 216"/>
              <a:gd name="T12" fmla="*/ 2147483647 w 171"/>
              <a:gd name="T13" fmla="*/ 2147483647 h 216"/>
              <a:gd name="T14" fmla="*/ 2147483647 w 171"/>
              <a:gd name="T15" fmla="*/ 2147483647 h 216"/>
              <a:gd name="T16" fmla="*/ 2147483647 w 171"/>
              <a:gd name="T17" fmla="*/ 2147483647 h 216"/>
              <a:gd name="T18" fmla="*/ 2147483647 w 171"/>
              <a:gd name="T19" fmla="*/ 2147483647 h 216"/>
              <a:gd name="T20" fmla="*/ 2147483647 w 171"/>
              <a:gd name="T21" fmla="*/ 2147483647 h 216"/>
              <a:gd name="T22" fmla="*/ 2147483647 w 171"/>
              <a:gd name="T23" fmla="*/ 2147483647 h 216"/>
              <a:gd name="T24" fmla="*/ 2147483647 w 171"/>
              <a:gd name="T25" fmla="*/ 2147483647 h 216"/>
              <a:gd name="T26" fmla="*/ 2147483647 w 171"/>
              <a:gd name="T27" fmla="*/ 2147483647 h 216"/>
              <a:gd name="T28" fmla="*/ 2147483647 w 171"/>
              <a:gd name="T29" fmla="*/ 2147483647 h 216"/>
              <a:gd name="T30" fmla="*/ 2147483647 w 171"/>
              <a:gd name="T31" fmla="*/ 2147483647 h 216"/>
              <a:gd name="T32" fmla="*/ 2147483647 w 171"/>
              <a:gd name="T33" fmla="*/ 2147483647 h 216"/>
              <a:gd name="T34" fmla="*/ 2147483647 w 171"/>
              <a:gd name="T35" fmla="*/ 2147483647 h 216"/>
              <a:gd name="T36" fmla="*/ 2147483647 w 171"/>
              <a:gd name="T37" fmla="*/ 2147483647 h 216"/>
              <a:gd name="T38" fmla="*/ 2147483647 w 171"/>
              <a:gd name="T39" fmla="*/ 2147483647 h 216"/>
              <a:gd name="T40" fmla="*/ 2147483647 w 171"/>
              <a:gd name="T41" fmla="*/ 2147483647 h 216"/>
              <a:gd name="T42" fmla="*/ 2147483647 w 171"/>
              <a:gd name="T43" fmla="*/ 2147483647 h 216"/>
              <a:gd name="T44" fmla="*/ 2147483647 w 171"/>
              <a:gd name="T45" fmla="*/ 1629980510 h 216"/>
              <a:gd name="T46" fmla="*/ 2147483647 w 171"/>
              <a:gd name="T47" fmla="*/ 148129120 h 216"/>
              <a:gd name="T48" fmla="*/ 2147483647 w 171"/>
              <a:gd name="T49" fmla="*/ 0 h 216"/>
              <a:gd name="T50" fmla="*/ 2147483647 w 171"/>
              <a:gd name="T51" fmla="*/ 740925993 h 216"/>
              <a:gd name="T52" fmla="*/ 2147483647 w 171"/>
              <a:gd name="T53" fmla="*/ 1778110093 h 216"/>
              <a:gd name="T54" fmla="*/ 2147483647 w 171"/>
              <a:gd name="T55" fmla="*/ 2147483647 h 216"/>
              <a:gd name="T56" fmla="*/ 2016649358 w 171"/>
              <a:gd name="T57" fmla="*/ 2147483647 h 216"/>
              <a:gd name="T58" fmla="*/ 955196162 w 171"/>
              <a:gd name="T59" fmla="*/ 2147483647 h 216"/>
              <a:gd name="T60" fmla="*/ 318323794 w 171"/>
              <a:gd name="T61" fmla="*/ 2147483647 h 216"/>
              <a:gd name="T62" fmla="*/ 0 w 171"/>
              <a:gd name="T63" fmla="*/ 2147483647 h 216"/>
              <a:gd name="T64" fmla="*/ 0 w 171"/>
              <a:gd name="T65" fmla="*/ 2147483647 h 216"/>
              <a:gd name="T66" fmla="*/ 318323794 w 171"/>
              <a:gd name="T67" fmla="*/ 2147483647 h 216"/>
              <a:gd name="T68" fmla="*/ 955196162 w 171"/>
              <a:gd name="T69" fmla="*/ 2147483647 h 216"/>
              <a:gd name="T70" fmla="*/ 2016649358 w 171"/>
              <a:gd name="T71" fmla="*/ 2147483647 h 216"/>
              <a:gd name="T72" fmla="*/ 2147483647 w 171"/>
              <a:gd name="T73" fmla="*/ 2147483647 h 216"/>
              <a:gd name="T74" fmla="*/ 2147483647 w 171"/>
              <a:gd name="T75" fmla="*/ 2147483647 h 216"/>
              <a:gd name="T76" fmla="*/ 2147483647 w 171"/>
              <a:gd name="T77" fmla="*/ 2147483647 h 216"/>
              <a:gd name="T78" fmla="*/ 2147483647 w 171"/>
              <a:gd name="T79" fmla="*/ 2147483647 h 216"/>
              <a:gd name="T80" fmla="*/ 2147483647 w 171"/>
              <a:gd name="T81" fmla="*/ 2147483647 h 216"/>
              <a:gd name="T82" fmla="*/ 2147483647 w 171"/>
              <a:gd name="T83" fmla="*/ 2147483647 h 216"/>
              <a:gd name="T84" fmla="*/ 2147483647 w 171"/>
              <a:gd name="T85" fmla="*/ 2147483647 h 216"/>
              <a:gd name="T86" fmla="*/ 2147483647 w 171"/>
              <a:gd name="T87" fmla="*/ 2147483647 h 21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71"/>
              <a:gd name="T133" fmla="*/ 0 h 216"/>
              <a:gd name="T134" fmla="*/ 171 w 171"/>
              <a:gd name="T135" fmla="*/ 216 h 21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71" h="216">
                <a:moveTo>
                  <a:pt x="149" y="182"/>
                </a:moveTo>
                <a:lnTo>
                  <a:pt x="154" y="211"/>
                </a:lnTo>
                <a:lnTo>
                  <a:pt x="171" y="211"/>
                </a:lnTo>
                <a:lnTo>
                  <a:pt x="171" y="99"/>
                </a:lnTo>
                <a:lnTo>
                  <a:pt x="89" y="99"/>
                </a:lnTo>
                <a:lnTo>
                  <a:pt x="89" y="123"/>
                </a:lnTo>
                <a:lnTo>
                  <a:pt x="148" y="123"/>
                </a:lnTo>
                <a:lnTo>
                  <a:pt x="148" y="125"/>
                </a:lnTo>
                <a:lnTo>
                  <a:pt x="147" y="140"/>
                </a:lnTo>
                <a:lnTo>
                  <a:pt x="143" y="153"/>
                </a:lnTo>
                <a:lnTo>
                  <a:pt x="138" y="163"/>
                </a:lnTo>
                <a:lnTo>
                  <a:pt x="132" y="173"/>
                </a:lnTo>
                <a:lnTo>
                  <a:pt x="123" y="180"/>
                </a:lnTo>
                <a:lnTo>
                  <a:pt x="113" y="185"/>
                </a:lnTo>
                <a:lnTo>
                  <a:pt x="102" y="189"/>
                </a:lnTo>
                <a:lnTo>
                  <a:pt x="90" y="190"/>
                </a:lnTo>
                <a:lnTo>
                  <a:pt x="76" y="189"/>
                </a:lnTo>
                <a:lnTo>
                  <a:pt x="63" y="184"/>
                </a:lnTo>
                <a:lnTo>
                  <a:pt x="53" y="177"/>
                </a:lnTo>
                <a:lnTo>
                  <a:pt x="43" y="168"/>
                </a:lnTo>
                <a:lnTo>
                  <a:pt x="36" y="156"/>
                </a:lnTo>
                <a:lnTo>
                  <a:pt x="31" y="142"/>
                </a:lnTo>
                <a:lnTo>
                  <a:pt x="27" y="126"/>
                </a:lnTo>
                <a:lnTo>
                  <a:pt x="26" y="107"/>
                </a:lnTo>
                <a:lnTo>
                  <a:pt x="27" y="89"/>
                </a:lnTo>
                <a:lnTo>
                  <a:pt x="31" y="73"/>
                </a:lnTo>
                <a:lnTo>
                  <a:pt x="36" y="59"/>
                </a:lnTo>
                <a:lnTo>
                  <a:pt x="43" y="47"/>
                </a:lnTo>
                <a:lnTo>
                  <a:pt x="53" y="38"/>
                </a:lnTo>
                <a:lnTo>
                  <a:pt x="63" y="31"/>
                </a:lnTo>
                <a:lnTo>
                  <a:pt x="76" y="26"/>
                </a:lnTo>
                <a:lnTo>
                  <a:pt x="91" y="25"/>
                </a:lnTo>
                <a:lnTo>
                  <a:pt x="101" y="26"/>
                </a:lnTo>
                <a:lnTo>
                  <a:pt x="110" y="27"/>
                </a:lnTo>
                <a:lnTo>
                  <a:pt x="118" y="31"/>
                </a:lnTo>
                <a:lnTo>
                  <a:pt x="125" y="35"/>
                </a:lnTo>
                <a:lnTo>
                  <a:pt x="132" y="42"/>
                </a:lnTo>
                <a:lnTo>
                  <a:pt x="136" y="49"/>
                </a:lnTo>
                <a:lnTo>
                  <a:pt x="140" y="57"/>
                </a:lnTo>
                <a:lnTo>
                  <a:pt x="142" y="67"/>
                </a:lnTo>
                <a:lnTo>
                  <a:pt x="168" y="67"/>
                </a:lnTo>
                <a:lnTo>
                  <a:pt x="164" y="52"/>
                </a:lnTo>
                <a:lnTo>
                  <a:pt x="159" y="39"/>
                </a:lnTo>
                <a:lnTo>
                  <a:pt x="152" y="27"/>
                </a:lnTo>
                <a:lnTo>
                  <a:pt x="143" y="18"/>
                </a:lnTo>
                <a:lnTo>
                  <a:pt x="133" y="11"/>
                </a:lnTo>
                <a:lnTo>
                  <a:pt x="120" y="5"/>
                </a:lnTo>
                <a:lnTo>
                  <a:pt x="106" y="1"/>
                </a:lnTo>
                <a:lnTo>
                  <a:pt x="91" y="0"/>
                </a:lnTo>
                <a:lnTo>
                  <a:pt x="80" y="0"/>
                </a:lnTo>
                <a:lnTo>
                  <a:pt x="71" y="3"/>
                </a:lnTo>
                <a:lnTo>
                  <a:pt x="62" y="5"/>
                </a:lnTo>
                <a:lnTo>
                  <a:pt x="53" y="7"/>
                </a:lnTo>
                <a:lnTo>
                  <a:pt x="45" y="12"/>
                </a:lnTo>
                <a:lnTo>
                  <a:pt x="38" y="17"/>
                </a:lnTo>
                <a:lnTo>
                  <a:pt x="31" y="22"/>
                </a:lnTo>
                <a:lnTo>
                  <a:pt x="24" y="29"/>
                </a:lnTo>
                <a:lnTo>
                  <a:pt x="19" y="36"/>
                </a:lnTo>
                <a:lnTo>
                  <a:pt x="14" y="45"/>
                </a:lnTo>
                <a:lnTo>
                  <a:pt x="9" y="54"/>
                </a:lnTo>
                <a:lnTo>
                  <a:pt x="6" y="63"/>
                </a:lnTo>
                <a:lnTo>
                  <a:pt x="3" y="74"/>
                </a:lnTo>
                <a:lnTo>
                  <a:pt x="2" y="84"/>
                </a:lnTo>
                <a:lnTo>
                  <a:pt x="0" y="96"/>
                </a:lnTo>
                <a:lnTo>
                  <a:pt x="0" y="109"/>
                </a:lnTo>
                <a:lnTo>
                  <a:pt x="0" y="120"/>
                </a:lnTo>
                <a:lnTo>
                  <a:pt x="2" y="132"/>
                </a:lnTo>
                <a:lnTo>
                  <a:pt x="3" y="142"/>
                </a:lnTo>
                <a:lnTo>
                  <a:pt x="6" y="153"/>
                </a:lnTo>
                <a:lnTo>
                  <a:pt x="9" y="162"/>
                </a:lnTo>
                <a:lnTo>
                  <a:pt x="14" y="172"/>
                </a:lnTo>
                <a:lnTo>
                  <a:pt x="19" y="180"/>
                </a:lnTo>
                <a:lnTo>
                  <a:pt x="24" y="187"/>
                </a:lnTo>
                <a:lnTo>
                  <a:pt x="31" y="194"/>
                </a:lnTo>
                <a:lnTo>
                  <a:pt x="37" y="199"/>
                </a:lnTo>
                <a:lnTo>
                  <a:pt x="43" y="204"/>
                </a:lnTo>
                <a:lnTo>
                  <a:pt x="52" y="209"/>
                </a:lnTo>
                <a:lnTo>
                  <a:pt x="59" y="211"/>
                </a:lnTo>
                <a:lnTo>
                  <a:pt x="67" y="213"/>
                </a:lnTo>
                <a:lnTo>
                  <a:pt x="76" y="216"/>
                </a:lnTo>
                <a:lnTo>
                  <a:pt x="85" y="216"/>
                </a:lnTo>
                <a:lnTo>
                  <a:pt x="95" y="216"/>
                </a:lnTo>
                <a:lnTo>
                  <a:pt x="104" y="213"/>
                </a:lnTo>
                <a:lnTo>
                  <a:pt x="114" y="211"/>
                </a:lnTo>
                <a:lnTo>
                  <a:pt x="121" y="208"/>
                </a:lnTo>
                <a:lnTo>
                  <a:pt x="130" y="203"/>
                </a:lnTo>
                <a:lnTo>
                  <a:pt x="136" y="197"/>
                </a:lnTo>
                <a:lnTo>
                  <a:pt x="143" y="190"/>
                </a:lnTo>
                <a:lnTo>
                  <a:pt x="149" y="18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35" name="Freeform 483"/>
          <p:cNvSpPr>
            <a:spLocks noEditPoints="1"/>
          </p:cNvSpPr>
          <p:nvPr/>
        </p:nvSpPr>
        <p:spPr bwMode="auto">
          <a:xfrm>
            <a:off x="5627688" y="4475163"/>
            <a:ext cx="57150" cy="84137"/>
          </a:xfrm>
          <a:custGeom>
            <a:avLst/>
            <a:gdLst>
              <a:gd name="T0" fmla="*/ 2147483647 w 124"/>
              <a:gd name="T1" fmla="*/ 2147483647 h 159"/>
              <a:gd name="T2" fmla="*/ 2147483647 w 124"/>
              <a:gd name="T3" fmla="*/ 2147483647 h 159"/>
              <a:gd name="T4" fmla="*/ 2147483647 w 124"/>
              <a:gd name="T5" fmla="*/ 2147483647 h 159"/>
              <a:gd name="T6" fmla="*/ 2147483647 w 124"/>
              <a:gd name="T7" fmla="*/ 2147483647 h 159"/>
              <a:gd name="T8" fmla="*/ 2147483647 w 124"/>
              <a:gd name="T9" fmla="*/ 2147483647 h 159"/>
              <a:gd name="T10" fmla="*/ 2147483647 w 124"/>
              <a:gd name="T11" fmla="*/ 2147483647 h 159"/>
              <a:gd name="T12" fmla="*/ 2147483647 w 124"/>
              <a:gd name="T13" fmla="*/ 2147483647 h 159"/>
              <a:gd name="T14" fmla="*/ 2147483647 w 124"/>
              <a:gd name="T15" fmla="*/ 2147483647 h 159"/>
              <a:gd name="T16" fmla="*/ 2147483647 w 124"/>
              <a:gd name="T17" fmla="*/ 2147483647 h 159"/>
              <a:gd name="T18" fmla="*/ 2147483647 w 124"/>
              <a:gd name="T19" fmla="*/ 2147483647 h 159"/>
              <a:gd name="T20" fmla="*/ 2147483647 w 124"/>
              <a:gd name="T21" fmla="*/ 2147483647 h 159"/>
              <a:gd name="T22" fmla="*/ 2147483647 w 124"/>
              <a:gd name="T23" fmla="*/ 1778088763 h 159"/>
              <a:gd name="T24" fmla="*/ 2147483647 w 124"/>
              <a:gd name="T25" fmla="*/ 148127696 h 159"/>
              <a:gd name="T26" fmla="*/ 2147483647 w 124"/>
              <a:gd name="T27" fmla="*/ 148127696 h 159"/>
              <a:gd name="T28" fmla="*/ 2147483647 w 124"/>
              <a:gd name="T29" fmla="*/ 1778088763 h 159"/>
              <a:gd name="T30" fmla="*/ 979029496 w 124"/>
              <a:gd name="T31" fmla="*/ 2147483647 h 159"/>
              <a:gd name="T32" fmla="*/ 97924225 w 124"/>
              <a:gd name="T33" fmla="*/ 2147483647 h 159"/>
              <a:gd name="T34" fmla="*/ 97924225 w 124"/>
              <a:gd name="T35" fmla="*/ 2147483647 h 159"/>
              <a:gd name="T36" fmla="*/ 979029496 w 124"/>
              <a:gd name="T37" fmla="*/ 2147483647 h 159"/>
              <a:gd name="T38" fmla="*/ 2147483647 w 124"/>
              <a:gd name="T39" fmla="*/ 2147483647 h 159"/>
              <a:gd name="T40" fmla="*/ 2147483647 w 124"/>
              <a:gd name="T41" fmla="*/ 2147483647 h 159"/>
              <a:gd name="T42" fmla="*/ 2147483647 w 124"/>
              <a:gd name="T43" fmla="*/ 2147483647 h 159"/>
              <a:gd name="T44" fmla="*/ 2147483647 w 124"/>
              <a:gd name="T45" fmla="*/ 2147483647 h 159"/>
              <a:gd name="T46" fmla="*/ 2147483647 w 124"/>
              <a:gd name="T47" fmla="*/ 2147483647 h 159"/>
              <a:gd name="T48" fmla="*/ 2147483647 w 124"/>
              <a:gd name="T49" fmla="*/ 2147483647 h 159"/>
              <a:gd name="T50" fmla="*/ 2147483647 w 124"/>
              <a:gd name="T51" fmla="*/ 2147483647 h 159"/>
              <a:gd name="T52" fmla="*/ 2147483647 w 124"/>
              <a:gd name="T53" fmla="*/ 2147483647 h 159"/>
              <a:gd name="T54" fmla="*/ 2147483647 w 124"/>
              <a:gd name="T55" fmla="*/ 2147483647 h 159"/>
              <a:gd name="T56" fmla="*/ 2147483647 w 124"/>
              <a:gd name="T57" fmla="*/ 2147483647 h 159"/>
              <a:gd name="T58" fmla="*/ 2147483647 w 124"/>
              <a:gd name="T59" fmla="*/ 2147483647 h 159"/>
              <a:gd name="T60" fmla="*/ 2147483647 w 124"/>
              <a:gd name="T61" fmla="*/ 2147483647 h 159"/>
              <a:gd name="T62" fmla="*/ 2147483647 w 124"/>
              <a:gd name="T63" fmla="*/ 2147483647 h 159"/>
              <a:gd name="T64" fmla="*/ 2147483647 w 124"/>
              <a:gd name="T65" fmla="*/ 2147483647 h 159"/>
              <a:gd name="T66" fmla="*/ 2147483647 w 124"/>
              <a:gd name="T67" fmla="*/ 2147483647 h 159"/>
              <a:gd name="T68" fmla="*/ 2147483647 w 124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9"/>
              <a:gd name="T107" fmla="*/ 124 w 124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9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7" y="128"/>
                </a:lnTo>
                <a:lnTo>
                  <a:pt x="82" y="131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2"/>
                </a:lnTo>
                <a:lnTo>
                  <a:pt x="41" y="128"/>
                </a:lnTo>
                <a:lnTo>
                  <a:pt x="35" y="123"/>
                </a:lnTo>
                <a:lnTo>
                  <a:pt x="31" y="117"/>
                </a:lnTo>
                <a:lnTo>
                  <a:pt x="28" y="109"/>
                </a:lnTo>
                <a:lnTo>
                  <a:pt x="26" y="98"/>
                </a:lnTo>
                <a:lnTo>
                  <a:pt x="24" y="88"/>
                </a:lnTo>
                <a:lnTo>
                  <a:pt x="124" y="88"/>
                </a:lnTo>
                <a:lnTo>
                  <a:pt x="124" y="76"/>
                </a:lnTo>
                <a:lnTo>
                  <a:pt x="123" y="60"/>
                </a:lnTo>
                <a:lnTo>
                  <a:pt x="119" y="43"/>
                </a:lnTo>
                <a:lnTo>
                  <a:pt x="114" y="31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6"/>
                </a:lnTo>
                <a:lnTo>
                  <a:pt x="26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8"/>
                </a:lnTo>
                <a:lnTo>
                  <a:pt x="26" y="147"/>
                </a:lnTo>
                <a:lnTo>
                  <a:pt x="36" y="153"/>
                </a:lnTo>
                <a:lnTo>
                  <a:pt x="49" y="157"/>
                </a:lnTo>
                <a:lnTo>
                  <a:pt x="61" y="159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2" y="145"/>
                </a:lnTo>
                <a:lnTo>
                  <a:pt x="109" y="138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7"/>
                </a:moveTo>
                <a:lnTo>
                  <a:pt x="26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5"/>
                </a:lnTo>
                <a:lnTo>
                  <a:pt x="54" y="24"/>
                </a:lnTo>
                <a:lnTo>
                  <a:pt x="62" y="22"/>
                </a:lnTo>
                <a:lnTo>
                  <a:pt x="71" y="24"/>
                </a:lnTo>
                <a:lnTo>
                  <a:pt x="78" y="25"/>
                </a:lnTo>
                <a:lnTo>
                  <a:pt x="85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36" name="Freeform 484"/>
          <p:cNvSpPr>
            <a:spLocks/>
          </p:cNvSpPr>
          <p:nvPr/>
        </p:nvSpPr>
        <p:spPr bwMode="auto">
          <a:xfrm>
            <a:off x="5697538" y="4475163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453260169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510677720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7"/>
                </a:lnTo>
                <a:lnTo>
                  <a:pt x="112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6" y="3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4"/>
                </a:lnTo>
                <a:lnTo>
                  <a:pt x="41" y="6"/>
                </a:lnTo>
                <a:lnTo>
                  <a:pt x="36" y="10"/>
                </a:lnTo>
                <a:lnTo>
                  <a:pt x="31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29" y="41"/>
                </a:lnTo>
                <a:lnTo>
                  <a:pt x="34" y="34"/>
                </a:lnTo>
                <a:lnTo>
                  <a:pt x="40" y="29"/>
                </a:lnTo>
                <a:lnTo>
                  <a:pt x="46" y="26"/>
                </a:lnTo>
                <a:lnTo>
                  <a:pt x="55" y="24"/>
                </a:lnTo>
                <a:lnTo>
                  <a:pt x="63" y="22"/>
                </a:lnTo>
                <a:lnTo>
                  <a:pt x="71" y="24"/>
                </a:lnTo>
                <a:lnTo>
                  <a:pt x="77" y="25"/>
                </a:lnTo>
                <a:lnTo>
                  <a:pt x="81" y="28"/>
                </a:lnTo>
                <a:lnTo>
                  <a:pt x="85" y="32"/>
                </a:lnTo>
                <a:lnTo>
                  <a:pt x="87" y="37"/>
                </a:lnTo>
                <a:lnTo>
                  <a:pt x="90" y="44"/>
                </a:lnTo>
                <a:lnTo>
                  <a:pt x="91" y="53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37" name="Freeform 485"/>
          <p:cNvSpPr>
            <a:spLocks noEditPoints="1"/>
          </p:cNvSpPr>
          <p:nvPr/>
        </p:nvSpPr>
        <p:spPr bwMode="auto">
          <a:xfrm>
            <a:off x="5764213" y="4475163"/>
            <a:ext cx="58737" cy="84137"/>
          </a:xfrm>
          <a:custGeom>
            <a:avLst/>
            <a:gdLst>
              <a:gd name="T0" fmla="*/ 2147483647 w 124"/>
              <a:gd name="T1" fmla="*/ 2147483647 h 159"/>
              <a:gd name="T2" fmla="*/ 2147483647 w 124"/>
              <a:gd name="T3" fmla="*/ 2147483647 h 159"/>
              <a:gd name="T4" fmla="*/ 2147483647 w 124"/>
              <a:gd name="T5" fmla="*/ 2147483647 h 159"/>
              <a:gd name="T6" fmla="*/ 2147483647 w 124"/>
              <a:gd name="T7" fmla="*/ 2147483647 h 159"/>
              <a:gd name="T8" fmla="*/ 2147483647 w 124"/>
              <a:gd name="T9" fmla="*/ 2147483647 h 159"/>
              <a:gd name="T10" fmla="*/ 2147483647 w 124"/>
              <a:gd name="T11" fmla="*/ 2147483647 h 159"/>
              <a:gd name="T12" fmla="*/ 2147483647 w 124"/>
              <a:gd name="T13" fmla="*/ 2147483647 h 159"/>
              <a:gd name="T14" fmla="*/ 2147483647 w 124"/>
              <a:gd name="T15" fmla="*/ 2147483647 h 159"/>
              <a:gd name="T16" fmla="*/ 2147483647 w 124"/>
              <a:gd name="T17" fmla="*/ 2147483647 h 159"/>
              <a:gd name="T18" fmla="*/ 2147483647 w 124"/>
              <a:gd name="T19" fmla="*/ 2147483647 h 159"/>
              <a:gd name="T20" fmla="*/ 2147483647 w 124"/>
              <a:gd name="T21" fmla="*/ 2147483647 h 159"/>
              <a:gd name="T22" fmla="*/ 2147483647 w 124"/>
              <a:gd name="T23" fmla="*/ 1778088763 h 159"/>
              <a:gd name="T24" fmla="*/ 2147483647 w 124"/>
              <a:gd name="T25" fmla="*/ 148127696 h 159"/>
              <a:gd name="T26" fmla="*/ 2147483647 w 124"/>
              <a:gd name="T27" fmla="*/ 148127696 h 159"/>
              <a:gd name="T28" fmla="*/ 2147483647 w 124"/>
              <a:gd name="T29" fmla="*/ 1778088763 h 159"/>
              <a:gd name="T30" fmla="*/ 1062878438 w 124"/>
              <a:gd name="T31" fmla="*/ 2147483647 h 159"/>
              <a:gd name="T32" fmla="*/ 106355184 w 124"/>
              <a:gd name="T33" fmla="*/ 2147483647 h 159"/>
              <a:gd name="T34" fmla="*/ 106355184 w 124"/>
              <a:gd name="T35" fmla="*/ 2147483647 h 159"/>
              <a:gd name="T36" fmla="*/ 1062878438 w 124"/>
              <a:gd name="T37" fmla="*/ 2147483647 h 159"/>
              <a:gd name="T38" fmla="*/ 2147483647 w 124"/>
              <a:gd name="T39" fmla="*/ 2147483647 h 159"/>
              <a:gd name="T40" fmla="*/ 2147483647 w 124"/>
              <a:gd name="T41" fmla="*/ 2147483647 h 159"/>
              <a:gd name="T42" fmla="*/ 2147483647 w 124"/>
              <a:gd name="T43" fmla="*/ 2147483647 h 159"/>
              <a:gd name="T44" fmla="*/ 2147483647 w 124"/>
              <a:gd name="T45" fmla="*/ 2147483647 h 159"/>
              <a:gd name="T46" fmla="*/ 2147483647 w 124"/>
              <a:gd name="T47" fmla="*/ 2147483647 h 159"/>
              <a:gd name="T48" fmla="*/ 2147483647 w 124"/>
              <a:gd name="T49" fmla="*/ 2147483647 h 159"/>
              <a:gd name="T50" fmla="*/ 2147483647 w 124"/>
              <a:gd name="T51" fmla="*/ 2147483647 h 159"/>
              <a:gd name="T52" fmla="*/ 2147483647 w 124"/>
              <a:gd name="T53" fmla="*/ 2147483647 h 159"/>
              <a:gd name="T54" fmla="*/ 2147483647 w 124"/>
              <a:gd name="T55" fmla="*/ 2147483647 h 159"/>
              <a:gd name="T56" fmla="*/ 2147483647 w 124"/>
              <a:gd name="T57" fmla="*/ 2147483647 h 159"/>
              <a:gd name="T58" fmla="*/ 2147483647 w 124"/>
              <a:gd name="T59" fmla="*/ 2147483647 h 159"/>
              <a:gd name="T60" fmla="*/ 2147483647 w 124"/>
              <a:gd name="T61" fmla="*/ 2147483647 h 159"/>
              <a:gd name="T62" fmla="*/ 2147483647 w 124"/>
              <a:gd name="T63" fmla="*/ 2147483647 h 159"/>
              <a:gd name="T64" fmla="*/ 2147483647 w 124"/>
              <a:gd name="T65" fmla="*/ 2147483647 h 159"/>
              <a:gd name="T66" fmla="*/ 2147483647 w 124"/>
              <a:gd name="T67" fmla="*/ 2147483647 h 159"/>
              <a:gd name="T68" fmla="*/ 2147483647 w 124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9"/>
              <a:gd name="T107" fmla="*/ 124 w 124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9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7" y="128"/>
                </a:lnTo>
                <a:lnTo>
                  <a:pt x="82" y="131"/>
                </a:lnTo>
                <a:lnTo>
                  <a:pt x="77" y="133"/>
                </a:lnTo>
                <a:lnTo>
                  <a:pt x="71" y="135"/>
                </a:lnTo>
                <a:lnTo>
                  <a:pt x="64" y="135"/>
                </a:lnTo>
                <a:lnTo>
                  <a:pt x="55" y="134"/>
                </a:lnTo>
                <a:lnTo>
                  <a:pt x="48" y="132"/>
                </a:lnTo>
                <a:lnTo>
                  <a:pt x="41" y="128"/>
                </a:lnTo>
                <a:lnTo>
                  <a:pt x="35" y="123"/>
                </a:lnTo>
                <a:lnTo>
                  <a:pt x="31" y="117"/>
                </a:lnTo>
                <a:lnTo>
                  <a:pt x="28" y="109"/>
                </a:lnTo>
                <a:lnTo>
                  <a:pt x="26" y="98"/>
                </a:lnTo>
                <a:lnTo>
                  <a:pt x="24" y="88"/>
                </a:lnTo>
                <a:lnTo>
                  <a:pt x="124" y="88"/>
                </a:lnTo>
                <a:lnTo>
                  <a:pt x="124" y="76"/>
                </a:lnTo>
                <a:lnTo>
                  <a:pt x="123" y="60"/>
                </a:lnTo>
                <a:lnTo>
                  <a:pt x="119" y="43"/>
                </a:lnTo>
                <a:lnTo>
                  <a:pt x="114" y="31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6"/>
                </a:lnTo>
                <a:lnTo>
                  <a:pt x="26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8"/>
                </a:lnTo>
                <a:lnTo>
                  <a:pt x="26" y="147"/>
                </a:lnTo>
                <a:lnTo>
                  <a:pt x="36" y="153"/>
                </a:lnTo>
                <a:lnTo>
                  <a:pt x="49" y="157"/>
                </a:lnTo>
                <a:lnTo>
                  <a:pt x="61" y="159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3" y="145"/>
                </a:lnTo>
                <a:lnTo>
                  <a:pt x="109" y="138"/>
                </a:lnTo>
                <a:lnTo>
                  <a:pt x="115" y="128"/>
                </a:lnTo>
                <a:lnTo>
                  <a:pt x="119" y="119"/>
                </a:lnTo>
                <a:lnTo>
                  <a:pt x="122" y="107"/>
                </a:lnTo>
                <a:lnTo>
                  <a:pt x="99" y="107"/>
                </a:lnTo>
                <a:close/>
                <a:moveTo>
                  <a:pt x="24" y="67"/>
                </a:moveTo>
                <a:lnTo>
                  <a:pt x="26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5"/>
                </a:lnTo>
                <a:lnTo>
                  <a:pt x="54" y="24"/>
                </a:lnTo>
                <a:lnTo>
                  <a:pt x="62" y="22"/>
                </a:lnTo>
                <a:lnTo>
                  <a:pt x="71" y="24"/>
                </a:lnTo>
                <a:lnTo>
                  <a:pt x="78" y="25"/>
                </a:lnTo>
                <a:lnTo>
                  <a:pt x="85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38" name="Freeform 486"/>
          <p:cNvSpPr>
            <a:spLocks/>
          </p:cNvSpPr>
          <p:nvPr/>
        </p:nvSpPr>
        <p:spPr bwMode="auto">
          <a:xfrm>
            <a:off x="5826125" y="4476750"/>
            <a:ext cx="58738" cy="80963"/>
          </a:xfrm>
          <a:custGeom>
            <a:avLst/>
            <a:gdLst>
              <a:gd name="T0" fmla="*/ 2147483647 w 124"/>
              <a:gd name="T1" fmla="*/ 2147483647 h 151"/>
              <a:gd name="T2" fmla="*/ 2147483647 w 124"/>
              <a:gd name="T3" fmla="*/ 2147483647 h 151"/>
              <a:gd name="T4" fmla="*/ 2147483647 w 124"/>
              <a:gd name="T5" fmla="*/ 0 h 151"/>
              <a:gd name="T6" fmla="*/ 2147483647 w 124"/>
              <a:gd name="T7" fmla="*/ 0 h 151"/>
              <a:gd name="T8" fmla="*/ 2147483647 w 124"/>
              <a:gd name="T9" fmla="*/ 2147483647 h 151"/>
              <a:gd name="T10" fmla="*/ 2147483647 w 124"/>
              <a:gd name="T11" fmla="*/ 0 h 151"/>
              <a:gd name="T12" fmla="*/ 0 w 124"/>
              <a:gd name="T13" fmla="*/ 0 h 151"/>
              <a:gd name="T14" fmla="*/ 2147483647 w 124"/>
              <a:gd name="T15" fmla="*/ 2147483647 h 15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"/>
              <a:gd name="T25" fmla="*/ 0 h 151"/>
              <a:gd name="T26" fmla="*/ 124 w 124"/>
              <a:gd name="T27" fmla="*/ 151 h 15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" h="151">
                <a:moveTo>
                  <a:pt x="51" y="151"/>
                </a:moveTo>
                <a:lnTo>
                  <a:pt x="75" y="151"/>
                </a:lnTo>
                <a:lnTo>
                  <a:pt x="124" y="0"/>
                </a:lnTo>
                <a:lnTo>
                  <a:pt x="100" y="0"/>
                </a:lnTo>
                <a:lnTo>
                  <a:pt x="63" y="121"/>
                </a:lnTo>
                <a:lnTo>
                  <a:pt x="24" y="0"/>
                </a:lnTo>
                <a:lnTo>
                  <a:pt x="0" y="0"/>
                </a:lnTo>
                <a:lnTo>
                  <a:pt x="51" y="15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39" name="Freeform 487"/>
          <p:cNvSpPr>
            <a:spLocks noEditPoints="1"/>
          </p:cNvSpPr>
          <p:nvPr/>
        </p:nvSpPr>
        <p:spPr bwMode="auto">
          <a:xfrm>
            <a:off x="5892800" y="4448175"/>
            <a:ext cx="11113" cy="109538"/>
          </a:xfrm>
          <a:custGeom>
            <a:avLst/>
            <a:gdLst>
              <a:gd name="T0" fmla="*/ 0 w 24"/>
              <a:gd name="T1" fmla="*/ 2147483647 h 207"/>
              <a:gd name="T2" fmla="*/ 2147483647 w 24"/>
              <a:gd name="T3" fmla="*/ 2147483647 h 207"/>
              <a:gd name="T4" fmla="*/ 2147483647 w 24"/>
              <a:gd name="T5" fmla="*/ 2147483647 h 207"/>
              <a:gd name="T6" fmla="*/ 0 w 24"/>
              <a:gd name="T7" fmla="*/ 2147483647 h 207"/>
              <a:gd name="T8" fmla="*/ 0 w 24"/>
              <a:gd name="T9" fmla="*/ 2147483647 h 207"/>
              <a:gd name="T10" fmla="*/ 0 w 24"/>
              <a:gd name="T11" fmla="*/ 2147483647 h 207"/>
              <a:gd name="T12" fmla="*/ 2147483647 w 24"/>
              <a:gd name="T13" fmla="*/ 2147483647 h 207"/>
              <a:gd name="T14" fmla="*/ 2147483647 w 24"/>
              <a:gd name="T15" fmla="*/ 0 h 207"/>
              <a:gd name="T16" fmla="*/ 0 w 24"/>
              <a:gd name="T17" fmla="*/ 0 h 207"/>
              <a:gd name="T18" fmla="*/ 0 w 24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"/>
              <a:gd name="T31" fmla="*/ 0 h 207"/>
              <a:gd name="T32" fmla="*/ 24 w 24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" h="207">
                <a:moveTo>
                  <a:pt x="0" y="207"/>
                </a:moveTo>
                <a:lnTo>
                  <a:pt x="24" y="207"/>
                </a:lnTo>
                <a:lnTo>
                  <a:pt x="24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4" y="28"/>
                </a:lnTo>
                <a:lnTo>
                  <a:pt x="24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40" name="Freeform 488"/>
          <p:cNvSpPr>
            <a:spLocks noEditPoints="1"/>
          </p:cNvSpPr>
          <p:nvPr/>
        </p:nvSpPr>
        <p:spPr bwMode="auto">
          <a:xfrm>
            <a:off x="5916613" y="4440238"/>
            <a:ext cx="58737" cy="119062"/>
          </a:xfrm>
          <a:custGeom>
            <a:avLst/>
            <a:gdLst>
              <a:gd name="T0" fmla="*/ 2147483647 w 123"/>
              <a:gd name="T1" fmla="*/ 2147483647 h 224"/>
              <a:gd name="T2" fmla="*/ 2147483647 w 123"/>
              <a:gd name="T3" fmla="*/ 2147483647 h 224"/>
              <a:gd name="T4" fmla="*/ 2147483647 w 123"/>
              <a:gd name="T5" fmla="*/ 2147483647 h 224"/>
              <a:gd name="T6" fmla="*/ 2147483647 w 123"/>
              <a:gd name="T7" fmla="*/ 2147483647 h 224"/>
              <a:gd name="T8" fmla="*/ 2147483647 w 123"/>
              <a:gd name="T9" fmla="*/ 2147483647 h 224"/>
              <a:gd name="T10" fmla="*/ 2147483647 w 123"/>
              <a:gd name="T11" fmla="*/ 2147483647 h 224"/>
              <a:gd name="T12" fmla="*/ 2147483647 w 123"/>
              <a:gd name="T13" fmla="*/ 2147483647 h 224"/>
              <a:gd name="T14" fmla="*/ 2147483647 w 123"/>
              <a:gd name="T15" fmla="*/ 2147483647 h 224"/>
              <a:gd name="T16" fmla="*/ 2147483647 w 123"/>
              <a:gd name="T17" fmla="*/ 2147483647 h 224"/>
              <a:gd name="T18" fmla="*/ 2147483647 w 123"/>
              <a:gd name="T19" fmla="*/ 2147483647 h 224"/>
              <a:gd name="T20" fmla="*/ 2147483647 w 123"/>
              <a:gd name="T21" fmla="*/ 2147483647 h 224"/>
              <a:gd name="T22" fmla="*/ 2147483647 w 123"/>
              <a:gd name="T23" fmla="*/ 2147483647 h 224"/>
              <a:gd name="T24" fmla="*/ 2147483647 w 123"/>
              <a:gd name="T25" fmla="*/ 2147483647 h 224"/>
              <a:gd name="T26" fmla="*/ 2147483647 w 123"/>
              <a:gd name="T27" fmla="*/ 2147483647 h 224"/>
              <a:gd name="T28" fmla="*/ 2147483647 w 123"/>
              <a:gd name="T29" fmla="*/ 2147483647 h 224"/>
              <a:gd name="T30" fmla="*/ 1088897276 w 123"/>
              <a:gd name="T31" fmla="*/ 2147483647 h 224"/>
              <a:gd name="T32" fmla="*/ 109003459 w 123"/>
              <a:gd name="T33" fmla="*/ 2147483647 h 224"/>
              <a:gd name="T34" fmla="*/ 109003459 w 123"/>
              <a:gd name="T35" fmla="*/ 2147483647 h 224"/>
              <a:gd name="T36" fmla="*/ 1088897276 w 123"/>
              <a:gd name="T37" fmla="*/ 2147483647 h 224"/>
              <a:gd name="T38" fmla="*/ 2147483647 w 123"/>
              <a:gd name="T39" fmla="*/ 2147483647 h 224"/>
              <a:gd name="T40" fmla="*/ 2147483647 w 123"/>
              <a:gd name="T41" fmla="*/ 2147483647 h 224"/>
              <a:gd name="T42" fmla="*/ 2147483647 w 123"/>
              <a:gd name="T43" fmla="*/ 2147483647 h 224"/>
              <a:gd name="T44" fmla="*/ 2147483647 w 123"/>
              <a:gd name="T45" fmla="*/ 2147483647 h 224"/>
              <a:gd name="T46" fmla="*/ 2147483647 w 123"/>
              <a:gd name="T47" fmla="*/ 2147483647 h 224"/>
              <a:gd name="T48" fmla="*/ 2147483647 w 123"/>
              <a:gd name="T49" fmla="*/ 2147483647 h 224"/>
              <a:gd name="T50" fmla="*/ 2147483647 w 123"/>
              <a:gd name="T51" fmla="*/ 2147483647 h 224"/>
              <a:gd name="T52" fmla="*/ 2147483647 w 123"/>
              <a:gd name="T53" fmla="*/ 2147483647 h 224"/>
              <a:gd name="T54" fmla="*/ 2147483647 w 123"/>
              <a:gd name="T55" fmla="*/ 2147483647 h 224"/>
              <a:gd name="T56" fmla="*/ 2147483647 w 123"/>
              <a:gd name="T57" fmla="*/ 2147483647 h 224"/>
              <a:gd name="T58" fmla="*/ 2147483647 w 123"/>
              <a:gd name="T59" fmla="*/ 2147483647 h 224"/>
              <a:gd name="T60" fmla="*/ 2147483647 w 123"/>
              <a:gd name="T61" fmla="*/ 2147483647 h 224"/>
              <a:gd name="T62" fmla="*/ 2147483647 w 123"/>
              <a:gd name="T63" fmla="*/ 2147483647 h 224"/>
              <a:gd name="T64" fmla="*/ 2147483647 w 123"/>
              <a:gd name="T65" fmla="*/ 2147483647 h 224"/>
              <a:gd name="T66" fmla="*/ 2147483647 w 123"/>
              <a:gd name="T67" fmla="*/ 2147483647 h 224"/>
              <a:gd name="T68" fmla="*/ 2147483647 w 123"/>
              <a:gd name="T69" fmla="*/ 2147483647 h 224"/>
              <a:gd name="T70" fmla="*/ 2147483647 w 123"/>
              <a:gd name="T71" fmla="*/ 0 h 224"/>
              <a:gd name="T72" fmla="*/ 2147483647 w 123"/>
              <a:gd name="T73" fmla="*/ 2147483647 h 22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"/>
              <a:gd name="T112" fmla="*/ 0 h 224"/>
              <a:gd name="T113" fmla="*/ 123 w 123"/>
              <a:gd name="T114" fmla="*/ 224 h 22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" h="224">
                <a:moveTo>
                  <a:pt x="99" y="172"/>
                </a:moveTo>
                <a:lnTo>
                  <a:pt x="97" y="178"/>
                </a:lnTo>
                <a:lnTo>
                  <a:pt x="94" y="184"/>
                </a:lnTo>
                <a:lnTo>
                  <a:pt x="91" y="189"/>
                </a:lnTo>
                <a:lnTo>
                  <a:pt x="87" y="193"/>
                </a:lnTo>
                <a:lnTo>
                  <a:pt x="82" y="196"/>
                </a:lnTo>
                <a:lnTo>
                  <a:pt x="77" y="198"/>
                </a:lnTo>
                <a:lnTo>
                  <a:pt x="71" y="200"/>
                </a:lnTo>
                <a:lnTo>
                  <a:pt x="63" y="200"/>
                </a:lnTo>
                <a:lnTo>
                  <a:pt x="55" y="199"/>
                </a:lnTo>
                <a:lnTo>
                  <a:pt x="48" y="197"/>
                </a:lnTo>
                <a:lnTo>
                  <a:pt x="41" y="193"/>
                </a:lnTo>
                <a:lnTo>
                  <a:pt x="35" y="188"/>
                </a:lnTo>
                <a:lnTo>
                  <a:pt x="31" y="182"/>
                </a:lnTo>
                <a:lnTo>
                  <a:pt x="27" y="174"/>
                </a:lnTo>
                <a:lnTo>
                  <a:pt x="25" y="163"/>
                </a:lnTo>
                <a:lnTo>
                  <a:pt x="24" y="153"/>
                </a:lnTo>
                <a:lnTo>
                  <a:pt x="123" y="153"/>
                </a:lnTo>
                <a:lnTo>
                  <a:pt x="123" y="141"/>
                </a:lnTo>
                <a:lnTo>
                  <a:pt x="122" y="125"/>
                </a:lnTo>
                <a:lnTo>
                  <a:pt x="119" y="108"/>
                </a:lnTo>
                <a:lnTo>
                  <a:pt x="114" y="96"/>
                </a:lnTo>
                <a:lnTo>
                  <a:pt x="108" y="85"/>
                </a:lnTo>
                <a:lnTo>
                  <a:pt x="98" y="77"/>
                </a:lnTo>
                <a:lnTo>
                  <a:pt x="88" y="70"/>
                </a:lnTo>
                <a:lnTo>
                  <a:pt x="76" y="66"/>
                </a:lnTo>
                <a:lnTo>
                  <a:pt x="61" y="65"/>
                </a:lnTo>
                <a:lnTo>
                  <a:pt x="49" y="66"/>
                </a:lnTo>
                <a:lnTo>
                  <a:pt x="36" y="71"/>
                </a:lnTo>
                <a:lnTo>
                  <a:pt x="25" y="77"/>
                </a:lnTo>
                <a:lnTo>
                  <a:pt x="17" y="86"/>
                </a:lnTo>
                <a:lnTo>
                  <a:pt x="10" y="98"/>
                </a:lnTo>
                <a:lnTo>
                  <a:pt x="4" y="112"/>
                </a:lnTo>
                <a:lnTo>
                  <a:pt x="1" y="128"/>
                </a:lnTo>
                <a:lnTo>
                  <a:pt x="0" y="146"/>
                </a:lnTo>
                <a:lnTo>
                  <a:pt x="1" y="163"/>
                </a:lnTo>
                <a:lnTo>
                  <a:pt x="4" y="178"/>
                </a:lnTo>
                <a:lnTo>
                  <a:pt x="10" y="192"/>
                </a:lnTo>
                <a:lnTo>
                  <a:pt x="17" y="203"/>
                </a:lnTo>
                <a:lnTo>
                  <a:pt x="25" y="212"/>
                </a:lnTo>
                <a:lnTo>
                  <a:pt x="36" y="218"/>
                </a:lnTo>
                <a:lnTo>
                  <a:pt x="49" y="222"/>
                </a:lnTo>
                <a:lnTo>
                  <a:pt x="61" y="224"/>
                </a:lnTo>
                <a:lnTo>
                  <a:pt x="73" y="222"/>
                </a:lnTo>
                <a:lnTo>
                  <a:pt x="84" y="220"/>
                </a:lnTo>
                <a:lnTo>
                  <a:pt x="94" y="215"/>
                </a:lnTo>
                <a:lnTo>
                  <a:pt x="102" y="210"/>
                </a:lnTo>
                <a:lnTo>
                  <a:pt x="109" y="203"/>
                </a:lnTo>
                <a:lnTo>
                  <a:pt x="115" y="193"/>
                </a:lnTo>
                <a:lnTo>
                  <a:pt x="119" y="184"/>
                </a:lnTo>
                <a:lnTo>
                  <a:pt x="121" y="172"/>
                </a:lnTo>
                <a:lnTo>
                  <a:pt x="99" y="172"/>
                </a:lnTo>
                <a:close/>
                <a:moveTo>
                  <a:pt x="24" y="132"/>
                </a:moveTo>
                <a:lnTo>
                  <a:pt x="25" y="121"/>
                </a:lnTo>
                <a:lnTo>
                  <a:pt x="27" y="113"/>
                </a:lnTo>
                <a:lnTo>
                  <a:pt x="32" y="105"/>
                </a:lnTo>
                <a:lnTo>
                  <a:pt x="36" y="99"/>
                </a:lnTo>
                <a:lnTo>
                  <a:pt x="41" y="93"/>
                </a:lnTo>
                <a:lnTo>
                  <a:pt x="48" y="90"/>
                </a:lnTo>
                <a:lnTo>
                  <a:pt x="54" y="89"/>
                </a:lnTo>
                <a:lnTo>
                  <a:pt x="62" y="87"/>
                </a:lnTo>
                <a:lnTo>
                  <a:pt x="71" y="89"/>
                </a:lnTo>
                <a:lnTo>
                  <a:pt x="78" y="90"/>
                </a:lnTo>
                <a:lnTo>
                  <a:pt x="84" y="94"/>
                </a:lnTo>
                <a:lnTo>
                  <a:pt x="90" y="99"/>
                </a:lnTo>
                <a:lnTo>
                  <a:pt x="94" y="105"/>
                </a:lnTo>
                <a:lnTo>
                  <a:pt x="97" y="113"/>
                </a:lnTo>
                <a:lnTo>
                  <a:pt x="98" y="121"/>
                </a:lnTo>
                <a:lnTo>
                  <a:pt x="99" y="132"/>
                </a:lnTo>
                <a:lnTo>
                  <a:pt x="24" y="132"/>
                </a:lnTo>
                <a:close/>
                <a:moveTo>
                  <a:pt x="80" y="49"/>
                </a:moveTo>
                <a:lnTo>
                  <a:pt x="54" y="0"/>
                </a:lnTo>
                <a:lnTo>
                  <a:pt x="29" y="0"/>
                </a:lnTo>
                <a:lnTo>
                  <a:pt x="64" y="49"/>
                </a:lnTo>
                <a:lnTo>
                  <a:pt x="80" y="4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41" name="Freeform 489"/>
          <p:cNvSpPr>
            <a:spLocks/>
          </p:cNvSpPr>
          <p:nvPr/>
        </p:nvSpPr>
        <p:spPr bwMode="auto">
          <a:xfrm>
            <a:off x="5978525" y="4476750"/>
            <a:ext cx="60325" cy="80963"/>
          </a:xfrm>
          <a:custGeom>
            <a:avLst/>
            <a:gdLst>
              <a:gd name="T0" fmla="*/ 2147483647 w 124"/>
              <a:gd name="T1" fmla="*/ 2147483647 h 151"/>
              <a:gd name="T2" fmla="*/ 2147483647 w 124"/>
              <a:gd name="T3" fmla="*/ 2147483647 h 151"/>
              <a:gd name="T4" fmla="*/ 2147483647 w 124"/>
              <a:gd name="T5" fmla="*/ 0 h 151"/>
              <a:gd name="T6" fmla="*/ 2147483647 w 124"/>
              <a:gd name="T7" fmla="*/ 0 h 151"/>
              <a:gd name="T8" fmla="*/ 2147483647 w 124"/>
              <a:gd name="T9" fmla="*/ 2147483647 h 151"/>
              <a:gd name="T10" fmla="*/ 2147483647 w 124"/>
              <a:gd name="T11" fmla="*/ 0 h 151"/>
              <a:gd name="T12" fmla="*/ 0 w 124"/>
              <a:gd name="T13" fmla="*/ 0 h 151"/>
              <a:gd name="T14" fmla="*/ 2147483647 w 124"/>
              <a:gd name="T15" fmla="*/ 2147483647 h 15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4"/>
              <a:gd name="T25" fmla="*/ 0 h 151"/>
              <a:gd name="T26" fmla="*/ 124 w 124"/>
              <a:gd name="T27" fmla="*/ 151 h 15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4" h="151">
                <a:moveTo>
                  <a:pt x="51" y="151"/>
                </a:moveTo>
                <a:lnTo>
                  <a:pt x="75" y="151"/>
                </a:lnTo>
                <a:lnTo>
                  <a:pt x="124" y="0"/>
                </a:lnTo>
                <a:lnTo>
                  <a:pt x="100" y="0"/>
                </a:lnTo>
                <a:lnTo>
                  <a:pt x="63" y="121"/>
                </a:lnTo>
                <a:lnTo>
                  <a:pt x="24" y="0"/>
                </a:lnTo>
                <a:lnTo>
                  <a:pt x="0" y="0"/>
                </a:lnTo>
                <a:lnTo>
                  <a:pt x="51" y="15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42" name="Freeform 490"/>
          <p:cNvSpPr>
            <a:spLocks noEditPoints="1"/>
          </p:cNvSpPr>
          <p:nvPr/>
        </p:nvSpPr>
        <p:spPr bwMode="auto">
          <a:xfrm>
            <a:off x="6043613" y="4475163"/>
            <a:ext cx="58737" cy="84137"/>
          </a:xfrm>
          <a:custGeom>
            <a:avLst/>
            <a:gdLst>
              <a:gd name="T0" fmla="*/ 2147483647 w 123"/>
              <a:gd name="T1" fmla="*/ 2147483647 h 159"/>
              <a:gd name="T2" fmla="*/ 2147483647 w 123"/>
              <a:gd name="T3" fmla="*/ 2147483647 h 159"/>
              <a:gd name="T4" fmla="*/ 2147483647 w 123"/>
              <a:gd name="T5" fmla="*/ 2147483647 h 159"/>
              <a:gd name="T6" fmla="*/ 2147483647 w 123"/>
              <a:gd name="T7" fmla="*/ 2147483647 h 159"/>
              <a:gd name="T8" fmla="*/ 2147483647 w 123"/>
              <a:gd name="T9" fmla="*/ 2147483647 h 159"/>
              <a:gd name="T10" fmla="*/ 2147483647 w 123"/>
              <a:gd name="T11" fmla="*/ 2147483647 h 159"/>
              <a:gd name="T12" fmla="*/ 2147483647 w 123"/>
              <a:gd name="T13" fmla="*/ 2147483647 h 159"/>
              <a:gd name="T14" fmla="*/ 2147483647 w 123"/>
              <a:gd name="T15" fmla="*/ 2147483647 h 159"/>
              <a:gd name="T16" fmla="*/ 2147483647 w 123"/>
              <a:gd name="T17" fmla="*/ 2147483647 h 159"/>
              <a:gd name="T18" fmla="*/ 2147483647 w 123"/>
              <a:gd name="T19" fmla="*/ 2147483647 h 159"/>
              <a:gd name="T20" fmla="*/ 2147483647 w 123"/>
              <a:gd name="T21" fmla="*/ 2147483647 h 159"/>
              <a:gd name="T22" fmla="*/ 2147483647 w 123"/>
              <a:gd name="T23" fmla="*/ 1778088763 h 159"/>
              <a:gd name="T24" fmla="*/ 2147483647 w 123"/>
              <a:gd name="T25" fmla="*/ 148127696 h 159"/>
              <a:gd name="T26" fmla="*/ 2147483647 w 123"/>
              <a:gd name="T27" fmla="*/ 148127696 h 159"/>
              <a:gd name="T28" fmla="*/ 2147483647 w 123"/>
              <a:gd name="T29" fmla="*/ 1778088763 h 159"/>
              <a:gd name="T30" fmla="*/ 980121393 w 123"/>
              <a:gd name="T31" fmla="*/ 2147483647 h 159"/>
              <a:gd name="T32" fmla="*/ 109003459 w 123"/>
              <a:gd name="T33" fmla="*/ 2147483647 h 159"/>
              <a:gd name="T34" fmla="*/ 109003459 w 123"/>
              <a:gd name="T35" fmla="*/ 2147483647 h 159"/>
              <a:gd name="T36" fmla="*/ 980121393 w 123"/>
              <a:gd name="T37" fmla="*/ 2147483647 h 159"/>
              <a:gd name="T38" fmla="*/ 2147483647 w 123"/>
              <a:gd name="T39" fmla="*/ 2147483647 h 159"/>
              <a:gd name="T40" fmla="*/ 2147483647 w 123"/>
              <a:gd name="T41" fmla="*/ 2147483647 h 159"/>
              <a:gd name="T42" fmla="*/ 2147483647 w 123"/>
              <a:gd name="T43" fmla="*/ 2147483647 h 159"/>
              <a:gd name="T44" fmla="*/ 2147483647 w 123"/>
              <a:gd name="T45" fmla="*/ 2147483647 h 159"/>
              <a:gd name="T46" fmla="*/ 2147483647 w 123"/>
              <a:gd name="T47" fmla="*/ 2147483647 h 159"/>
              <a:gd name="T48" fmla="*/ 2147483647 w 123"/>
              <a:gd name="T49" fmla="*/ 2147483647 h 159"/>
              <a:gd name="T50" fmla="*/ 2147483647 w 123"/>
              <a:gd name="T51" fmla="*/ 2147483647 h 159"/>
              <a:gd name="T52" fmla="*/ 2147483647 w 123"/>
              <a:gd name="T53" fmla="*/ 2147483647 h 159"/>
              <a:gd name="T54" fmla="*/ 2147483647 w 123"/>
              <a:gd name="T55" fmla="*/ 2147483647 h 159"/>
              <a:gd name="T56" fmla="*/ 2147483647 w 123"/>
              <a:gd name="T57" fmla="*/ 2147483647 h 159"/>
              <a:gd name="T58" fmla="*/ 2147483647 w 123"/>
              <a:gd name="T59" fmla="*/ 2147483647 h 159"/>
              <a:gd name="T60" fmla="*/ 2147483647 w 123"/>
              <a:gd name="T61" fmla="*/ 2147483647 h 159"/>
              <a:gd name="T62" fmla="*/ 2147483647 w 123"/>
              <a:gd name="T63" fmla="*/ 2147483647 h 159"/>
              <a:gd name="T64" fmla="*/ 2147483647 w 123"/>
              <a:gd name="T65" fmla="*/ 2147483647 h 159"/>
              <a:gd name="T66" fmla="*/ 2147483647 w 123"/>
              <a:gd name="T67" fmla="*/ 2147483647 h 159"/>
              <a:gd name="T68" fmla="*/ 2147483647 w 123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9"/>
              <a:gd name="T107" fmla="*/ 123 w 123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9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6" y="128"/>
                </a:lnTo>
                <a:lnTo>
                  <a:pt x="82" y="131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8"/>
                </a:lnTo>
                <a:lnTo>
                  <a:pt x="35" y="123"/>
                </a:lnTo>
                <a:lnTo>
                  <a:pt x="30" y="117"/>
                </a:lnTo>
                <a:lnTo>
                  <a:pt x="27" y="109"/>
                </a:lnTo>
                <a:lnTo>
                  <a:pt x="25" y="98"/>
                </a:lnTo>
                <a:lnTo>
                  <a:pt x="24" y="88"/>
                </a:lnTo>
                <a:lnTo>
                  <a:pt x="123" y="88"/>
                </a:lnTo>
                <a:lnTo>
                  <a:pt x="123" y="76"/>
                </a:lnTo>
                <a:lnTo>
                  <a:pt x="122" y="60"/>
                </a:lnTo>
                <a:lnTo>
                  <a:pt x="119" y="43"/>
                </a:lnTo>
                <a:lnTo>
                  <a:pt x="114" y="31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8" y="157"/>
                </a:lnTo>
                <a:lnTo>
                  <a:pt x="61" y="159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5"/>
                </a:lnTo>
                <a:lnTo>
                  <a:pt x="109" y="138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7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7" y="25"/>
                </a:lnTo>
                <a:lnTo>
                  <a:pt x="54" y="24"/>
                </a:lnTo>
                <a:lnTo>
                  <a:pt x="62" y="22"/>
                </a:lnTo>
                <a:lnTo>
                  <a:pt x="71" y="24"/>
                </a:lnTo>
                <a:lnTo>
                  <a:pt x="78" y="25"/>
                </a:lnTo>
                <a:lnTo>
                  <a:pt x="84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43" name="Freeform 491"/>
          <p:cNvSpPr>
            <a:spLocks/>
          </p:cNvSpPr>
          <p:nvPr/>
        </p:nvSpPr>
        <p:spPr bwMode="auto">
          <a:xfrm>
            <a:off x="6146800" y="4448175"/>
            <a:ext cx="84138" cy="109538"/>
          </a:xfrm>
          <a:custGeom>
            <a:avLst/>
            <a:gdLst>
              <a:gd name="T0" fmla="*/ 2147483647 w 178"/>
              <a:gd name="T1" fmla="*/ 2147483647 h 207"/>
              <a:gd name="T2" fmla="*/ 2147483647 w 178"/>
              <a:gd name="T3" fmla="*/ 2147483647 h 207"/>
              <a:gd name="T4" fmla="*/ 2147483647 w 178"/>
              <a:gd name="T5" fmla="*/ 2147483647 h 207"/>
              <a:gd name="T6" fmla="*/ 2147483647 w 178"/>
              <a:gd name="T7" fmla="*/ 2147483647 h 207"/>
              <a:gd name="T8" fmla="*/ 2147483647 w 178"/>
              <a:gd name="T9" fmla="*/ 2147483647 h 207"/>
              <a:gd name="T10" fmla="*/ 2147483647 w 178"/>
              <a:gd name="T11" fmla="*/ 2147483647 h 207"/>
              <a:gd name="T12" fmla="*/ 2147483647 w 178"/>
              <a:gd name="T13" fmla="*/ 2147483647 h 207"/>
              <a:gd name="T14" fmla="*/ 2147483647 w 178"/>
              <a:gd name="T15" fmla="*/ 2147483647 h 207"/>
              <a:gd name="T16" fmla="*/ 2147483647 w 178"/>
              <a:gd name="T17" fmla="*/ 2147483647 h 207"/>
              <a:gd name="T18" fmla="*/ 2147483647 w 178"/>
              <a:gd name="T19" fmla="*/ 0 h 207"/>
              <a:gd name="T20" fmla="*/ 2147483647 w 178"/>
              <a:gd name="T21" fmla="*/ 0 h 207"/>
              <a:gd name="T22" fmla="*/ 2147483647 w 178"/>
              <a:gd name="T23" fmla="*/ 2147483647 h 207"/>
              <a:gd name="T24" fmla="*/ 2147483647 w 178"/>
              <a:gd name="T25" fmla="*/ 2147483647 h 207"/>
              <a:gd name="T26" fmla="*/ 2147483647 w 178"/>
              <a:gd name="T27" fmla="*/ 2147483647 h 207"/>
              <a:gd name="T28" fmla="*/ 2147483647 w 178"/>
              <a:gd name="T29" fmla="*/ 0 h 207"/>
              <a:gd name="T30" fmla="*/ 0 w 178"/>
              <a:gd name="T31" fmla="*/ 0 h 207"/>
              <a:gd name="T32" fmla="*/ 0 w 178"/>
              <a:gd name="T33" fmla="*/ 2147483647 h 207"/>
              <a:gd name="T34" fmla="*/ 2147483647 w 178"/>
              <a:gd name="T35" fmla="*/ 2147483647 h 207"/>
              <a:gd name="T36" fmla="*/ 2147483647 w 178"/>
              <a:gd name="T37" fmla="*/ 2147483647 h 20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8"/>
              <a:gd name="T58" fmla="*/ 0 h 207"/>
              <a:gd name="T59" fmla="*/ 178 w 178"/>
              <a:gd name="T60" fmla="*/ 207 h 20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8" h="207">
                <a:moveTo>
                  <a:pt x="24" y="30"/>
                </a:moveTo>
                <a:lnTo>
                  <a:pt x="26" y="39"/>
                </a:lnTo>
                <a:lnTo>
                  <a:pt x="28" y="49"/>
                </a:lnTo>
                <a:lnTo>
                  <a:pt x="75" y="207"/>
                </a:lnTo>
                <a:lnTo>
                  <a:pt x="99" y="207"/>
                </a:lnTo>
                <a:lnTo>
                  <a:pt x="148" y="49"/>
                </a:lnTo>
                <a:lnTo>
                  <a:pt x="152" y="30"/>
                </a:lnTo>
                <a:lnTo>
                  <a:pt x="152" y="207"/>
                </a:lnTo>
                <a:lnTo>
                  <a:pt x="178" y="207"/>
                </a:lnTo>
                <a:lnTo>
                  <a:pt x="178" y="0"/>
                </a:lnTo>
                <a:lnTo>
                  <a:pt x="141" y="0"/>
                </a:lnTo>
                <a:lnTo>
                  <a:pt x="92" y="158"/>
                </a:lnTo>
                <a:lnTo>
                  <a:pt x="88" y="176"/>
                </a:lnTo>
                <a:lnTo>
                  <a:pt x="84" y="158"/>
                </a:lnTo>
                <a:lnTo>
                  <a:pt x="36" y="0"/>
                </a:lnTo>
                <a:lnTo>
                  <a:pt x="0" y="0"/>
                </a:lnTo>
                <a:lnTo>
                  <a:pt x="0" y="207"/>
                </a:lnTo>
                <a:lnTo>
                  <a:pt x="24" y="207"/>
                </a:lnTo>
                <a:lnTo>
                  <a:pt x="24" y="3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44" name="Rectangle 492"/>
          <p:cNvSpPr>
            <a:spLocks noChangeArrowheads="1"/>
          </p:cNvSpPr>
          <p:nvPr/>
        </p:nvSpPr>
        <p:spPr bwMode="auto">
          <a:xfrm>
            <a:off x="6251575" y="4540250"/>
            <a:ext cx="11113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45" name="Freeform 493"/>
          <p:cNvSpPr>
            <a:spLocks noEditPoints="1"/>
          </p:cNvSpPr>
          <p:nvPr/>
        </p:nvSpPr>
        <p:spPr bwMode="auto">
          <a:xfrm>
            <a:off x="4851400" y="4646613"/>
            <a:ext cx="60325" cy="103187"/>
          </a:xfrm>
          <a:custGeom>
            <a:avLst/>
            <a:gdLst>
              <a:gd name="T0" fmla="*/ 2147483647 w 129"/>
              <a:gd name="T1" fmla="*/ 2147483647 h 196"/>
              <a:gd name="T2" fmla="*/ 2147483647 w 129"/>
              <a:gd name="T3" fmla="*/ 2147483647 h 196"/>
              <a:gd name="T4" fmla="*/ 2147483647 w 129"/>
              <a:gd name="T5" fmla="*/ 2147483647 h 196"/>
              <a:gd name="T6" fmla="*/ 2147483647 w 129"/>
              <a:gd name="T7" fmla="*/ 2147483647 h 196"/>
              <a:gd name="T8" fmla="*/ 2147483647 w 129"/>
              <a:gd name="T9" fmla="*/ 2147483647 h 196"/>
              <a:gd name="T10" fmla="*/ 2147483647 w 129"/>
              <a:gd name="T11" fmla="*/ 2147483647 h 196"/>
              <a:gd name="T12" fmla="*/ 2147483647 w 129"/>
              <a:gd name="T13" fmla="*/ 0 h 196"/>
              <a:gd name="T14" fmla="*/ 2147483647 w 129"/>
              <a:gd name="T15" fmla="*/ 0 h 196"/>
              <a:gd name="T16" fmla="*/ 0 w 129"/>
              <a:gd name="T17" fmla="*/ 2147483647 h 196"/>
              <a:gd name="T18" fmla="*/ 0 w 129"/>
              <a:gd name="T19" fmla="*/ 2147483647 h 196"/>
              <a:gd name="T20" fmla="*/ 2147483647 w 129"/>
              <a:gd name="T21" fmla="*/ 2147483647 h 196"/>
              <a:gd name="T22" fmla="*/ 2147483647 w 129"/>
              <a:gd name="T23" fmla="*/ 2147483647 h 196"/>
              <a:gd name="T24" fmla="*/ 2147483647 w 129"/>
              <a:gd name="T25" fmla="*/ 2147483647 h 196"/>
              <a:gd name="T26" fmla="*/ 2147483647 w 129"/>
              <a:gd name="T27" fmla="*/ 2147483647 h 196"/>
              <a:gd name="T28" fmla="*/ 2147483647 w 129"/>
              <a:gd name="T29" fmla="*/ 2147483647 h 196"/>
              <a:gd name="T30" fmla="*/ 2147483647 w 129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6"/>
              <a:gd name="T50" fmla="*/ 129 w 129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6">
                <a:moveTo>
                  <a:pt x="79" y="196"/>
                </a:moveTo>
                <a:lnTo>
                  <a:pt x="103" y="196"/>
                </a:lnTo>
                <a:lnTo>
                  <a:pt x="103" y="147"/>
                </a:lnTo>
                <a:lnTo>
                  <a:pt x="129" y="147"/>
                </a:lnTo>
                <a:lnTo>
                  <a:pt x="129" y="123"/>
                </a:lnTo>
                <a:lnTo>
                  <a:pt x="103" y="123"/>
                </a:lnTo>
                <a:lnTo>
                  <a:pt x="103" y="0"/>
                </a:lnTo>
                <a:lnTo>
                  <a:pt x="79" y="0"/>
                </a:lnTo>
                <a:lnTo>
                  <a:pt x="0" y="121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3"/>
                </a:moveTo>
                <a:lnTo>
                  <a:pt x="79" y="34"/>
                </a:lnTo>
                <a:lnTo>
                  <a:pt x="79" y="123"/>
                </a:lnTo>
                <a:lnTo>
                  <a:pt x="22" y="12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46" name="Freeform 494"/>
          <p:cNvSpPr>
            <a:spLocks/>
          </p:cNvSpPr>
          <p:nvPr/>
        </p:nvSpPr>
        <p:spPr bwMode="auto">
          <a:xfrm>
            <a:off x="4918075" y="4645025"/>
            <a:ext cx="60325" cy="107950"/>
          </a:xfrm>
          <a:custGeom>
            <a:avLst/>
            <a:gdLst>
              <a:gd name="T0" fmla="*/ 0 w 127"/>
              <a:gd name="T1" fmla="*/ 2147483647 h 204"/>
              <a:gd name="T2" fmla="*/ 535859484 w 127"/>
              <a:gd name="T3" fmla="*/ 2147483647 h 204"/>
              <a:gd name="T4" fmla="*/ 1821921437 w 127"/>
              <a:gd name="T5" fmla="*/ 2147483647 h 204"/>
              <a:gd name="T6" fmla="*/ 2147483647 w 127"/>
              <a:gd name="T7" fmla="*/ 2147483647 h 204"/>
              <a:gd name="T8" fmla="*/ 2147483647 w 127"/>
              <a:gd name="T9" fmla="*/ 2147483647 h 204"/>
              <a:gd name="T10" fmla="*/ 2147483647 w 127"/>
              <a:gd name="T11" fmla="*/ 2147483647 h 204"/>
              <a:gd name="T12" fmla="*/ 2147483647 w 127"/>
              <a:gd name="T13" fmla="*/ 2147483647 h 204"/>
              <a:gd name="T14" fmla="*/ 2147483647 w 127"/>
              <a:gd name="T15" fmla="*/ 2147483647 h 204"/>
              <a:gd name="T16" fmla="*/ 2147483647 w 127"/>
              <a:gd name="T17" fmla="*/ 2147483647 h 204"/>
              <a:gd name="T18" fmla="*/ 2147483647 w 127"/>
              <a:gd name="T19" fmla="*/ 2147483647 h 204"/>
              <a:gd name="T20" fmla="*/ 2147483647 w 127"/>
              <a:gd name="T21" fmla="*/ 2147483647 h 204"/>
              <a:gd name="T22" fmla="*/ 2147483647 w 127"/>
              <a:gd name="T23" fmla="*/ 2147483647 h 204"/>
              <a:gd name="T24" fmla="*/ 2147483647 w 127"/>
              <a:gd name="T25" fmla="*/ 2147483647 h 204"/>
              <a:gd name="T26" fmla="*/ 2147483647 w 127"/>
              <a:gd name="T27" fmla="*/ 2147483647 h 204"/>
              <a:gd name="T28" fmla="*/ 2147483647 w 127"/>
              <a:gd name="T29" fmla="*/ 2147483647 h 204"/>
              <a:gd name="T30" fmla="*/ 2147483647 w 127"/>
              <a:gd name="T31" fmla="*/ 2147483647 h 204"/>
              <a:gd name="T32" fmla="*/ 2147483647 w 127"/>
              <a:gd name="T33" fmla="*/ 2147483647 h 204"/>
              <a:gd name="T34" fmla="*/ 2147483647 w 127"/>
              <a:gd name="T35" fmla="*/ 2147483647 h 204"/>
              <a:gd name="T36" fmla="*/ 2147483647 w 127"/>
              <a:gd name="T37" fmla="*/ 2074368167 h 204"/>
              <a:gd name="T38" fmla="*/ 2147483647 w 127"/>
              <a:gd name="T39" fmla="*/ 592796929 h 204"/>
              <a:gd name="T40" fmla="*/ 2147483647 w 127"/>
              <a:gd name="T41" fmla="*/ 0 h 204"/>
              <a:gd name="T42" fmla="*/ 2147483647 w 127"/>
              <a:gd name="T43" fmla="*/ 740925980 h 204"/>
              <a:gd name="T44" fmla="*/ 2143437935 w 127"/>
              <a:gd name="T45" fmla="*/ 2147483647 h 204"/>
              <a:gd name="T46" fmla="*/ 964546881 w 127"/>
              <a:gd name="T47" fmla="*/ 2147483647 h 204"/>
              <a:gd name="T48" fmla="*/ 535859484 w 127"/>
              <a:gd name="T49" fmla="*/ 2147483647 h 204"/>
              <a:gd name="T50" fmla="*/ 2147483647 w 127"/>
              <a:gd name="T51" fmla="*/ 2147483647 h 204"/>
              <a:gd name="T52" fmla="*/ 2147483647 w 127"/>
              <a:gd name="T53" fmla="*/ 2147483647 h 204"/>
              <a:gd name="T54" fmla="*/ 2147483647 w 127"/>
              <a:gd name="T55" fmla="*/ 2147483647 h 204"/>
              <a:gd name="T56" fmla="*/ 2147483647 w 127"/>
              <a:gd name="T57" fmla="*/ 2147483647 h 204"/>
              <a:gd name="T58" fmla="*/ 2147483647 w 127"/>
              <a:gd name="T59" fmla="*/ 2147483647 h 204"/>
              <a:gd name="T60" fmla="*/ 2147483647 w 127"/>
              <a:gd name="T61" fmla="*/ 2147483647 h 204"/>
              <a:gd name="T62" fmla="*/ 2147483647 w 127"/>
              <a:gd name="T63" fmla="*/ 2147483647 h 204"/>
              <a:gd name="T64" fmla="*/ 2147483647 w 127"/>
              <a:gd name="T65" fmla="*/ 2147483647 h 204"/>
              <a:gd name="T66" fmla="*/ 2147483647 w 127"/>
              <a:gd name="T67" fmla="*/ 2147483647 h 204"/>
              <a:gd name="T68" fmla="*/ 2147483647 w 127"/>
              <a:gd name="T69" fmla="*/ 2147483647 h 204"/>
              <a:gd name="T70" fmla="*/ 2147483647 w 127"/>
              <a:gd name="T71" fmla="*/ 2147483647 h 204"/>
              <a:gd name="T72" fmla="*/ 2147483647 w 127"/>
              <a:gd name="T73" fmla="*/ 2147483647 h 204"/>
              <a:gd name="T74" fmla="*/ 2147483647 w 127"/>
              <a:gd name="T75" fmla="*/ 2147483647 h 204"/>
              <a:gd name="T76" fmla="*/ 2147483647 w 127"/>
              <a:gd name="T77" fmla="*/ 2147483647 h 204"/>
              <a:gd name="T78" fmla="*/ 2147483647 w 127"/>
              <a:gd name="T79" fmla="*/ 2147483647 h 204"/>
              <a:gd name="T80" fmla="*/ 2147483647 w 127"/>
              <a:gd name="T81" fmla="*/ 2147483647 h 204"/>
              <a:gd name="T82" fmla="*/ 2147483647 w 127"/>
              <a:gd name="T83" fmla="*/ 2147483647 h 204"/>
              <a:gd name="T84" fmla="*/ 2147483647 w 127"/>
              <a:gd name="T85" fmla="*/ 2147483647 h 204"/>
              <a:gd name="T86" fmla="*/ 2147483647 w 127"/>
              <a:gd name="T87" fmla="*/ 2147483647 h 204"/>
              <a:gd name="T88" fmla="*/ 2147483647 w 127"/>
              <a:gd name="T89" fmla="*/ 2147483647 h 204"/>
              <a:gd name="T90" fmla="*/ 2147483647 w 127"/>
              <a:gd name="T91" fmla="*/ 2147483647 h 204"/>
              <a:gd name="T92" fmla="*/ 2147483647 w 127"/>
              <a:gd name="T93" fmla="*/ 2147483647 h 204"/>
              <a:gd name="T94" fmla="*/ 2147483647 w 127"/>
              <a:gd name="T95" fmla="*/ 2147483647 h 204"/>
              <a:gd name="T96" fmla="*/ 2147483647 w 127"/>
              <a:gd name="T97" fmla="*/ 2147483647 h 204"/>
              <a:gd name="T98" fmla="*/ 2147483647 w 127"/>
              <a:gd name="T99" fmla="*/ 2147483647 h 204"/>
              <a:gd name="T100" fmla="*/ 2147483647 w 127"/>
              <a:gd name="T101" fmla="*/ 2147483647 h 204"/>
              <a:gd name="T102" fmla="*/ 0 w 127"/>
              <a:gd name="T103" fmla="*/ 2147483647 h 2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27"/>
              <a:gd name="T157" fmla="*/ 0 h 204"/>
              <a:gd name="T158" fmla="*/ 127 w 127"/>
              <a:gd name="T159" fmla="*/ 204 h 2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27" h="204">
                <a:moveTo>
                  <a:pt x="0" y="136"/>
                </a:moveTo>
                <a:lnTo>
                  <a:pt x="0" y="137"/>
                </a:lnTo>
                <a:lnTo>
                  <a:pt x="1" y="152"/>
                </a:lnTo>
                <a:lnTo>
                  <a:pt x="5" y="165"/>
                </a:lnTo>
                <a:lnTo>
                  <a:pt x="10" y="176"/>
                </a:lnTo>
                <a:lnTo>
                  <a:pt x="17" y="186"/>
                </a:lnTo>
                <a:lnTo>
                  <a:pt x="26" y="194"/>
                </a:lnTo>
                <a:lnTo>
                  <a:pt x="36" y="200"/>
                </a:lnTo>
                <a:lnTo>
                  <a:pt x="48" y="203"/>
                </a:lnTo>
                <a:lnTo>
                  <a:pt x="61" y="204"/>
                </a:lnTo>
                <a:lnTo>
                  <a:pt x="76" y="203"/>
                </a:lnTo>
                <a:lnTo>
                  <a:pt x="89" y="200"/>
                </a:lnTo>
                <a:lnTo>
                  <a:pt x="99" y="194"/>
                </a:lnTo>
                <a:lnTo>
                  <a:pt x="109" y="187"/>
                </a:lnTo>
                <a:lnTo>
                  <a:pt x="116" y="177"/>
                </a:lnTo>
                <a:lnTo>
                  <a:pt x="123" y="167"/>
                </a:lnTo>
                <a:lnTo>
                  <a:pt x="126" y="154"/>
                </a:lnTo>
                <a:lnTo>
                  <a:pt x="127" y="141"/>
                </a:lnTo>
                <a:lnTo>
                  <a:pt x="127" y="132"/>
                </a:lnTo>
                <a:lnTo>
                  <a:pt x="125" y="124"/>
                </a:lnTo>
                <a:lnTo>
                  <a:pt x="123" y="117"/>
                </a:lnTo>
                <a:lnTo>
                  <a:pt x="119" y="111"/>
                </a:lnTo>
                <a:lnTo>
                  <a:pt x="115" y="105"/>
                </a:lnTo>
                <a:lnTo>
                  <a:pt x="110" y="99"/>
                </a:lnTo>
                <a:lnTo>
                  <a:pt x="105" y="96"/>
                </a:lnTo>
                <a:lnTo>
                  <a:pt x="97" y="92"/>
                </a:lnTo>
                <a:lnTo>
                  <a:pt x="103" y="89"/>
                </a:lnTo>
                <a:lnTo>
                  <a:pt x="108" y="85"/>
                </a:lnTo>
                <a:lnTo>
                  <a:pt x="111" y="82"/>
                </a:lnTo>
                <a:lnTo>
                  <a:pt x="115" y="77"/>
                </a:lnTo>
                <a:lnTo>
                  <a:pt x="117" y="72"/>
                </a:lnTo>
                <a:lnTo>
                  <a:pt x="119" y="66"/>
                </a:lnTo>
                <a:lnTo>
                  <a:pt x="121" y="60"/>
                </a:lnTo>
                <a:lnTo>
                  <a:pt x="121" y="53"/>
                </a:lnTo>
                <a:lnTo>
                  <a:pt x="119" y="41"/>
                </a:lnTo>
                <a:lnTo>
                  <a:pt x="116" y="31"/>
                </a:lnTo>
                <a:lnTo>
                  <a:pt x="112" y="23"/>
                </a:lnTo>
                <a:lnTo>
                  <a:pt x="106" y="14"/>
                </a:lnTo>
                <a:lnTo>
                  <a:pt x="97" y="9"/>
                </a:lnTo>
                <a:lnTo>
                  <a:pt x="87" y="4"/>
                </a:lnTo>
                <a:lnTo>
                  <a:pt x="75" y="2"/>
                </a:lnTo>
                <a:lnTo>
                  <a:pt x="61" y="0"/>
                </a:lnTo>
                <a:lnTo>
                  <a:pt x="50" y="2"/>
                </a:lnTo>
                <a:lnTo>
                  <a:pt x="38" y="5"/>
                </a:lnTo>
                <a:lnTo>
                  <a:pt x="29" y="11"/>
                </a:lnTo>
                <a:lnTo>
                  <a:pt x="20" y="18"/>
                </a:lnTo>
                <a:lnTo>
                  <a:pt x="14" y="27"/>
                </a:lnTo>
                <a:lnTo>
                  <a:pt x="9" y="39"/>
                </a:lnTo>
                <a:lnTo>
                  <a:pt x="6" y="51"/>
                </a:lnTo>
                <a:lnTo>
                  <a:pt x="5" y="66"/>
                </a:lnTo>
                <a:lnTo>
                  <a:pt x="5" y="67"/>
                </a:lnTo>
                <a:lnTo>
                  <a:pt x="28" y="67"/>
                </a:lnTo>
                <a:lnTo>
                  <a:pt x="29" y="56"/>
                </a:lnTo>
                <a:lnTo>
                  <a:pt x="31" y="48"/>
                </a:lnTo>
                <a:lnTo>
                  <a:pt x="33" y="41"/>
                </a:lnTo>
                <a:lnTo>
                  <a:pt x="37" y="34"/>
                </a:lnTo>
                <a:lnTo>
                  <a:pt x="41" y="30"/>
                </a:lnTo>
                <a:lnTo>
                  <a:pt x="48" y="26"/>
                </a:lnTo>
                <a:lnTo>
                  <a:pt x="55" y="25"/>
                </a:lnTo>
                <a:lnTo>
                  <a:pt x="64" y="24"/>
                </a:lnTo>
                <a:lnTo>
                  <a:pt x="71" y="24"/>
                </a:lnTo>
                <a:lnTo>
                  <a:pt x="77" y="26"/>
                </a:lnTo>
                <a:lnTo>
                  <a:pt x="83" y="28"/>
                </a:lnTo>
                <a:lnTo>
                  <a:pt x="87" y="32"/>
                </a:lnTo>
                <a:lnTo>
                  <a:pt x="91" y="35"/>
                </a:lnTo>
                <a:lnTo>
                  <a:pt x="93" y="41"/>
                </a:lnTo>
                <a:lnTo>
                  <a:pt x="95" y="47"/>
                </a:lnTo>
                <a:lnTo>
                  <a:pt x="95" y="54"/>
                </a:lnTo>
                <a:lnTo>
                  <a:pt x="94" y="62"/>
                </a:lnTo>
                <a:lnTo>
                  <a:pt x="93" y="68"/>
                </a:lnTo>
                <a:lnTo>
                  <a:pt x="90" y="74"/>
                </a:lnTo>
                <a:lnTo>
                  <a:pt x="86" y="77"/>
                </a:lnTo>
                <a:lnTo>
                  <a:pt x="80" y="81"/>
                </a:lnTo>
                <a:lnTo>
                  <a:pt x="74" y="83"/>
                </a:lnTo>
                <a:lnTo>
                  <a:pt x="67" y="84"/>
                </a:lnTo>
                <a:lnTo>
                  <a:pt x="58" y="84"/>
                </a:lnTo>
                <a:lnTo>
                  <a:pt x="50" y="84"/>
                </a:lnTo>
                <a:lnTo>
                  <a:pt x="50" y="106"/>
                </a:lnTo>
                <a:lnTo>
                  <a:pt x="64" y="106"/>
                </a:lnTo>
                <a:lnTo>
                  <a:pt x="72" y="108"/>
                </a:lnTo>
                <a:lnTo>
                  <a:pt x="79" y="109"/>
                </a:lnTo>
                <a:lnTo>
                  <a:pt x="87" y="112"/>
                </a:lnTo>
                <a:lnTo>
                  <a:pt x="92" y="116"/>
                </a:lnTo>
                <a:lnTo>
                  <a:pt x="96" y="120"/>
                </a:lnTo>
                <a:lnTo>
                  <a:pt x="99" y="126"/>
                </a:lnTo>
                <a:lnTo>
                  <a:pt x="100" y="133"/>
                </a:lnTo>
                <a:lnTo>
                  <a:pt x="102" y="141"/>
                </a:lnTo>
                <a:lnTo>
                  <a:pt x="100" y="150"/>
                </a:lnTo>
                <a:lnTo>
                  <a:pt x="99" y="158"/>
                </a:lnTo>
                <a:lnTo>
                  <a:pt x="96" y="164"/>
                </a:lnTo>
                <a:lnTo>
                  <a:pt x="91" y="169"/>
                </a:lnTo>
                <a:lnTo>
                  <a:pt x="86" y="174"/>
                </a:lnTo>
                <a:lnTo>
                  <a:pt x="79" y="177"/>
                </a:lnTo>
                <a:lnTo>
                  <a:pt x="72" y="179"/>
                </a:lnTo>
                <a:lnTo>
                  <a:pt x="64" y="180"/>
                </a:lnTo>
                <a:lnTo>
                  <a:pt x="55" y="179"/>
                </a:lnTo>
                <a:lnTo>
                  <a:pt x="47" y="177"/>
                </a:lnTo>
                <a:lnTo>
                  <a:pt x="40" y="173"/>
                </a:lnTo>
                <a:lnTo>
                  <a:pt x="35" y="168"/>
                </a:lnTo>
                <a:lnTo>
                  <a:pt x="31" y="162"/>
                </a:lnTo>
                <a:lnTo>
                  <a:pt x="28" y="154"/>
                </a:lnTo>
                <a:lnTo>
                  <a:pt x="26" y="146"/>
                </a:lnTo>
                <a:lnTo>
                  <a:pt x="25" y="136"/>
                </a:lnTo>
                <a:lnTo>
                  <a:pt x="0" y="13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47" name="Freeform 495"/>
          <p:cNvSpPr>
            <a:spLocks noEditPoints="1"/>
          </p:cNvSpPr>
          <p:nvPr/>
        </p:nvSpPr>
        <p:spPr bwMode="auto">
          <a:xfrm>
            <a:off x="5537200" y="4640263"/>
            <a:ext cx="68263" cy="109537"/>
          </a:xfrm>
          <a:custGeom>
            <a:avLst/>
            <a:gdLst>
              <a:gd name="T0" fmla="*/ 2147483647 w 144"/>
              <a:gd name="T1" fmla="*/ 2147483647 h 208"/>
              <a:gd name="T2" fmla="*/ 2147483647 w 144"/>
              <a:gd name="T3" fmla="*/ 2147483647 h 208"/>
              <a:gd name="T4" fmla="*/ 2147483647 w 144"/>
              <a:gd name="T5" fmla="*/ 2147483647 h 208"/>
              <a:gd name="T6" fmla="*/ 2147483647 w 144"/>
              <a:gd name="T7" fmla="*/ 2147483647 h 208"/>
              <a:gd name="T8" fmla="*/ 2147483647 w 144"/>
              <a:gd name="T9" fmla="*/ 2147483647 h 208"/>
              <a:gd name="T10" fmla="*/ 2147483647 w 144"/>
              <a:gd name="T11" fmla="*/ 2147483647 h 208"/>
              <a:gd name="T12" fmla="*/ 2147483647 w 144"/>
              <a:gd name="T13" fmla="*/ 2147483647 h 208"/>
              <a:gd name="T14" fmla="*/ 2147483647 w 144"/>
              <a:gd name="T15" fmla="*/ 2147483647 h 208"/>
              <a:gd name="T16" fmla="*/ 2147483647 w 144"/>
              <a:gd name="T17" fmla="*/ 2147483647 h 208"/>
              <a:gd name="T18" fmla="*/ 2147483647 w 144"/>
              <a:gd name="T19" fmla="*/ 2147483647 h 208"/>
              <a:gd name="T20" fmla="*/ 2147483647 w 144"/>
              <a:gd name="T21" fmla="*/ 2147483647 h 208"/>
              <a:gd name="T22" fmla="*/ 2147483647 w 144"/>
              <a:gd name="T23" fmla="*/ 2147483647 h 208"/>
              <a:gd name="T24" fmla="*/ 2147483647 w 144"/>
              <a:gd name="T25" fmla="*/ 2147483647 h 208"/>
              <a:gd name="T26" fmla="*/ 2147483647 w 144"/>
              <a:gd name="T27" fmla="*/ 2147483647 h 208"/>
              <a:gd name="T28" fmla="*/ 2147483647 w 144"/>
              <a:gd name="T29" fmla="*/ 2147483647 h 208"/>
              <a:gd name="T30" fmla="*/ 2147483647 w 144"/>
              <a:gd name="T31" fmla="*/ 2147483647 h 208"/>
              <a:gd name="T32" fmla="*/ 2147483647 w 144"/>
              <a:gd name="T33" fmla="*/ 2147483647 h 208"/>
              <a:gd name="T34" fmla="*/ 2147483647 w 144"/>
              <a:gd name="T35" fmla="*/ 2147483647 h 208"/>
              <a:gd name="T36" fmla="*/ 2147483647 w 144"/>
              <a:gd name="T37" fmla="*/ 2147483647 h 208"/>
              <a:gd name="T38" fmla="*/ 2147483647 w 144"/>
              <a:gd name="T39" fmla="*/ 2147483647 h 208"/>
              <a:gd name="T40" fmla="*/ 2147483647 w 144"/>
              <a:gd name="T41" fmla="*/ 2147483647 h 208"/>
              <a:gd name="T42" fmla="*/ 2147483647 w 144"/>
              <a:gd name="T43" fmla="*/ 2147483647 h 208"/>
              <a:gd name="T44" fmla="*/ 2147483647 w 144"/>
              <a:gd name="T45" fmla="*/ 2147483647 h 208"/>
              <a:gd name="T46" fmla="*/ 2147483647 w 144"/>
              <a:gd name="T47" fmla="*/ 2147483647 h 208"/>
              <a:gd name="T48" fmla="*/ 2147483647 w 144"/>
              <a:gd name="T49" fmla="*/ 2147483647 h 208"/>
              <a:gd name="T50" fmla="*/ 2147483647 w 144"/>
              <a:gd name="T51" fmla="*/ 2147483647 h 208"/>
              <a:gd name="T52" fmla="*/ 2147483647 w 144"/>
              <a:gd name="T53" fmla="*/ 2147483647 h 208"/>
              <a:gd name="T54" fmla="*/ 2147483647 w 144"/>
              <a:gd name="T55" fmla="*/ 2147483647 h 208"/>
              <a:gd name="T56" fmla="*/ 2147483647 w 144"/>
              <a:gd name="T57" fmla="*/ 2147483647 h 208"/>
              <a:gd name="T58" fmla="*/ 2147483647 w 144"/>
              <a:gd name="T59" fmla="*/ 2147483647 h 208"/>
              <a:gd name="T60" fmla="*/ 2147483647 w 144"/>
              <a:gd name="T61" fmla="*/ 2147483647 h 208"/>
              <a:gd name="T62" fmla="*/ 2147483647 w 144"/>
              <a:gd name="T63" fmla="*/ 2147483647 h 208"/>
              <a:gd name="T64" fmla="*/ 2147483647 w 144"/>
              <a:gd name="T65" fmla="*/ 2147483647 h 208"/>
              <a:gd name="T66" fmla="*/ 2147483647 w 144"/>
              <a:gd name="T67" fmla="*/ 2147483647 h 208"/>
              <a:gd name="T68" fmla="*/ 2147483647 w 144"/>
              <a:gd name="T69" fmla="*/ 1898593205 h 208"/>
              <a:gd name="T70" fmla="*/ 2147483647 w 144"/>
              <a:gd name="T71" fmla="*/ 584054536 h 208"/>
              <a:gd name="T72" fmla="*/ 2147483647 w 144"/>
              <a:gd name="T73" fmla="*/ 0 h 208"/>
              <a:gd name="T74" fmla="*/ 0 w 144"/>
              <a:gd name="T75" fmla="*/ 2147483647 h 20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4"/>
              <a:gd name="T115" fmla="*/ 0 h 208"/>
              <a:gd name="T116" fmla="*/ 144 w 144"/>
              <a:gd name="T117" fmla="*/ 208 h 20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4" h="208">
                <a:moveTo>
                  <a:pt x="26" y="182"/>
                </a:moveTo>
                <a:lnTo>
                  <a:pt x="26" y="111"/>
                </a:lnTo>
                <a:lnTo>
                  <a:pt x="75" y="111"/>
                </a:lnTo>
                <a:lnTo>
                  <a:pt x="85" y="111"/>
                </a:lnTo>
                <a:lnTo>
                  <a:pt x="94" y="113"/>
                </a:lnTo>
                <a:lnTo>
                  <a:pt x="102" y="116"/>
                </a:lnTo>
                <a:lnTo>
                  <a:pt x="107" y="119"/>
                </a:lnTo>
                <a:lnTo>
                  <a:pt x="111" y="124"/>
                </a:lnTo>
                <a:lnTo>
                  <a:pt x="115" y="130"/>
                </a:lnTo>
                <a:lnTo>
                  <a:pt x="116" y="137"/>
                </a:lnTo>
                <a:lnTo>
                  <a:pt x="117" y="146"/>
                </a:lnTo>
                <a:lnTo>
                  <a:pt x="116" y="154"/>
                </a:lnTo>
                <a:lnTo>
                  <a:pt x="115" y="161"/>
                </a:lnTo>
                <a:lnTo>
                  <a:pt x="112" y="168"/>
                </a:lnTo>
                <a:lnTo>
                  <a:pt x="108" y="173"/>
                </a:lnTo>
                <a:lnTo>
                  <a:pt x="102" y="176"/>
                </a:lnTo>
                <a:lnTo>
                  <a:pt x="95" y="180"/>
                </a:lnTo>
                <a:lnTo>
                  <a:pt x="87" y="181"/>
                </a:lnTo>
                <a:lnTo>
                  <a:pt x="78" y="182"/>
                </a:lnTo>
                <a:lnTo>
                  <a:pt x="26" y="182"/>
                </a:lnTo>
                <a:close/>
                <a:moveTo>
                  <a:pt x="26" y="88"/>
                </a:moveTo>
                <a:lnTo>
                  <a:pt x="26" y="24"/>
                </a:lnTo>
                <a:lnTo>
                  <a:pt x="73" y="24"/>
                </a:lnTo>
                <a:lnTo>
                  <a:pt x="82" y="24"/>
                </a:lnTo>
                <a:lnTo>
                  <a:pt x="89" y="26"/>
                </a:lnTo>
                <a:lnTo>
                  <a:pt x="96" y="28"/>
                </a:lnTo>
                <a:lnTo>
                  <a:pt x="101" y="32"/>
                </a:lnTo>
                <a:lnTo>
                  <a:pt x="105" y="35"/>
                </a:lnTo>
                <a:lnTo>
                  <a:pt x="108" y="41"/>
                </a:lnTo>
                <a:lnTo>
                  <a:pt x="109" y="47"/>
                </a:lnTo>
                <a:lnTo>
                  <a:pt x="110" y="55"/>
                </a:lnTo>
                <a:lnTo>
                  <a:pt x="109" y="63"/>
                </a:lnTo>
                <a:lnTo>
                  <a:pt x="108" y="70"/>
                </a:lnTo>
                <a:lnTo>
                  <a:pt x="105" y="75"/>
                </a:lnTo>
                <a:lnTo>
                  <a:pt x="101" y="80"/>
                </a:lnTo>
                <a:lnTo>
                  <a:pt x="95" y="83"/>
                </a:lnTo>
                <a:lnTo>
                  <a:pt x="88" y="85"/>
                </a:lnTo>
                <a:lnTo>
                  <a:pt x="81" y="88"/>
                </a:lnTo>
                <a:lnTo>
                  <a:pt x="71" y="88"/>
                </a:lnTo>
                <a:lnTo>
                  <a:pt x="26" y="88"/>
                </a:lnTo>
                <a:close/>
                <a:moveTo>
                  <a:pt x="0" y="208"/>
                </a:moveTo>
                <a:lnTo>
                  <a:pt x="81" y="208"/>
                </a:lnTo>
                <a:lnTo>
                  <a:pt x="95" y="206"/>
                </a:lnTo>
                <a:lnTo>
                  <a:pt x="107" y="203"/>
                </a:lnTo>
                <a:lnTo>
                  <a:pt x="118" y="198"/>
                </a:lnTo>
                <a:lnTo>
                  <a:pt x="127" y="190"/>
                </a:lnTo>
                <a:lnTo>
                  <a:pt x="134" y="182"/>
                </a:lnTo>
                <a:lnTo>
                  <a:pt x="140" y="172"/>
                </a:lnTo>
                <a:lnTo>
                  <a:pt x="143" y="159"/>
                </a:lnTo>
                <a:lnTo>
                  <a:pt x="144" y="146"/>
                </a:lnTo>
                <a:lnTo>
                  <a:pt x="143" y="137"/>
                </a:lnTo>
                <a:lnTo>
                  <a:pt x="142" y="127"/>
                </a:lnTo>
                <a:lnTo>
                  <a:pt x="139" y="119"/>
                </a:lnTo>
                <a:lnTo>
                  <a:pt x="134" y="112"/>
                </a:lnTo>
                <a:lnTo>
                  <a:pt x="129" y="106"/>
                </a:lnTo>
                <a:lnTo>
                  <a:pt x="124" y="102"/>
                </a:lnTo>
                <a:lnTo>
                  <a:pt x="116" y="98"/>
                </a:lnTo>
                <a:lnTo>
                  <a:pt x="109" y="96"/>
                </a:lnTo>
                <a:lnTo>
                  <a:pt x="115" y="92"/>
                </a:lnTo>
                <a:lnTo>
                  <a:pt x="121" y="89"/>
                </a:lnTo>
                <a:lnTo>
                  <a:pt x="125" y="84"/>
                </a:lnTo>
                <a:lnTo>
                  <a:pt x="129" y="78"/>
                </a:lnTo>
                <a:lnTo>
                  <a:pt x="131" y="73"/>
                </a:lnTo>
                <a:lnTo>
                  <a:pt x="133" y="66"/>
                </a:lnTo>
                <a:lnTo>
                  <a:pt x="135" y="59"/>
                </a:lnTo>
                <a:lnTo>
                  <a:pt x="135" y="52"/>
                </a:lnTo>
                <a:lnTo>
                  <a:pt x="134" y="39"/>
                </a:lnTo>
                <a:lnTo>
                  <a:pt x="132" y="28"/>
                </a:lnTo>
                <a:lnTo>
                  <a:pt x="127" y="20"/>
                </a:lnTo>
                <a:lnTo>
                  <a:pt x="121" y="13"/>
                </a:lnTo>
                <a:lnTo>
                  <a:pt x="112" y="7"/>
                </a:lnTo>
                <a:lnTo>
                  <a:pt x="103" y="4"/>
                </a:lnTo>
                <a:lnTo>
                  <a:pt x="90" y="1"/>
                </a:lnTo>
                <a:lnTo>
                  <a:pt x="76" y="0"/>
                </a:lnTo>
                <a:lnTo>
                  <a:pt x="0" y="0"/>
                </a:lnTo>
                <a:lnTo>
                  <a:pt x="0" y="20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48" name="Freeform 496"/>
          <p:cNvSpPr>
            <a:spLocks noEditPoints="1"/>
          </p:cNvSpPr>
          <p:nvPr/>
        </p:nvSpPr>
        <p:spPr bwMode="auto">
          <a:xfrm>
            <a:off x="5614988" y="4668838"/>
            <a:ext cx="57150" cy="82550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568775937 h 158"/>
              <a:gd name="T24" fmla="*/ 2147483647 w 123"/>
              <a:gd name="T25" fmla="*/ 142492282 h 158"/>
              <a:gd name="T26" fmla="*/ 2147483647 w 123"/>
              <a:gd name="T27" fmla="*/ 142492282 h 158"/>
              <a:gd name="T28" fmla="*/ 2147483647 w 123"/>
              <a:gd name="T29" fmla="*/ 1568775937 h 158"/>
              <a:gd name="T30" fmla="*/ 902830618 w 123"/>
              <a:gd name="T31" fmla="*/ 2147483647 h 158"/>
              <a:gd name="T32" fmla="*/ 100386535 w 123"/>
              <a:gd name="T33" fmla="*/ 2147483647 h 158"/>
              <a:gd name="T34" fmla="*/ 100386535 w 123"/>
              <a:gd name="T35" fmla="*/ 2147483647 h 158"/>
              <a:gd name="T36" fmla="*/ 902830618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2"/>
                </a:lnTo>
                <a:lnTo>
                  <a:pt x="70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1"/>
                </a:lnTo>
                <a:lnTo>
                  <a:pt x="41" y="128"/>
                </a:lnTo>
                <a:lnTo>
                  <a:pt x="35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5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1"/>
                </a:lnTo>
                <a:lnTo>
                  <a:pt x="87" y="4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1"/>
                </a:lnTo>
                <a:lnTo>
                  <a:pt x="17" y="21"/>
                </a:lnTo>
                <a:lnTo>
                  <a:pt x="9" y="32"/>
                </a:lnTo>
                <a:lnTo>
                  <a:pt x="4" y="46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6"/>
                </a:lnTo>
                <a:lnTo>
                  <a:pt x="36" y="152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7"/>
                </a:lnTo>
                <a:lnTo>
                  <a:pt x="31" y="39"/>
                </a:lnTo>
                <a:lnTo>
                  <a:pt x="36" y="34"/>
                </a:lnTo>
                <a:lnTo>
                  <a:pt x="41" y="28"/>
                </a:lnTo>
                <a:lnTo>
                  <a:pt x="47" y="24"/>
                </a:lnTo>
                <a:lnTo>
                  <a:pt x="54" y="23"/>
                </a:lnTo>
                <a:lnTo>
                  <a:pt x="62" y="22"/>
                </a:lnTo>
                <a:lnTo>
                  <a:pt x="70" y="23"/>
                </a:lnTo>
                <a:lnTo>
                  <a:pt x="78" y="24"/>
                </a:lnTo>
                <a:lnTo>
                  <a:pt x="84" y="29"/>
                </a:lnTo>
                <a:lnTo>
                  <a:pt x="89" y="34"/>
                </a:lnTo>
                <a:lnTo>
                  <a:pt x="94" y="39"/>
                </a:lnTo>
                <a:lnTo>
                  <a:pt x="97" y="47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49" name="Freeform 497"/>
          <p:cNvSpPr>
            <a:spLocks/>
          </p:cNvSpPr>
          <p:nvPr/>
        </p:nvSpPr>
        <p:spPr bwMode="auto">
          <a:xfrm>
            <a:off x="5684838" y="4668838"/>
            <a:ext cx="31750" cy="80962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285112141 h 155"/>
              <a:gd name="T32" fmla="*/ 2147483647 w 66"/>
              <a:gd name="T33" fmla="*/ 569951101 h 155"/>
              <a:gd name="T34" fmla="*/ 2147483647 w 66"/>
              <a:gd name="T35" fmla="*/ 997482004 h 155"/>
              <a:gd name="T36" fmla="*/ 2147483647 w 66"/>
              <a:gd name="T37" fmla="*/ 1567706286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147483647 w 66"/>
              <a:gd name="T43" fmla="*/ 2147483647 h 155"/>
              <a:gd name="T44" fmla="*/ 2147483647 w 66"/>
              <a:gd name="T45" fmla="*/ 427531556 h 155"/>
              <a:gd name="T46" fmla="*/ 0 w 66"/>
              <a:gd name="T47" fmla="*/ 427531556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0"/>
                </a:lnTo>
                <a:lnTo>
                  <a:pt x="25" y="51"/>
                </a:lnTo>
                <a:lnTo>
                  <a:pt x="28" y="44"/>
                </a:lnTo>
                <a:lnTo>
                  <a:pt x="32" y="38"/>
                </a:lnTo>
                <a:lnTo>
                  <a:pt x="38" y="32"/>
                </a:lnTo>
                <a:lnTo>
                  <a:pt x="44" y="29"/>
                </a:lnTo>
                <a:lnTo>
                  <a:pt x="52" y="28"/>
                </a:lnTo>
                <a:lnTo>
                  <a:pt x="61" y="27"/>
                </a:lnTo>
                <a:lnTo>
                  <a:pt x="66" y="27"/>
                </a:lnTo>
                <a:lnTo>
                  <a:pt x="66" y="0"/>
                </a:lnTo>
                <a:lnTo>
                  <a:pt x="60" y="0"/>
                </a:lnTo>
                <a:lnTo>
                  <a:pt x="53" y="0"/>
                </a:lnTo>
                <a:lnTo>
                  <a:pt x="47" y="2"/>
                </a:lnTo>
                <a:lnTo>
                  <a:pt x="42" y="4"/>
                </a:lnTo>
                <a:lnTo>
                  <a:pt x="36" y="7"/>
                </a:lnTo>
                <a:lnTo>
                  <a:pt x="32" y="11"/>
                </a:lnTo>
                <a:lnTo>
                  <a:pt x="28" y="17"/>
                </a:lnTo>
                <a:lnTo>
                  <a:pt x="25" y="23"/>
                </a:lnTo>
                <a:lnTo>
                  <a:pt x="22" y="30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50" name="Freeform 498"/>
          <p:cNvSpPr>
            <a:spLocks/>
          </p:cNvSpPr>
          <p:nvPr/>
        </p:nvSpPr>
        <p:spPr bwMode="auto">
          <a:xfrm>
            <a:off x="5718175" y="4648200"/>
            <a:ext cx="31750" cy="103188"/>
          </a:xfrm>
          <a:custGeom>
            <a:avLst/>
            <a:gdLst>
              <a:gd name="T0" fmla="*/ 2147483647 w 68"/>
              <a:gd name="T1" fmla="*/ 2147483647 h 196"/>
              <a:gd name="T2" fmla="*/ 2147483647 w 68"/>
              <a:gd name="T3" fmla="*/ 2147483647 h 196"/>
              <a:gd name="T4" fmla="*/ 2147483647 w 68"/>
              <a:gd name="T5" fmla="*/ 2147483647 h 196"/>
              <a:gd name="T6" fmla="*/ 2147483647 w 68"/>
              <a:gd name="T7" fmla="*/ 2147483647 h 196"/>
              <a:gd name="T8" fmla="*/ 2147483647 w 68"/>
              <a:gd name="T9" fmla="*/ 2147483647 h 196"/>
              <a:gd name="T10" fmla="*/ 2147483647 w 68"/>
              <a:gd name="T11" fmla="*/ 0 h 196"/>
              <a:gd name="T12" fmla="*/ 2035744653 w 68"/>
              <a:gd name="T13" fmla="*/ 0 h 196"/>
              <a:gd name="T14" fmla="*/ 2035744653 w 68"/>
              <a:gd name="T15" fmla="*/ 2147483647 h 196"/>
              <a:gd name="T16" fmla="*/ 0 w 68"/>
              <a:gd name="T17" fmla="*/ 2147483647 h 196"/>
              <a:gd name="T18" fmla="*/ 0 w 68"/>
              <a:gd name="T19" fmla="*/ 2147483647 h 196"/>
              <a:gd name="T20" fmla="*/ 2035744653 w 68"/>
              <a:gd name="T21" fmla="*/ 2147483647 h 196"/>
              <a:gd name="T22" fmla="*/ 2035744653 w 68"/>
              <a:gd name="T23" fmla="*/ 2147483647 h 196"/>
              <a:gd name="T24" fmla="*/ 2035744653 w 68"/>
              <a:gd name="T25" fmla="*/ 2147483647 h 196"/>
              <a:gd name="T26" fmla="*/ 2137553783 w 68"/>
              <a:gd name="T27" fmla="*/ 2147483647 h 196"/>
              <a:gd name="T28" fmla="*/ 2147483647 w 68"/>
              <a:gd name="T29" fmla="*/ 2147483647 h 196"/>
              <a:gd name="T30" fmla="*/ 2147483647 w 68"/>
              <a:gd name="T31" fmla="*/ 2147483647 h 196"/>
              <a:gd name="T32" fmla="*/ 2147483647 w 68"/>
              <a:gd name="T33" fmla="*/ 2147483647 h 196"/>
              <a:gd name="T34" fmla="*/ 2147483647 w 68"/>
              <a:gd name="T35" fmla="*/ 2147483647 h 196"/>
              <a:gd name="T36" fmla="*/ 2147483647 w 68"/>
              <a:gd name="T37" fmla="*/ 2147483647 h 196"/>
              <a:gd name="T38" fmla="*/ 2147483647 w 68"/>
              <a:gd name="T39" fmla="*/ 2147483647 h 196"/>
              <a:gd name="T40" fmla="*/ 2147483647 w 68"/>
              <a:gd name="T41" fmla="*/ 2147483647 h 196"/>
              <a:gd name="T42" fmla="*/ 2147483647 w 68"/>
              <a:gd name="T43" fmla="*/ 2147483647 h 196"/>
              <a:gd name="T44" fmla="*/ 2147483647 w 68"/>
              <a:gd name="T45" fmla="*/ 2147483647 h 196"/>
              <a:gd name="T46" fmla="*/ 2147483647 w 68"/>
              <a:gd name="T47" fmla="*/ 2147483647 h 196"/>
              <a:gd name="T48" fmla="*/ 2147483647 w 68"/>
              <a:gd name="T49" fmla="*/ 2147483647 h 196"/>
              <a:gd name="T50" fmla="*/ 2147483647 w 68"/>
              <a:gd name="T51" fmla="*/ 2147483647 h 196"/>
              <a:gd name="T52" fmla="*/ 2147483647 w 68"/>
              <a:gd name="T53" fmla="*/ 2147483647 h 196"/>
              <a:gd name="T54" fmla="*/ 2147483647 w 68"/>
              <a:gd name="T55" fmla="*/ 2147483647 h 19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8"/>
              <a:gd name="T85" fmla="*/ 0 h 196"/>
              <a:gd name="T86" fmla="*/ 68 w 68"/>
              <a:gd name="T87" fmla="*/ 196 h 19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8" h="196">
                <a:moveTo>
                  <a:pt x="43" y="155"/>
                </a:moveTo>
                <a:lnTo>
                  <a:pt x="43" y="62"/>
                </a:lnTo>
                <a:lnTo>
                  <a:pt x="68" y="62"/>
                </a:lnTo>
                <a:lnTo>
                  <a:pt x="68" y="42"/>
                </a:lnTo>
                <a:lnTo>
                  <a:pt x="43" y="42"/>
                </a:lnTo>
                <a:lnTo>
                  <a:pt x="43" y="0"/>
                </a:lnTo>
                <a:lnTo>
                  <a:pt x="20" y="0"/>
                </a:lnTo>
                <a:lnTo>
                  <a:pt x="20" y="42"/>
                </a:lnTo>
                <a:lnTo>
                  <a:pt x="0" y="42"/>
                </a:lnTo>
                <a:lnTo>
                  <a:pt x="0" y="62"/>
                </a:lnTo>
                <a:lnTo>
                  <a:pt x="20" y="62"/>
                </a:lnTo>
                <a:lnTo>
                  <a:pt x="20" y="165"/>
                </a:lnTo>
                <a:lnTo>
                  <a:pt x="20" y="173"/>
                </a:lnTo>
                <a:lnTo>
                  <a:pt x="21" y="178"/>
                </a:lnTo>
                <a:lnTo>
                  <a:pt x="23" y="184"/>
                </a:lnTo>
                <a:lnTo>
                  <a:pt x="27" y="189"/>
                </a:lnTo>
                <a:lnTo>
                  <a:pt x="31" y="192"/>
                </a:lnTo>
                <a:lnTo>
                  <a:pt x="36" y="195"/>
                </a:lnTo>
                <a:lnTo>
                  <a:pt x="42" y="196"/>
                </a:lnTo>
                <a:lnTo>
                  <a:pt x="50" y="196"/>
                </a:lnTo>
                <a:lnTo>
                  <a:pt x="58" y="195"/>
                </a:lnTo>
                <a:lnTo>
                  <a:pt x="68" y="194"/>
                </a:lnTo>
                <a:lnTo>
                  <a:pt x="68" y="171"/>
                </a:lnTo>
                <a:lnTo>
                  <a:pt x="56" y="173"/>
                </a:lnTo>
                <a:lnTo>
                  <a:pt x="50" y="171"/>
                </a:lnTo>
                <a:lnTo>
                  <a:pt x="46" y="169"/>
                </a:lnTo>
                <a:lnTo>
                  <a:pt x="43" y="163"/>
                </a:lnTo>
                <a:lnTo>
                  <a:pt x="43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51" name="Freeform 499"/>
          <p:cNvSpPr>
            <a:spLocks/>
          </p:cNvSpPr>
          <p:nvPr/>
        </p:nvSpPr>
        <p:spPr bwMode="auto">
          <a:xfrm>
            <a:off x="5759450" y="4640263"/>
            <a:ext cx="53975" cy="109537"/>
          </a:xfrm>
          <a:custGeom>
            <a:avLst/>
            <a:gdLst>
              <a:gd name="T0" fmla="*/ 2147483647 w 114"/>
              <a:gd name="T1" fmla="*/ 2147483647 h 208"/>
              <a:gd name="T2" fmla="*/ 2147483647 w 114"/>
              <a:gd name="T3" fmla="*/ 2147483647 h 208"/>
              <a:gd name="T4" fmla="*/ 2147483647 w 114"/>
              <a:gd name="T5" fmla="*/ 2147483647 h 208"/>
              <a:gd name="T6" fmla="*/ 2147483647 w 114"/>
              <a:gd name="T7" fmla="*/ 2147483647 h 208"/>
              <a:gd name="T8" fmla="*/ 2147483647 w 114"/>
              <a:gd name="T9" fmla="*/ 2147483647 h 208"/>
              <a:gd name="T10" fmla="*/ 2147483647 w 114"/>
              <a:gd name="T11" fmla="*/ 2147483647 h 208"/>
              <a:gd name="T12" fmla="*/ 2147483647 w 114"/>
              <a:gd name="T13" fmla="*/ 2147483647 h 208"/>
              <a:gd name="T14" fmla="*/ 2147483647 w 114"/>
              <a:gd name="T15" fmla="*/ 2147483647 h 208"/>
              <a:gd name="T16" fmla="*/ 2147483647 w 114"/>
              <a:gd name="T17" fmla="*/ 2147483647 h 208"/>
              <a:gd name="T18" fmla="*/ 2147483647 w 114"/>
              <a:gd name="T19" fmla="*/ 2147483647 h 208"/>
              <a:gd name="T20" fmla="*/ 2147483647 w 114"/>
              <a:gd name="T21" fmla="*/ 2147483647 h 208"/>
              <a:gd name="T22" fmla="*/ 2147483647 w 114"/>
              <a:gd name="T23" fmla="*/ 2147483647 h 208"/>
              <a:gd name="T24" fmla="*/ 2147483647 w 114"/>
              <a:gd name="T25" fmla="*/ 2147483647 h 208"/>
              <a:gd name="T26" fmla="*/ 2147483647 w 114"/>
              <a:gd name="T27" fmla="*/ 2147483647 h 208"/>
              <a:gd name="T28" fmla="*/ 2147483647 w 114"/>
              <a:gd name="T29" fmla="*/ 2147483647 h 208"/>
              <a:gd name="T30" fmla="*/ 2147483647 w 114"/>
              <a:gd name="T31" fmla="*/ 2147483647 h 208"/>
              <a:gd name="T32" fmla="*/ 2147483647 w 114"/>
              <a:gd name="T33" fmla="*/ 2147483647 h 208"/>
              <a:gd name="T34" fmla="*/ 2147483647 w 114"/>
              <a:gd name="T35" fmla="*/ 2147483647 h 208"/>
              <a:gd name="T36" fmla="*/ 2147483647 w 114"/>
              <a:gd name="T37" fmla="*/ 2147483647 h 208"/>
              <a:gd name="T38" fmla="*/ 2147483647 w 114"/>
              <a:gd name="T39" fmla="*/ 2147483647 h 208"/>
              <a:gd name="T40" fmla="*/ 2147483647 w 114"/>
              <a:gd name="T41" fmla="*/ 2147483647 h 208"/>
              <a:gd name="T42" fmla="*/ 2147483647 w 114"/>
              <a:gd name="T43" fmla="*/ 2147483647 h 208"/>
              <a:gd name="T44" fmla="*/ 2147483647 w 114"/>
              <a:gd name="T45" fmla="*/ 2147483647 h 208"/>
              <a:gd name="T46" fmla="*/ 2147483647 w 114"/>
              <a:gd name="T47" fmla="*/ 2147483647 h 208"/>
              <a:gd name="T48" fmla="*/ 2147483647 w 114"/>
              <a:gd name="T49" fmla="*/ 0 h 208"/>
              <a:gd name="T50" fmla="*/ 0 w 114"/>
              <a:gd name="T51" fmla="*/ 0 h 208"/>
              <a:gd name="T52" fmla="*/ 0 w 114"/>
              <a:gd name="T53" fmla="*/ 2147483647 h 208"/>
              <a:gd name="T54" fmla="*/ 2147483647 w 114"/>
              <a:gd name="T55" fmla="*/ 2147483647 h 208"/>
              <a:gd name="T56" fmla="*/ 2147483647 w 114"/>
              <a:gd name="T57" fmla="*/ 2147483647 h 208"/>
              <a:gd name="T58" fmla="*/ 2147483647 w 114"/>
              <a:gd name="T59" fmla="*/ 2147483647 h 208"/>
              <a:gd name="T60" fmla="*/ 2147483647 w 114"/>
              <a:gd name="T61" fmla="*/ 2147483647 h 208"/>
              <a:gd name="T62" fmla="*/ 2147483647 w 114"/>
              <a:gd name="T63" fmla="*/ 2147483647 h 208"/>
              <a:gd name="T64" fmla="*/ 2147483647 w 114"/>
              <a:gd name="T65" fmla="*/ 2147483647 h 208"/>
              <a:gd name="T66" fmla="*/ 2147483647 w 114"/>
              <a:gd name="T67" fmla="*/ 2147483647 h 208"/>
              <a:gd name="T68" fmla="*/ 2147483647 w 114"/>
              <a:gd name="T69" fmla="*/ 2147483647 h 208"/>
              <a:gd name="T70" fmla="*/ 2147483647 w 114"/>
              <a:gd name="T71" fmla="*/ 2147483647 h 208"/>
              <a:gd name="T72" fmla="*/ 2147483647 w 114"/>
              <a:gd name="T73" fmla="*/ 2147483647 h 208"/>
              <a:gd name="T74" fmla="*/ 2147483647 w 114"/>
              <a:gd name="T75" fmla="*/ 2147483647 h 208"/>
              <a:gd name="T76" fmla="*/ 2147483647 w 114"/>
              <a:gd name="T77" fmla="*/ 2147483647 h 208"/>
              <a:gd name="T78" fmla="*/ 2147483647 w 114"/>
              <a:gd name="T79" fmla="*/ 2147483647 h 208"/>
              <a:gd name="T80" fmla="*/ 2147483647 w 114"/>
              <a:gd name="T81" fmla="*/ 2147483647 h 208"/>
              <a:gd name="T82" fmla="*/ 2147483647 w 114"/>
              <a:gd name="T83" fmla="*/ 2147483647 h 208"/>
              <a:gd name="T84" fmla="*/ 2147483647 w 114"/>
              <a:gd name="T85" fmla="*/ 2147483647 h 208"/>
              <a:gd name="T86" fmla="*/ 2147483647 w 114"/>
              <a:gd name="T87" fmla="*/ 2147483647 h 208"/>
              <a:gd name="T88" fmla="*/ 2147483647 w 114"/>
              <a:gd name="T89" fmla="*/ 2147483647 h 208"/>
              <a:gd name="T90" fmla="*/ 2147483647 w 114"/>
              <a:gd name="T91" fmla="*/ 2147483647 h 20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208"/>
              <a:gd name="T140" fmla="*/ 114 w 114"/>
              <a:gd name="T141" fmla="*/ 208 h 20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208">
                <a:moveTo>
                  <a:pt x="90" y="208"/>
                </a:moveTo>
                <a:lnTo>
                  <a:pt x="114" y="208"/>
                </a:lnTo>
                <a:lnTo>
                  <a:pt x="114" y="117"/>
                </a:lnTo>
                <a:lnTo>
                  <a:pt x="114" y="110"/>
                </a:lnTo>
                <a:lnTo>
                  <a:pt x="114" y="99"/>
                </a:lnTo>
                <a:lnTo>
                  <a:pt x="113" y="90"/>
                </a:lnTo>
                <a:lnTo>
                  <a:pt x="112" y="81"/>
                </a:lnTo>
                <a:lnTo>
                  <a:pt x="107" y="74"/>
                </a:lnTo>
                <a:lnTo>
                  <a:pt x="104" y="68"/>
                </a:lnTo>
                <a:lnTo>
                  <a:pt x="101" y="64"/>
                </a:lnTo>
                <a:lnTo>
                  <a:pt x="97" y="61"/>
                </a:lnTo>
                <a:lnTo>
                  <a:pt x="91" y="57"/>
                </a:lnTo>
                <a:lnTo>
                  <a:pt x="86" y="55"/>
                </a:lnTo>
                <a:lnTo>
                  <a:pt x="80" y="54"/>
                </a:lnTo>
                <a:lnTo>
                  <a:pt x="73" y="53"/>
                </a:lnTo>
                <a:lnTo>
                  <a:pt x="65" y="53"/>
                </a:lnTo>
                <a:lnTo>
                  <a:pt x="59" y="53"/>
                </a:lnTo>
                <a:lnTo>
                  <a:pt x="51" y="54"/>
                </a:lnTo>
                <a:lnTo>
                  <a:pt x="46" y="56"/>
                </a:lnTo>
                <a:lnTo>
                  <a:pt x="40" y="59"/>
                </a:lnTo>
                <a:lnTo>
                  <a:pt x="35" y="62"/>
                </a:lnTo>
                <a:lnTo>
                  <a:pt x="30" y="67"/>
                </a:lnTo>
                <a:lnTo>
                  <a:pt x="26" y="71"/>
                </a:lnTo>
                <a:lnTo>
                  <a:pt x="23" y="77"/>
                </a:lnTo>
                <a:lnTo>
                  <a:pt x="23" y="0"/>
                </a:lnTo>
                <a:lnTo>
                  <a:pt x="0" y="0"/>
                </a:lnTo>
                <a:lnTo>
                  <a:pt x="0" y="208"/>
                </a:lnTo>
                <a:lnTo>
                  <a:pt x="23" y="208"/>
                </a:lnTo>
                <a:lnTo>
                  <a:pt x="23" y="118"/>
                </a:lnTo>
                <a:lnTo>
                  <a:pt x="24" y="109"/>
                </a:lnTo>
                <a:lnTo>
                  <a:pt x="26" y="100"/>
                </a:lnTo>
                <a:lnTo>
                  <a:pt x="29" y="92"/>
                </a:lnTo>
                <a:lnTo>
                  <a:pt x="33" y="87"/>
                </a:lnTo>
                <a:lnTo>
                  <a:pt x="40" y="82"/>
                </a:lnTo>
                <a:lnTo>
                  <a:pt x="46" y="78"/>
                </a:lnTo>
                <a:lnTo>
                  <a:pt x="55" y="76"/>
                </a:lnTo>
                <a:lnTo>
                  <a:pt x="63" y="75"/>
                </a:lnTo>
                <a:lnTo>
                  <a:pt x="70" y="76"/>
                </a:lnTo>
                <a:lnTo>
                  <a:pt x="77" y="77"/>
                </a:lnTo>
                <a:lnTo>
                  <a:pt x="82" y="81"/>
                </a:lnTo>
                <a:lnTo>
                  <a:pt x="85" y="84"/>
                </a:lnTo>
                <a:lnTo>
                  <a:pt x="87" y="90"/>
                </a:lnTo>
                <a:lnTo>
                  <a:pt x="89" y="97"/>
                </a:lnTo>
                <a:lnTo>
                  <a:pt x="90" y="105"/>
                </a:lnTo>
                <a:lnTo>
                  <a:pt x="90" y="114"/>
                </a:lnTo>
                <a:lnTo>
                  <a:pt x="90" y="20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52" name="Freeform 500"/>
          <p:cNvSpPr>
            <a:spLocks noEditPoints="1"/>
          </p:cNvSpPr>
          <p:nvPr/>
        </p:nvSpPr>
        <p:spPr bwMode="auto">
          <a:xfrm>
            <a:off x="5826125" y="4668838"/>
            <a:ext cx="58738" cy="82550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568775937 h 158"/>
              <a:gd name="T24" fmla="*/ 2147483647 w 123"/>
              <a:gd name="T25" fmla="*/ 142492282 h 158"/>
              <a:gd name="T26" fmla="*/ 2147483647 w 123"/>
              <a:gd name="T27" fmla="*/ 142492282 h 158"/>
              <a:gd name="T28" fmla="*/ 2147483647 w 123"/>
              <a:gd name="T29" fmla="*/ 1568775937 h 158"/>
              <a:gd name="T30" fmla="*/ 1088933961 w 123"/>
              <a:gd name="T31" fmla="*/ 2147483647 h 158"/>
              <a:gd name="T32" fmla="*/ 109007225 w 123"/>
              <a:gd name="T33" fmla="*/ 2147483647 h 158"/>
              <a:gd name="T34" fmla="*/ 109007225 w 123"/>
              <a:gd name="T35" fmla="*/ 2147483647 h 158"/>
              <a:gd name="T36" fmla="*/ 1088933961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3"/>
                </a:lnTo>
                <a:lnTo>
                  <a:pt x="87" y="128"/>
                </a:lnTo>
                <a:lnTo>
                  <a:pt x="82" y="130"/>
                </a:lnTo>
                <a:lnTo>
                  <a:pt x="77" y="132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1"/>
                </a:lnTo>
                <a:lnTo>
                  <a:pt x="41" y="128"/>
                </a:lnTo>
                <a:lnTo>
                  <a:pt x="35" y="122"/>
                </a:lnTo>
                <a:lnTo>
                  <a:pt x="31" y="116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5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20"/>
                </a:lnTo>
                <a:lnTo>
                  <a:pt x="98" y="11"/>
                </a:lnTo>
                <a:lnTo>
                  <a:pt x="88" y="4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6"/>
                </a:lnTo>
                <a:lnTo>
                  <a:pt x="25" y="11"/>
                </a:lnTo>
                <a:lnTo>
                  <a:pt x="17" y="21"/>
                </a:lnTo>
                <a:lnTo>
                  <a:pt x="10" y="32"/>
                </a:lnTo>
                <a:lnTo>
                  <a:pt x="4" y="46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7"/>
                </a:lnTo>
                <a:lnTo>
                  <a:pt x="25" y="146"/>
                </a:lnTo>
                <a:lnTo>
                  <a:pt x="36" y="152"/>
                </a:lnTo>
                <a:lnTo>
                  <a:pt x="49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7"/>
                </a:lnTo>
                <a:lnTo>
                  <a:pt x="32" y="39"/>
                </a:lnTo>
                <a:lnTo>
                  <a:pt x="36" y="34"/>
                </a:lnTo>
                <a:lnTo>
                  <a:pt x="41" y="28"/>
                </a:lnTo>
                <a:lnTo>
                  <a:pt x="48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4" y="29"/>
                </a:lnTo>
                <a:lnTo>
                  <a:pt x="90" y="34"/>
                </a:lnTo>
                <a:lnTo>
                  <a:pt x="94" y="39"/>
                </a:lnTo>
                <a:lnTo>
                  <a:pt x="97" y="47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53" name="Freeform 501"/>
          <p:cNvSpPr>
            <a:spLocks noEditPoints="1"/>
          </p:cNvSpPr>
          <p:nvPr/>
        </p:nvSpPr>
        <p:spPr bwMode="auto">
          <a:xfrm>
            <a:off x="5929313" y="4640263"/>
            <a:ext cx="71437" cy="109537"/>
          </a:xfrm>
          <a:custGeom>
            <a:avLst/>
            <a:gdLst>
              <a:gd name="T0" fmla="*/ 0 w 153"/>
              <a:gd name="T1" fmla="*/ 2147483647 h 208"/>
              <a:gd name="T2" fmla="*/ 2147483647 w 153"/>
              <a:gd name="T3" fmla="*/ 2147483647 h 208"/>
              <a:gd name="T4" fmla="*/ 2147483647 w 153"/>
              <a:gd name="T5" fmla="*/ 2147483647 h 208"/>
              <a:gd name="T6" fmla="*/ 2147483647 w 153"/>
              <a:gd name="T7" fmla="*/ 2147483647 h 208"/>
              <a:gd name="T8" fmla="*/ 2147483647 w 153"/>
              <a:gd name="T9" fmla="*/ 2147483647 h 208"/>
              <a:gd name="T10" fmla="*/ 2147483647 w 153"/>
              <a:gd name="T11" fmla="*/ 2147483647 h 208"/>
              <a:gd name="T12" fmla="*/ 2147483647 w 153"/>
              <a:gd name="T13" fmla="*/ 2147483647 h 208"/>
              <a:gd name="T14" fmla="*/ 2147483647 w 153"/>
              <a:gd name="T15" fmla="*/ 2147483647 h 208"/>
              <a:gd name="T16" fmla="*/ 2147483647 w 153"/>
              <a:gd name="T17" fmla="*/ 2147483647 h 208"/>
              <a:gd name="T18" fmla="*/ 2147483647 w 153"/>
              <a:gd name="T19" fmla="*/ 2147483647 h 208"/>
              <a:gd name="T20" fmla="*/ 2147483647 w 153"/>
              <a:gd name="T21" fmla="*/ 2147483647 h 208"/>
              <a:gd name="T22" fmla="*/ 2147483647 w 153"/>
              <a:gd name="T23" fmla="*/ 2147483647 h 208"/>
              <a:gd name="T24" fmla="*/ 2147483647 w 153"/>
              <a:gd name="T25" fmla="*/ 2147483647 h 208"/>
              <a:gd name="T26" fmla="*/ 2147483647 w 153"/>
              <a:gd name="T27" fmla="*/ 2147483647 h 208"/>
              <a:gd name="T28" fmla="*/ 2147483647 w 153"/>
              <a:gd name="T29" fmla="*/ 2147483647 h 208"/>
              <a:gd name="T30" fmla="*/ 2147483647 w 153"/>
              <a:gd name="T31" fmla="*/ 2147483647 h 208"/>
              <a:gd name="T32" fmla="*/ 2147483647 w 153"/>
              <a:gd name="T33" fmla="*/ 2147483647 h 208"/>
              <a:gd name="T34" fmla="*/ 2147483647 w 153"/>
              <a:gd name="T35" fmla="*/ 2147483647 h 208"/>
              <a:gd name="T36" fmla="*/ 2147483647 w 153"/>
              <a:gd name="T37" fmla="*/ 2147483647 h 208"/>
              <a:gd name="T38" fmla="*/ 2147483647 w 153"/>
              <a:gd name="T39" fmla="*/ 2147483647 h 208"/>
              <a:gd name="T40" fmla="*/ 2147483647 w 153"/>
              <a:gd name="T41" fmla="*/ 2147483647 h 208"/>
              <a:gd name="T42" fmla="*/ 2147483647 w 153"/>
              <a:gd name="T43" fmla="*/ 2147483647 h 208"/>
              <a:gd name="T44" fmla="*/ 2147483647 w 153"/>
              <a:gd name="T45" fmla="*/ 2147483647 h 208"/>
              <a:gd name="T46" fmla="*/ 2147483647 w 153"/>
              <a:gd name="T47" fmla="*/ 2147483647 h 208"/>
              <a:gd name="T48" fmla="*/ 2147483647 w 153"/>
              <a:gd name="T49" fmla="*/ 2147483647 h 208"/>
              <a:gd name="T50" fmla="*/ 2147483647 w 153"/>
              <a:gd name="T51" fmla="*/ 2147483647 h 208"/>
              <a:gd name="T52" fmla="*/ 2147483647 w 153"/>
              <a:gd name="T53" fmla="*/ 2147483647 h 208"/>
              <a:gd name="T54" fmla="*/ 2147483647 w 153"/>
              <a:gd name="T55" fmla="*/ 2147483647 h 208"/>
              <a:gd name="T56" fmla="*/ 2147483647 w 153"/>
              <a:gd name="T57" fmla="*/ 1606565542 h 208"/>
              <a:gd name="T58" fmla="*/ 2147483647 w 153"/>
              <a:gd name="T59" fmla="*/ 1022234004 h 208"/>
              <a:gd name="T60" fmla="*/ 2147483647 w 153"/>
              <a:gd name="T61" fmla="*/ 584054536 h 208"/>
              <a:gd name="T62" fmla="*/ 2147483647 w 153"/>
              <a:gd name="T63" fmla="*/ 146152398 h 208"/>
              <a:gd name="T64" fmla="*/ 2147483647 w 153"/>
              <a:gd name="T65" fmla="*/ 0 h 208"/>
              <a:gd name="T66" fmla="*/ 2147483647 w 153"/>
              <a:gd name="T67" fmla="*/ 0 h 208"/>
              <a:gd name="T68" fmla="*/ 0 w 153"/>
              <a:gd name="T69" fmla="*/ 0 h 208"/>
              <a:gd name="T70" fmla="*/ 0 w 153"/>
              <a:gd name="T71" fmla="*/ 2147483647 h 208"/>
              <a:gd name="T72" fmla="*/ 2147483647 w 153"/>
              <a:gd name="T73" fmla="*/ 2147483647 h 208"/>
              <a:gd name="T74" fmla="*/ 2147483647 w 153"/>
              <a:gd name="T75" fmla="*/ 2147483647 h 208"/>
              <a:gd name="T76" fmla="*/ 2147483647 w 153"/>
              <a:gd name="T77" fmla="*/ 2147483647 h 208"/>
              <a:gd name="T78" fmla="*/ 2147483647 w 153"/>
              <a:gd name="T79" fmla="*/ 2147483647 h 208"/>
              <a:gd name="T80" fmla="*/ 2147483647 w 153"/>
              <a:gd name="T81" fmla="*/ 2147483647 h 208"/>
              <a:gd name="T82" fmla="*/ 2147483647 w 153"/>
              <a:gd name="T83" fmla="*/ 2147483647 h 208"/>
              <a:gd name="T84" fmla="*/ 2147483647 w 153"/>
              <a:gd name="T85" fmla="*/ 2147483647 h 208"/>
              <a:gd name="T86" fmla="*/ 2147483647 w 153"/>
              <a:gd name="T87" fmla="*/ 2147483647 h 208"/>
              <a:gd name="T88" fmla="*/ 2147483647 w 153"/>
              <a:gd name="T89" fmla="*/ 2147483647 h 208"/>
              <a:gd name="T90" fmla="*/ 2147483647 w 153"/>
              <a:gd name="T91" fmla="*/ 2147483647 h 208"/>
              <a:gd name="T92" fmla="*/ 2147483647 w 153"/>
              <a:gd name="T93" fmla="*/ 2147483647 h 208"/>
              <a:gd name="T94" fmla="*/ 2147483647 w 153"/>
              <a:gd name="T95" fmla="*/ 2147483647 h 208"/>
              <a:gd name="T96" fmla="*/ 2147483647 w 153"/>
              <a:gd name="T97" fmla="*/ 2147483647 h 208"/>
              <a:gd name="T98" fmla="*/ 2147483647 w 153"/>
              <a:gd name="T99" fmla="*/ 2147483647 h 208"/>
              <a:gd name="T100" fmla="*/ 2147483647 w 153"/>
              <a:gd name="T101" fmla="*/ 2147483647 h 208"/>
              <a:gd name="T102" fmla="*/ 2147483647 w 153"/>
              <a:gd name="T103" fmla="*/ 2147483647 h 208"/>
              <a:gd name="T104" fmla="*/ 2147483647 w 153"/>
              <a:gd name="T105" fmla="*/ 2147483647 h 208"/>
              <a:gd name="T106" fmla="*/ 2147483647 w 153"/>
              <a:gd name="T107" fmla="*/ 2147483647 h 208"/>
              <a:gd name="T108" fmla="*/ 2147483647 w 153"/>
              <a:gd name="T109" fmla="*/ 2147483647 h 208"/>
              <a:gd name="T110" fmla="*/ 2147483647 w 153"/>
              <a:gd name="T111" fmla="*/ 2147483647 h 2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3"/>
              <a:gd name="T169" fmla="*/ 0 h 208"/>
              <a:gd name="T170" fmla="*/ 153 w 153"/>
              <a:gd name="T171" fmla="*/ 208 h 2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3" h="208">
                <a:moveTo>
                  <a:pt x="0" y="208"/>
                </a:moveTo>
                <a:lnTo>
                  <a:pt x="71" y="208"/>
                </a:lnTo>
                <a:lnTo>
                  <a:pt x="81" y="208"/>
                </a:lnTo>
                <a:lnTo>
                  <a:pt x="89" y="205"/>
                </a:lnTo>
                <a:lnTo>
                  <a:pt x="98" y="204"/>
                </a:lnTo>
                <a:lnTo>
                  <a:pt x="106" y="201"/>
                </a:lnTo>
                <a:lnTo>
                  <a:pt x="113" y="197"/>
                </a:lnTo>
                <a:lnTo>
                  <a:pt x="120" y="191"/>
                </a:lnTo>
                <a:lnTo>
                  <a:pt x="126" y="187"/>
                </a:lnTo>
                <a:lnTo>
                  <a:pt x="131" y="180"/>
                </a:lnTo>
                <a:lnTo>
                  <a:pt x="137" y="173"/>
                </a:lnTo>
                <a:lnTo>
                  <a:pt x="141" y="165"/>
                </a:lnTo>
                <a:lnTo>
                  <a:pt x="145" y="156"/>
                </a:lnTo>
                <a:lnTo>
                  <a:pt x="148" y="146"/>
                </a:lnTo>
                <a:lnTo>
                  <a:pt x="150" y="137"/>
                </a:lnTo>
                <a:lnTo>
                  <a:pt x="152" y="125"/>
                </a:lnTo>
                <a:lnTo>
                  <a:pt x="153" y="113"/>
                </a:lnTo>
                <a:lnTo>
                  <a:pt x="153" y="100"/>
                </a:lnTo>
                <a:lnTo>
                  <a:pt x="153" y="89"/>
                </a:lnTo>
                <a:lnTo>
                  <a:pt x="152" y="78"/>
                </a:lnTo>
                <a:lnTo>
                  <a:pt x="150" y="68"/>
                </a:lnTo>
                <a:lnTo>
                  <a:pt x="148" y="57"/>
                </a:lnTo>
                <a:lnTo>
                  <a:pt x="145" y="49"/>
                </a:lnTo>
                <a:lnTo>
                  <a:pt x="142" y="40"/>
                </a:lnTo>
                <a:lnTo>
                  <a:pt x="138" y="33"/>
                </a:lnTo>
                <a:lnTo>
                  <a:pt x="132" y="26"/>
                </a:lnTo>
                <a:lnTo>
                  <a:pt x="127" y="20"/>
                </a:lnTo>
                <a:lnTo>
                  <a:pt x="121" y="15"/>
                </a:lnTo>
                <a:lnTo>
                  <a:pt x="114" y="11"/>
                </a:lnTo>
                <a:lnTo>
                  <a:pt x="107" y="7"/>
                </a:lnTo>
                <a:lnTo>
                  <a:pt x="100" y="4"/>
                </a:lnTo>
                <a:lnTo>
                  <a:pt x="91" y="1"/>
                </a:lnTo>
                <a:lnTo>
                  <a:pt x="82" y="0"/>
                </a:lnTo>
                <a:lnTo>
                  <a:pt x="72" y="0"/>
                </a:lnTo>
                <a:lnTo>
                  <a:pt x="0" y="0"/>
                </a:lnTo>
                <a:lnTo>
                  <a:pt x="0" y="208"/>
                </a:lnTo>
                <a:close/>
                <a:moveTo>
                  <a:pt x="70" y="25"/>
                </a:moveTo>
                <a:lnTo>
                  <a:pt x="83" y="26"/>
                </a:lnTo>
                <a:lnTo>
                  <a:pt x="94" y="29"/>
                </a:lnTo>
                <a:lnTo>
                  <a:pt x="104" y="36"/>
                </a:lnTo>
                <a:lnTo>
                  <a:pt x="112" y="45"/>
                </a:lnTo>
                <a:lnTo>
                  <a:pt x="119" y="56"/>
                </a:lnTo>
                <a:lnTo>
                  <a:pt x="123" y="69"/>
                </a:lnTo>
                <a:lnTo>
                  <a:pt x="126" y="84"/>
                </a:lnTo>
                <a:lnTo>
                  <a:pt x="127" y="103"/>
                </a:lnTo>
                <a:lnTo>
                  <a:pt x="126" y="121"/>
                </a:lnTo>
                <a:lnTo>
                  <a:pt x="124" y="137"/>
                </a:lnTo>
                <a:lnTo>
                  <a:pt x="119" y="151"/>
                </a:lnTo>
                <a:lnTo>
                  <a:pt x="112" y="162"/>
                </a:lnTo>
                <a:lnTo>
                  <a:pt x="105" y="170"/>
                </a:lnTo>
                <a:lnTo>
                  <a:pt x="94" y="177"/>
                </a:lnTo>
                <a:lnTo>
                  <a:pt x="83" y="181"/>
                </a:lnTo>
                <a:lnTo>
                  <a:pt x="70" y="182"/>
                </a:lnTo>
                <a:lnTo>
                  <a:pt x="26" y="182"/>
                </a:lnTo>
                <a:lnTo>
                  <a:pt x="26" y="25"/>
                </a:lnTo>
                <a:lnTo>
                  <a:pt x="70" y="2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54" name="Rectangle 502"/>
          <p:cNvSpPr>
            <a:spLocks noChangeArrowheads="1"/>
          </p:cNvSpPr>
          <p:nvPr/>
        </p:nvSpPr>
        <p:spPr bwMode="auto">
          <a:xfrm>
            <a:off x="6015038" y="4733925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55" name="Freeform 503"/>
          <p:cNvSpPr>
            <a:spLocks noEditPoints="1"/>
          </p:cNvSpPr>
          <p:nvPr/>
        </p:nvSpPr>
        <p:spPr bwMode="auto">
          <a:xfrm>
            <a:off x="4851400" y="4838700"/>
            <a:ext cx="60325" cy="104775"/>
          </a:xfrm>
          <a:custGeom>
            <a:avLst/>
            <a:gdLst>
              <a:gd name="T0" fmla="*/ 2147483647 w 129"/>
              <a:gd name="T1" fmla="*/ 2147483647 h 196"/>
              <a:gd name="T2" fmla="*/ 2147483647 w 129"/>
              <a:gd name="T3" fmla="*/ 2147483647 h 196"/>
              <a:gd name="T4" fmla="*/ 2147483647 w 129"/>
              <a:gd name="T5" fmla="*/ 2147483647 h 196"/>
              <a:gd name="T6" fmla="*/ 2147483647 w 129"/>
              <a:gd name="T7" fmla="*/ 2147483647 h 196"/>
              <a:gd name="T8" fmla="*/ 2147483647 w 129"/>
              <a:gd name="T9" fmla="*/ 2147483647 h 196"/>
              <a:gd name="T10" fmla="*/ 2147483647 w 129"/>
              <a:gd name="T11" fmla="*/ 2147483647 h 196"/>
              <a:gd name="T12" fmla="*/ 2147483647 w 129"/>
              <a:gd name="T13" fmla="*/ 0 h 196"/>
              <a:gd name="T14" fmla="*/ 2147483647 w 129"/>
              <a:gd name="T15" fmla="*/ 0 h 196"/>
              <a:gd name="T16" fmla="*/ 0 w 129"/>
              <a:gd name="T17" fmla="*/ 2147483647 h 196"/>
              <a:gd name="T18" fmla="*/ 0 w 129"/>
              <a:gd name="T19" fmla="*/ 2147483647 h 196"/>
              <a:gd name="T20" fmla="*/ 2147483647 w 129"/>
              <a:gd name="T21" fmla="*/ 2147483647 h 196"/>
              <a:gd name="T22" fmla="*/ 2147483647 w 129"/>
              <a:gd name="T23" fmla="*/ 2147483647 h 196"/>
              <a:gd name="T24" fmla="*/ 2147483647 w 129"/>
              <a:gd name="T25" fmla="*/ 2147483647 h 196"/>
              <a:gd name="T26" fmla="*/ 2147483647 w 129"/>
              <a:gd name="T27" fmla="*/ 2147483647 h 196"/>
              <a:gd name="T28" fmla="*/ 2147483647 w 129"/>
              <a:gd name="T29" fmla="*/ 2147483647 h 196"/>
              <a:gd name="T30" fmla="*/ 2147483647 w 129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6"/>
              <a:gd name="T50" fmla="*/ 129 w 129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6">
                <a:moveTo>
                  <a:pt x="79" y="196"/>
                </a:moveTo>
                <a:lnTo>
                  <a:pt x="103" y="196"/>
                </a:lnTo>
                <a:lnTo>
                  <a:pt x="103" y="147"/>
                </a:lnTo>
                <a:lnTo>
                  <a:pt x="129" y="147"/>
                </a:lnTo>
                <a:lnTo>
                  <a:pt x="129" y="124"/>
                </a:lnTo>
                <a:lnTo>
                  <a:pt x="103" y="124"/>
                </a:lnTo>
                <a:lnTo>
                  <a:pt x="103" y="0"/>
                </a:lnTo>
                <a:lnTo>
                  <a:pt x="79" y="0"/>
                </a:lnTo>
                <a:lnTo>
                  <a:pt x="0" y="122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4"/>
                </a:moveTo>
                <a:lnTo>
                  <a:pt x="79" y="34"/>
                </a:lnTo>
                <a:lnTo>
                  <a:pt x="79" y="124"/>
                </a:lnTo>
                <a:lnTo>
                  <a:pt x="22" y="1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56" name="Freeform 504"/>
          <p:cNvSpPr>
            <a:spLocks noEditPoints="1"/>
          </p:cNvSpPr>
          <p:nvPr/>
        </p:nvSpPr>
        <p:spPr bwMode="auto">
          <a:xfrm>
            <a:off x="4918075" y="4838700"/>
            <a:ext cx="60325" cy="104775"/>
          </a:xfrm>
          <a:custGeom>
            <a:avLst/>
            <a:gdLst>
              <a:gd name="T0" fmla="*/ 2147483647 w 129"/>
              <a:gd name="T1" fmla="*/ 2147483647 h 196"/>
              <a:gd name="T2" fmla="*/ 2147483647 w 129"/>
              <a:gd name="T3" fmla="*/ 2147483647 h 196"/>
              <a:gd name="T4" fmla="*/ 2147483647 w 129"/>
              <a:gd name="T5" fmla="*/ 2147483647 h 196"/>
              <a:gd name="T6" fmla="*/ 2147483647 w 129"/>
              <a:gd name="T7" fmla="*/ 2147483647 h 196"/>
              <a:gd name="T8" fmla="*/ 2147483647 w 129"/>
              <a:gd name="T9" fmla="*/ 2147483647 h 196"/>
              <a:gd name="T10" fmla="*/ 2147483647 w 129"/>
              <a:gd name="T11" fmla="*/ 2147483647 h 196"/>
              <a:gd name="T12" fmla="*/ 2147483647 w 129"/>
              <a:gd name="T13" fmla="*/ 0 h 196"/>
              <a:gd name="T14" fmla="*/ 2147483647 w 129"/>
              <a:gd name="T15" fmla="*/ 0 h 196"/>
              <a:gd name="T16" fmla="*/ 0 w 129"/>
              <a:gd name="T17" fmla="*/ 2147483647 h 196"/>
              <a:gd name="T18" fmla="*/ 0 w 129"/>
              <a:gd name="T19" fmla="*/ 2147483647 h 196"/>
              <a:gd name="T20" fmla="*/ 2147483647 w 129"/>
              <a:gd name="T21" fmla="*/ 2147483647 h 196"/>
              <a:gd name="T22" fmla="*/ 2147483647 w 129"/>
              <a:gd name="T23" fmla="*/ 2147483647 h 196"/>
              <a:gd name="T24" fmla="*/ 2147483647 w 129"/>
              <a:gd name="T25" fmla="*/ 2147483647 h 196"/>
              <a:gd name="T26" fmla="*/ 2147483647 w 129"/>
              <a:gd name="T27" fmla="*/ 2147483647 h 196"/>
              <a:gd name="T28" fmla="*/ 2147483647 w 129"/>
              <a:gd name="T29" fmla="*/ 2147483647 h 196"/>
              <a:gd name="T30" fmla="*/ 2147483647 w 129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6"/>
              <a:gd name="T50" fmla="*/ 129 w 129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6">
                <a:moveTo>
                  <a:pt x="79" y="196"/>
                </a:moveTo>
                <a:lnTo>
                  <a:pt x="104" y="196"/>
                </a:lnTo>
                <a:lnTo>
                  <a:pt x="104" y="147"/>
                </a:lnTo>
                <a:lnTo>
                  <a:pt x="129" y="147"/>
                </a:lnTo>
                <a:lnTo>
                  <a:pt x="129" y="124"/>
                </a:lnTo>
                <a:lnTo>
                  <a:pt x="104" y="124"/>
                </a:lnTo>
                <a:lnTo>
                  <a:pt x="104" y="0"/>
                </a:lnTo>
                <a:lnTo>
                  <a:pt x="79" y="0"/>
                </a:lnTo>
                <a:lnTo>
                  <a:pt x="0" y="122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4"/>
                </a:moveTo>
                <a:lnTo>
                  <a:pt x="79" y="34"/>
                </a:lnTo>
                <a:lnTo>
                  <a:pt x="79" y="124"/>
                </a:lnTo>
                <a:lnTo>
                  <a:pt x="22" y="12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57" name="Freeform 505"/>
          <p:cNvSpPr>
            <a:spLocks/>
          </p:cNvSpPr>
          <p:nvPr/>
        </p:nvSpPr>
        <p:spPr bwMode="auto">
          <a:xfrm>
            <a:off x="5530850" y="4833938"/>
            <a:ext cx="50800" cy="111125"/>
          </a:xfrm>
          <a:custGeom>
            <a:avLst/>
            <a:gdLst>
              <a:gd name="T0" fmla="*/ 0 w 108"/>
              <a:gd name="T1" fmla="*/ 2147483647 h 212"/>
              <a:gd name="T2" fmla="*/ 0 w 108"/>
              <a:gd name="T3" fmla="*/ 2147483647 h 212"/>
              <a:gd name="T4" fmla="*/ 103986659 w 108"/>
              <a:gd name="T5" fmla="*/ 2147483647 h 212"/>
              <a:gd name="T6" fmla="*/ 312181552 w 108"/>
              <a:gd name="T7" fmla="*/ 2147483647 h 212"/>
              <a:gd name="T8" fmla="*/ 728570807 w 108"/>
              <a:gd name="T9" fmla="*/ 2147483647 h 212"/>
              <a:gd name="T10" fmla="*/ 1352932970 w 108"/>
              <a:gd name="T11" fmla="*/ 2147483647 h 212"/>
              <a:gd name="T12" fmla="*/ 2147483647 w 108"/>
              <a:gd name="T13" fmla="*/ 2147483647 h 212"/>
              <a:gd name="T14" fmla="*/ 2147483647 w 108"/>
              <a:gd name="T15" fmla="*/ 2147483647 h 212"/>
              <a:gd name="T16" fmla="*/ 2147483647 w 108"/>
              <a:gd name="T17" fmla="*/ 2147483647 h 212"/>
              <a:gd name="T18" fmla="*/ 2147483647 w 108"/>
              <a:gd name="T19" fmla="*/ 2147483647 h 212"/>
              <a:gd name="T20" fmla="*/ 2147483647 w 108"/>
              <a:gd name="T21" fmla="*/ 2147483647 h 212"/>
              <a:gd name="T22" fmla="*/ 2147483647 w 108"/>
              <a:gd name="T23" fmla="*/ 2147483647 h 212"/>
              <a:gd name="T24" fmla="*/ 2147483647 w 108"/>
              <a:gd name="T25" fmla="*/ 2147483647 h 212"/>
              <a:gd name="T26" fmla="*/ 2147483647 w 108"/>
              <a:gd name="T27" fmla="*/ 2147483647 h 212"/>
              <a:gd name="T28" fmla="*/ 2147483647 w 108"/>
              <a:gd name="T29" fmla="*/ 2147483647 h 212"/>
              <a:gd name="T30" fmla="*/ 2147483647 w 108"/>
              <a:gd name="T31" fmla="*/ 2147483647 h 212"/>
              <a:gd name="T32" fmla="*/ 2147483647 w 108"/>
              <a:gd name="T33" fmla="*/ 2147483647 h 212"/>
              <a:gd name="T34" fmla="*/ 2147483647 w 108"/>
              <a:gd name="T35" fmla="*/ 2147483647 h 212"/>
              <a:gd name="T36" fmla="*/ 2147483647 w 108"/>
              <a:gd name="T37" fmla="*/ 0 h 212"/>
              <a:gd name="T38" fmla="*/ 2147483647 w 108"/>
              <a:gd name="T39" fmla="*/ 0 h 212"/>
              <a:gd name="T40" fmla="*/ 2147483647 w 108"/>
              <a:gd name="T41" fmla="*/ 2147483647 h 212"/>
              <a:gd name="T42" fmla="*/ 2147483647 w 108"/>
              <a:gd name="T43" fmla="*/ 2147483647 h 212"/>
              <a:gd name="T44" fmla="*/ 2147483647 w 108"/>
              <a:gd name="T45" fmla="*/ 2147483647 h 212"/>
              <a:gd name="T46" fmla="*/ 2147483647 w 108"/>
              <a:gd name="T47" fmla="*/ 2147483647 h 212"/>
              <a:gd name="T48" fmla="*/ 2147483647 w 108"/>
              <a:gd name="T49" fmla="*/ 2147483647 h 212"/>
              <a:gd name="T50" fmla="*/ 2147483647 w 108"/>
              <a:gd name="T51" fmla="*/ 2147483647 h 212"/>
              <a:gd name="T52" fmla="*/ 2147483647 w 108"/>
              <a:gd name="T53" fmla="*/ 2147483647 h 212"/>
              <a:gd name="T54" fmla="*/ 2147483647 w 108"/>
              <a:gd name="T55" fmla="*/ 2147483647 h 212"/>
              <a:gd name="T56" fmla="*/ 2147483647 w 108"/>
              <a:gd name="T57" fmla="*/ 2147483647 h 212"/>
              <a:gd name="T58" fmla="*/ 2147483647 w 108"/>
              <a:gd name="T59" fmla="*/ 2147483647 h 212"/>
              <a:gd name="T60" fmla="*/ 2147483647 w 108"/>
              <a:gd name="T61" fmla="*/ 2147483647 h 212"/>
              <a:gd name="T62" fmla="*/ 2147483647 w 108"/>
              <a:gd name="T63" fmla="*/ 2147483647 h 212"/>
              <a:gd name="T64" fmla="*/ 2147483647 w 108"/>
              <a:gd name="T65" fmla="*/ 2147483647 h 212"/>
              <a:gd name="T66" fmla="*/ 2147483647 w 108"/>
              <a:gd name="T67" fmla="*/ 2147483647 h 212"/>
              <a:gd name="T68" fmla="*/ 2147483647 w 108"/>
              <a:gd name="T69" fmla="*/ 2147483647 h 212"/>
              <a:gd name="T70" fmla="*/ 2147483647 w 108"/>
              <a:gd name="T71" fmla="*/ 2147483647 h 212"/>
              <a:gd name="T72" fmla="*/ 2147483647 w 108"/>
              <a:gd name="T73" fmla="*/ 2147483647 h 212"/>
              <a:gd name="T74" fmla="*/ 2147483647 w 108"/>
              <a:gd name="T75" fmla="*/ 2147483647 h 212"/>
              <a:gd name="T76" fmla="*/ 0 w 108"/>
              <a:gd name="T77" fmla="*/ 2147483647 h 2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8"/>
              <a:gd name="T118" fmla="*/ 0 h 212"/>
              <a:gd name="T119" fmla="*/ 108 w 108"/>
              <a:gd name="T120" fmla="*/ 212 h 2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8" h="212">
                <a:moveTo>
                  <a:pt x="0" y="140"/>
                </a:moveTo>
                <a:lnTo>
                  <a:pt x="0" y="149"/>
                </a:lnTo>
                <a:lnTo>
                  <a:pt x="1" y="163"/>
                </a:lnTo>
                <a:lnTo>
                  <a:pt x="3" y="177"/>
                </a:lnTo>
                <a:lnTo>
                  <a:pt x="7" y="187"/>
                </a:lnTo>
                <a:lnTo>
                  <a:pt x="13" y="195"/>
                </a:lnTo>
                <a:lnTo>
                  <a:pt x="21" y="202"/>
                </a:lnTo>
                <a:lnTo>
                  <a:pt x="30" y="208"/>
                </a:lnTo>
                <a:lnTo>
                  <a:pt x="42" y="211"/>
                </a:lnTo>
                <a:lnTo>
                  <a:pt x="54" y="212"/>
                </a:lnTo>
                <a:lnTo>
                  <a:pt x="67" y="211"/>
                </a:lnTo>
                <a:lnTo>
                  <a:pt x="79" y="208"/>
                </a:lnTo>
                <a:lnTo>
                  <a:pt x="87" y="204"/>
                </a:lnTo>
                <a:lnTo>
                  <a:pt x="96" y="197"/>
                </a:lnTo>
                <a:lnTo>
                  <a:pt x="101" y="187"/>
                </a:lnTo>
                <a:lnTo>
                  <a:pt x="105" y="177"/>
                </a:lnTo>
                <a:lnTo>
                  <a:pt x="107" y="164"/>
                </a:lnTo>
                <a:lnTo>
                  <a:pt x="108" y="149"/>
                </a:lnTo>
                <a:lnTo>
                  <a:pt x="108" y="0"/>
                </a:lnTo>
                <a:lnTo>
                  <a:pt x="83" y="0"/>
                </a:lnTo>
                <a:lnTo>
                  <a:pt x="83" y="138"/>
                </a:lnTo>
                <a:lnTo>
                  <a:pt x="83" y="149"/>
                </a:lnTo>
                <a:lnTo>
                  <a:pt x="83" y="158"/>
                </a:lnTo>
                <a:lnTo>
                  <a:pt x="82" y="165"/>
                </a:lnTo>
                <a:lnTo>
                  <a:pt x="80" y="171"/>
                </a:lnTo>
                <a:lnTo>
                  <a:pt x="75" y="178"/>
                </a:lnTo>
                <a:lnTo>
                  <a:pt x="69" y="183"/>
                </a:lnTo>
                <a:lnTo>
                  <a:pt x="63" y="185"/>
                </a:lnTo>
                <a:lnTo>
                  <a:pt x="53" y="186"/>
                </a:lnTo>
                <a:lnTo>
                  <a:pt x="46" y="186"/>
                </a:lnTo>
                <a:lnTo>
                  <a:pt x="40" y="184"/>
                </a:lnTo>
                <a:lnTo>
                  <a:pt x="34" y="182"/>
                </a:lnTo>
                <a:lnTo>
                  <a:pt x="31" y="177"/>
                </a:lnTo>
                <a:lnTo>
                  <a:pt x="28" y="172"/>
                </a:lnTo>
                <a:lnTo>
                  <a:pt x="26" y="165"/>
                </a:lnTo>
                <a:lnTo>
                  <a:pt x="24" y="157"/>
                </a:lnTo>
                <a:lnTo>
                  <a:pt x="24" y="148"/>
                </a:lnTo>
                <a:lnTo>
                  <a:pt x="24" y="140"/>
                </a:lnTo>
                <a:lnTo>
                  <a:pt x="0" y="14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58" name="Freeform 506"/>
          <p:cNvSpPr>
            <a:spLocks noEditPoints="1"/>
          </p:cNvSpPr>
          <p:nvPr/>
        </p:nvSpPr>
        <p:spPr bwMode="auto">
          <a:xfrm>
            <a:off x="5594350" y="4860925"/>
            <a:ext cx="58738" cy="84138"/>
          </a:xfrm>
          <a:custGeom>
            <a:avLst/>
            <a:gdLst>
              <a:gd name="T0" fmla="*/ 2147483647 w 123"/>
              <a:gd name="T1" fmla="*/ 2147483647 h 159"/>
              <a:gd name="T2" fmla="*/ 2147483647 w 123"/>
              <a:gd name="T3" fmla="*/ 2147483647 h 159"/>
              <a:gd name="T4" fmla="*/ 2147483647 w 123"/>
              <a:gd name="T5" fmla="*/ 2147483647 h 159"/>
              <a:gd name="T6" fmla="*/ 2147483647 w 123"/>
              <a:gd name="T7" fmla="*/ 2147483647 h 159"/>
              <a:gd name="T8" fmla="*/ 2147483647 w 123"/>
              <a:gd name="T9" fmla="*/ 2147483647 h 159"/>
              <a:gd name="T10" fmla="*/ 2147483647 w 123"/>
              <a:gd name="T11" fmla="*/ 2147483647 h 159"/>
              <a:gd name="T12" fmla="*/ 2147483647 w 123"/>
              <a:gd name="T13" fmla="*/ 2147483647 h 159"/>
              <a:gd name="T14" fmla="*/ 2147483647 w 123"/>
              <a:gd name="T15" fmla="*/ 2147483647 h 159"/>
              <a:gd name="T16" fmla="*/ 2147483647 w 123"/>
              <a:gd name="T17" fmla="*/ 2147483647 h 159"/>
              <a:gd name="T18" fmla="*/ 2147483647 w 123"/>
              <a:gd name="T19" fmla="*/ 2147483647 h 159"/>
              <a:gd name="T20" fmla="*/ 2147483647 w 123"/>
              <a:gd name="T21" fmla="*/ 2147483647 h 159"/>
              <a:gd name="T22" fmla="*/ 2147483647 w 123"/>
              <a:gd name="T23" fmla="*/ 1778131063 h 159"/>
              <a:gd name="T24" fmla="*/ 2147483647 w 123"/>
              <a:gd name="T25" fmla="*/ 148131044 h 159"/>
              <a:gd name="T26" fmla="*/ 2147483647 w 123"/>
              <a:gd name="T27" fmla="*/ 148131044 h 159"/>
              <a:gd name="T28" fmla="*/ 2147483647 w 123"/>
              <a:gd name="T29" fmla="*/ 1778131063 h 159"/>
              <a:gd name="T30" fmla="*/ 980154794 w 123"/>
              <a:gd name="T31" fmla="*/ 2147483647 h 159"/>
              <a:gd name="T32" fmla="*/ 109007225 w 123"/>
              <a:gd name="T33" fmla="*/ 2147483647 h 159"/>
              <a:gd name="T34" fmla="*/ 109007225 w 123"/>
              <a:gd name="T35" fmla="*/ 2147483647 h 159"/>
              <a:gd name="T36" fmla="*/ 980154794 w 123"/>
              <a:gd name="T37" fmla="*/ 2147483647 h 159"/>
              <a:gd name="T38" fmla="*/ 2147483647 w 123"/>
              <a:gd name="T39" fmla="*/ 2147483647 h 159"/>
              <a:gd name="T40" fmla="*/ 2147483647 w 123"/>
              <a:gd name="T41" fmla="*/ 2147483647 h 159"/>
              <a:gd name="T42" fmla="*/ 2147483647 w 123"/>
              <a:gd name="T43" fmla="*/ 2147483647 h 159"/>
              <a:gd name="T44" fmla="*/ 2147483647 w 123"/>
              <a:gd name="T45" fmla="*/ 2147483647 h 159"/>
              <a:gd name="T46" fmla="*/ 2147483647 w 123"/>
              <a:gd name="T47" fmla="*/ 2147483647 h 159"/>
              <a:gd name="T48" fmla="*/ 2147483647 w 123"/>
              <a:gd name="T49" fmla="*/ 2147483647 h 159"/>
              <a:gd name="T50" fmla="*/ 2147483647 w 123"/>
              <a:gd name="T51" fmla="*/ 2147483647 h 159"/>
              <a:gd name="T52" fmla="*/ 2147483647 w 123"/>
              <a:gd name="T53" fmla="*/ 2147483647 h 159"/>
              <a:gd name="T54" fmla="*/ 2147483647 w 123"/>
              <a:gd name="T55" fmla="*/ 2147483647 h 159"/>
              <a:gd name="T56" fmla="*/ 2147483647 w 123"/>
              <a:gd name="T57" fmla="*/ 2147483647 h 159"/>
              <a:gd name="T58" fmla="*/ 2147483647 w 123"/>
              <a:gd name="T59" fmla="*/ 2147483647 h 159"/>
              <a:gd name="T60" fmla="*/ 2147483647 w 123"/>
              <a:gd name="T61" fmla="*/ 2147483647 h 159"/>
              <a:gd name="T62" fmla="*/ 2147483647 w 123"/>
              <a:gd name="T63" fmla="*/ 2147483647 h 159"/>
              <a:gd name="T64" fmla="*/ 2147483647 w 123"/>
              <a:gd name="T65" fmla="*/ 2147483647 h 159"/>
              <a:gd name="T66" fmla="*/ 2147483647 w 123"/>
              <a:gd name="T67" fmla="*/ 2147483647 h 159"/>
              <a:gd name="T68" fmla="*/ 2147483647 w 123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9"/>
              <a:gd name="T107" fmla="*/ 123 w 123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9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0" y="124"/>
                </a:lnTo>
                <a:lnTo>
                  <a:pt x="86" y="128"/>
                </a:lnTo>
                <a:lnTo>
                  <a:pt x="82" y="131"/>
                </a:lnTo>
                <a:lnTo>
                  <a:pt x="77" y="133"/>
                </a:lnTo>
                <a:lnTo>
                  <a:pt x="70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2"/>
                </a:lnTo>
                <a:lnTo>
                  <a:pt x="41" y="128"/>
                </a:lnTo>
                <a:lnTo>
                  <a:pt x="35" y="123"/>
                </a:lnTo>
                <a:lnTo>
                  <a:pt x="30" y="117"/>
                </a:lnTo>
                <a:lnTo>
                  <a:pt x="27" y="109"/>
                </a:lnTo>
                <a:lnTo>
                  <a:pt x="25" y="98"/>
                </a:lnTo>
                <a:lnTo>
                  <a:pt x="24" y="88"/>
                </a:lnTo>
                <a:lnTo>
                  <a:pt x="123" y="88"/>
                </a:lnTo>
                <a:lnTo>
                  <a:pt x="123" y="76"/>
                </a:lnTo>
                <a:lnTo>
                  <a:pt x="122" y="60"/>
                </a:lnTo>
                <a:lnTo>
                  <a:pt x="119" y="43"/>
                </a:lnTo>
                <a:lnTo>
                  <a:pt x="114" y="31"/>
                </a:lnTo>
                <a:lnTo>
                  <a:pt x="107" y="20"/>
                </a:lnTo>
                <a:lnTo>
                  <a:pt x="98" y="12"/>
                </a:lnTo>
                <a:lnTo>
                  <a:pt x="87" y="5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9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8" y="157"/>
                </a:lnTo>
                <a:lnTo>
                  <a:pt x="61" y="159"/>
                </a:lnTo>
                <a:lnTo>
                  <a:pt x="72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5"/>
                </a:lnTo>
                <a:lnTo>
                  <a:pt x="108" y="138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7" y="48"/>
                </a:lnTo>
                <a:lnTo>
                  <a:pt x="31" y="40"/>
                </a:lnTo>
                <a:lnTo>
                  <a:pt x="36" y="34"/>
                </a:lnTo>
                <a:lnTo>
                  <a:pt x="41" y="28"/>
                </a:lnTo>
                <a:lnTo>
                  <a:pt x="47" y="25"/>
                </a:lnTo>
                <a:lnTo>
                  <a:pt x="53" y="24"/>
                </a:lnTo>
                <a:lnTo>
                  <a:pt x="62" y="22"/>
                </a:lnTo>
                <a:lnTo>
                  <a:pt x="70" y="24"/>
                </a:lnTo>
                <a:lnTo>
                  <a:pt x="78" y="25"/>
                </a:lnTo>
                <a:lnTo>
                  <a:pt x="84" y="29"/>
                </a:lnTo>
                <a:lnTo>
                  <a:pt x="89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59" name="Freeform 507"/>
          <p:cNvSpPr>
            <a:spLocks noEditPoints="1"/>
          </p:cNvSpPr>
          <p:nvPr/>
        </p:nvSpPr>
        <p:spPr bwMode="auto">
          <a:xfrm>
            <a:off x="5661025" y="4860925"/>
            <a:ext cx="60325" cy="84138"/>
          </a:xfrm>
          <a:custGeom>
            <a:avLst/>
            <a:gdLst>
              <a:gd name="T0" fmla="*/ 2147483647 w 129"/>
              <a:gd name="T1" fmla="*/ 2147483647 h 159"/>
              <a:gd name="T2" fmla="*/ 2147483647 w 129"/>
              <a:gd name="T3" fmla="*/ 2147483647 h 159"/>
              <a:gd name="T4" fmla="*/ 2147483647 w 129"/>
              <a:gd name="T5" fmla="*/ 2147483647 h 159"/>
              <a:gd name="T6" fmla="*/ 2147483647 w 129"/>
              <a:gd name="T7" fmla="*/ 2147483647 h 159"/>
              <a:gd name="T8" fmla="*/ 2147483647 w 129"/>
              <a:gd name="T9" fmla="*/ 2147483647 h 159"/>
              <a:gd name="T10" fmla="*/ 2147483647 w 129"/>
              <a:gd name="T11" fmla="*/ 2147483647 h 159"/>
              <a:gd name="T12" fmla="*/ 2147483647 w 129"/>
              <a:gd name="T13" fmla="*/ 2147483647 h 159"/>
              <a:gd name="T14" fmla="*/ 2147483647 w 129"/>
              <a:gd name="T15" fmla="*/ 2147483647 h 159"/>
              <a:gd name="T16" fmla="*/ 2147483647 w 129"/>
              <a:gd name="T17" fmla="*/ 2147483647 h 159"/>
              <a:gd name="T18" fmla="*/ 2147483647 w 129"/>
              <a:gd name="T19" fmla="*/ 2147483647 h 159"/>
              <a:gd name="T20" fmla="*/ 2147483647 w 129"/>
              <a:gd name="T21" fmla="*/ 2147483647 h 159"/>
              <a:gd name="T22" fmla="*/ 2147483647 w 129"/>
              <a:gd name="T23" fmla="*/ 2147483647 h 159"/>
              <a:gd name="T24" fmla="*/ 2147483647 w 129"/>
              <a:gd name="T25" fmla="*/ 2147483647 h 159"/>
              <a:gd name="T26" fmla="*/ 2147483647 w 129"/>
              <a:gd name="T27" fmla="*/ 2147483647 h 159"/>
              <a:gd name="T28" fmla="*/ 2147483647 w 129"/>
              <a:gd name="T29" fmla="*/ 2147483647 h 159"/>
              <a:gd name="T30" fmla="*/ 2147483647 w 129"/>
              <a:gd name="T31" fmla="*/ 2147483647 h 159"/>
              <a:gd name="T32" fmla="*/ 2147483647 w 129"/>
              <a:gd name="T33" fmla="*/ 2147483647 h 159"/>
              <a:gd name="T34" fmla="*/ 2147483647 w 129"/>
              <a:gd name="T35" fmla="*/ 2147483647 h 159"/>
              <a:gd name="T36" fmla="*/ 2147483647 w 129"/>
              <a:gd name="T37" fmla="*/ 2147483647 h 159"/>
              <a:gd name="T38" fmla="*/ 2147483647 w 129"/>
              <a:gd name="T39" fmla="*/ 2147483647 h 159"/>
              <a:gd name="T40" fmla="*/ 2147483647 w 129"/>
              <a:gd name="T41" fmla="*/ 2147483647 h 159"/>
              <a:gd name="T42" fmla="*/ 2147483647 w 129"/>
              <a:gd name="T43" fmla="*/ 2147483647 h 159"/>
              <a:gd name="T44" fmla="*/ 2147483647 w 129"/>
              <a:gd name="T45" fmla="*/ 2147483647 h 159"/>
              <a:gd name="T46" fmla="*/ 2147483647 w 129"/>
              <a:gd name="T47" fmla="*/ 2147483647 h 159"/>
              <a:gd name="T48" fmla="*/ 2147483647 w 129"/>
              <a:gd name="T49" fmla="*/ 2147483647 h 159"/>
              <a:gd name="T50" fmla="*/ 2147483647 w 129"/>
              <a:gd name="T51" fmla="*/ 1629999557 h 159"/>
              <a:gd name="T52" fmla="*/ 2147483647 w 129"/>
              <a:gd name="T53" fmla="*/ 444672996 h 159"/>
              <a:gd name="T54" fmla="*/ 2147483647 w 129"/>
              <a:gd name="T55" fmla="*/ 0 h 159"/>
              <a:gd name="T56" fmla="*/ 2147483647 w 129"/>
              <a:gd name="T57" fmla="*/ 592804106 h 159"/>
              <a:gd name="T58" fmla="*/ 2147467039 w 129"/>
              <a:gd name="T59" fmla="*/ 1926261512 h 159"/>
              <a:gd name="T60" fmla="*/ 1124905930 w 129"/>
              <a:gd name="T61" fmla="*/ 2147483647 h 159"/>
              <a:gd name="T62" fmla="*/ 613624441 w 129"/>
              <a:gd name="T63" fmla="*/ 2147483647 h 159"/>
              <a:gd name="T64" fmla="*/ 2147483647 w 129"/>
              <a:gd name="T65" fmla="*/ 2147483647 h 159"/>
              <a:gd name="T66" fmla="*/ 2147483647 w 129"/>
              <a:gd name="T67" fmla="*/ 2147483647 h 159"/>
              <a:gd name="T68" fmla="*/ 2147483647 w 129"/>
              <a:gd name="T69" fmla="*/ 2147483647 h 159"/>
              <a:gd name="T70" fmla="*/ 2147483647 w 129"/>
              <a:gd name="T71" fmla="*/ 2147483647 h 159"/>
              <a:gd name="T72" fmla="*/ 2147483647 w 129"/>
              <a:gd name="T73" fmla="*/ 2147483647 h 159"/>
              <a:gd name="T74" fmla="*/ 2147483647 w 129"/>
              <a:gd name="T75" fmla="*/ 2147483647 h 159"/>
              <a:gd name="T76" fmla="*/ 2147483647 w 129"/>
              <a:gd name="T77" fmla="*/ 2147483647 h 159"/>
              <a:gd name="T78" fmla="*/ 2147483647 w 129"/>
              <a:gd name="T79" fmla="*/ 2147483647 h 159"/>
              <a:gd name="T80" fmla="*/ 2147483647 w 129"/>
              <a:gd name="T81" fmla="*/ 2147483647 h 159"/>
              <a:gd name="T82" fmla="*/ 2147483647 w 129"/>
              <a:gd name="T83" fmla="*/ 2147483647 h 159"/>
              <a:gd name="T84" fmla="*/ 2147483647 w 129"/>
              <a:gd name="T85" fmla="*/ 2147483647 h 159"/>
              <a:gd name="T86" fmla="*/ 2147483647 w 129"/>
              <a:gd name="T87" fmla="*/ 2147483647 h 159"/>
              <a:gd name="T88" fmla="*/ 2147483647 w 129"/>
              <a:gd name="T89" fmla="*/ 2147483647 h 159"/>
              <a:gd name="T90" fmla="*/ 2147483647 w 129"/>
              <a:gd name="T91" fmla="*/ 2147483647 h 159"/>
              <a:gd name="T92" fmla="*/ 1227248881 w 129"/>
              <a:gd name="T93" fmla="*/ 2147483647 h 159"/>
              <a:gd name="T94" fmla="*/ 306812454 w 129"/>
              <a:gd name="T95" fmla="*/ 2147483647 h 159"/>
              <a:gd name="T96" fmla="*/ 0 w 129"/>
              <a:gd name="T97" fmla="*/ 2147483647 h 159"/>
              <a:gd name="T98" fmla="*/ 306812454 w 129"/>
              <a:gd name="T99" fmla="*/ 2147483647 h 159"/>
              <a:gd name="T100" fmla="*/ 1227248881 w 129"/>
              <a:gd name="T101" fmla="*/ 2147483647 h 159"/>
              <a:gd name="T102" fmla="*/ 2147483647 w 129"/>
              <a:gd name="T103" fmla="*/ 2147483647 h 159"/>
              <a:gd name="T104" fmla="*/ 2147483647 w 129"/>
              <a:gd name="T105" fmla="*/ 2147483647 h 159"/>
              <a:gd name="T106" fmla="*/ 2147483647 w 129"/>
              <a:gd name="T107" fmla="*/ 2147483647 h 159"/>
              <a:gd name="T108" fmla="*/ 2147483647 w 129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9"/>
              <a:gd name="T167" fmla="*/ 129 w 129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9">
                <a:moveTo>
                  <a:pt x="91" y="77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4" y="120"/>
                </a:lnTo>
                <a:lnTo>
                  <a:pt x="79" y="126"/>
                </a:lnTo>
                <a:lnTo>
                  <a:pt x="73" y="131"/>
                </a:lnTo>
                <a:lnTo>
                  <a:pt x="65" y="134"/>
                </a:lnTo>
                <a:lnTo>
                  <a:pt x="58" y="135"/>
                </a:lnTo>
                <a:lnTo>
                  <a:pt x="49" y="137"/>
                </a:lnTo>
                <a:lnTo>
                  <a:pt x="43" y="137"/>
                </a:lnTo>
                <a:lnTo>
                  <a:pt x="38" y="135"/>
                </a:lnTo>
                <a:lnTo>
                  <a:pt x="34" y="133"/>
                </a:lnTo>
                <a:lnTo>
                  <a:pt x="31" y="131"/>
                </a:lnTo>
                <a:lnTo>
                  <a:pt x="27" y="127"/>
                </a:lnTo>
                <a:lnTo>
                  <a:pt x="26" y="123"/>
                </a:lnTo>
                <a:lnTo>
                  <a:pt x="24" y="118"/>
                </a:lnTo>
                <a:lnTo>
                  <a:pt x="24" y="113"/>
                </a:lnTo>
                <a:lnTo>
                  <a:pt x="24" y="107"/>
                </a:lnTo>
                <a:lnTo>
                  <a:pt x="25" y="103"/>
                </a:lnTo>
                <a:lnTo>
                  <a:pt x="27" y="99"/>
                </a:lnTo>
                <a:lnTo>
                  <a:pt x="30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7" y="88"/>
                </a:lnTo>
                <a:lnTo>
                  <a:pt x="59" y="85"/>
                </a:lnTo>
                <a:lnTo>
                  <a:pt x="71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5" y="156"/>
                </a:lnTo>
                <a:lnTo>
                  <a:pt x="110" y="157"/>
                </a:lnTo>
                <a:lnTo>
                  <a:pt x="116" y="157"/>
                </a:lnTo>
                <a:lnTo>
                  <a:pt x="121" y="156"/>
                </a:lnTo>
                <a:lnTo>
                  <a:pt x="129" y="155"/>
                </a:lnTo>
                <a:lnTo>
                  <a:pt x="129" y="135"/>
                </a:lnTo>
                <a:lnTo>
                  <a:pt x="122" y="137"/>
                </a:lnTo>
                <a:lnTo>
                  <a:pt x="118" y="135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7" y="18"/>
                </a:lnTo>
                <a:lnTo>
                  <a:pt x="101" y="11"/>
                </a:lnTo>
                <a:lnTo>
                  <a:pt x="94" y="6"/>
                </a:lnTo>
                <a:lnTo>
                  <a:pt x="84" y="3"/>
                </a:lnTo>
                <a:lnTo>
                  <a:pt x="74" y="1"/>
                </a:lnTo>
                <a:lnTo>
                  <a:pt x="61" y="0"/>
                </a:lnTo>
                <a:lnTo>
                  <a:pt x="49" y="1"/>
                </a:lnTo>
                <a:lnTo>
                  <a:pt x="38" y="4"/>
                </a:lnTo>
                <a:lnTo>
                  <a:pt x="28" y="7"/>
                </a:lnTo>
                <a:lnTo>
                  <a:pt x="21" y="13"/>
                </a:lnTo>
                <a:lnTo>
                  <a:pt x="15" y="20"/>
                </a:lnTo>
                <a:lnTo>
                  <a:pt x="11" y="28"/>
                </a:lnTo>
                <a:lnTo>
                  <a:pt x="7" y="38"/>
                </a:lnTo>
                <a:lnTo>
                  <a:pt x="6" y="48"/>
                </a:lnTo>
                <a:lnTo>
                  <a:pt x="6" y="49"/>
                </a:lnTo>
                <a:lnTo>
                  <a:pt x="28" y="49"/>
                </a:lnTo>
                <a:lnTo>
                  <a:pt x="28" y="43"/>
                </a:lnTo>
                <a:lnTo>
                  <a:pt x="31" y="38"/>
                </a:lnTo>
                <a:lnTo>
                  <a:pt x="33" y="33"/>
                </a:lnTo>
                <a:lnTo>
                  <a:pt x="37" y="29"/>
                </a:lnTo>
                <a:lnTo>
                  <a:pt x="41" y="26"/>
                </a:lnTo>
                <a:lnTo>
                  <a:pt x="46" y="24"/>
                </a:lnTo>
                <a:lnTo>
                  <a:pt x="53" y="22"/>
                </a:lnTo>
                <a:lnTo>
                  <a:pt x="60" y="22"/>
                </a:lnTo>
                <a:lnTo>
                  <a:pt x="67" y="22"/>
                </a:lnTo>
                <a:lnTo>
                  <a:pt x="74" y="24"/>
                </a:lnTo>
                <a:lnTo>
                  <a:pt x="79" y="26"/>
                </a:lnTo>
                <a:lnTo>
                  <a:pt x="83" y="28"/>
                </a:lnTo>
                <a:lnTo>
                  <a:pt x="86" y="31"/>
                </a:lnTo>
                <a:lnTo>
                  <a:pt x="89" y="35"/>
                </a:lnTo>
                <a:lnTo>
                  <a:pt x="91" y="39"/>
                </a:lnTo>
                <a:lnTo>
                  <a:pt x="91" y="45"/>
                </a:lnTo>
                <a:lnTo>
                  <a:pt x="91" y="50"/>
                </a:lnTo>
                <a:lnTo>
                  <a:pt x="90" y="55"/>
                </a:lnTo>
                <a:lnTo>
                  <a:pt x="89" y="57"/>
                </a:lnTo>
                <a:lnTo>
                  <a:pt x="84" y="60"/>
                </a:lnTo>
                <a:lnTo>
                  <a:pt x="79" y="62"/>
                </a:lnTo>
                <a:lnTo>
                  <a:pt x="71" y="63"/>
                </a:lnTo>
                <a:lnTo>
                  <a:pt x="60" y="64"/>
                </a:lnTo>
                <a:lnTo>
                  <a:pt x="47" y="65"/>
                </a:lnTo>
                <a:lnTo>
                  <a:pt x="36" y="68"/>
                </a:lnTo>
                <a:lnTo>
                  <a:pt x="26" y="71"/>
                </a:lnTo>
                <a:lnTo>
                  <a:pt x="18" y="75"/>
                </a:lnTo>
                <a:lnTo>
                  <a:pt x="12" y="81"/>
                </a:lnTo>
                <a:lnTo>
                  <a:pt x="6" y="86"/>
                </a:lnTo>
                <a:lnTo>
                  <a:pt x="3" y="95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6" y="140"/>
                </a:lnTo>
                <a:lnTo>
                  <a:pt x="12" y="147"/>
                </a:lnTo>
                <a:lnTo>
                  <a:pt x="18" y="152"/>
                </a:lnTo>
                <a:lnTo>
                  <a:pt x="25" y="155"/>
                </a:lnTo>
                <a:lnTo>
                  <a:pt x="35" y="157"/>
                </a:lnTo>
                <a:lnTo>
                  <a:pt x="44" y="159"/>
                </a:lnTo>
                <a:lnTo>
                  <a:pt x="58" y="157"/>
                </a:lnTo>
                <a:lnTo>
                  <a:pt x="71" y="153"/>
                </a:lnTo>
                <a:lnTo>
                  <a:pt x="82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60" name="Freeform 508"/>
          <p:cNvSpPr>
            <a:spLocks/>
          </p:cNvSpPr>
          <p:nvPr/>
        </p:nvSpPr>
        <p:spPr bwMode="auto">
          <a:xfrm>
            <a:off x="5734050" y="4860925"/>
            <a:ext cx="52388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453260169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510677720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35035605 w 114"/>
              <a:gd name="T47" fmla="*/ 2147483647 h 155"/>
              <a:gd name="T48" fmla="*/ 2135035605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0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8"/>
                </a:lnTo>
                <a:lnTo>
                  <a:pt x="112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6" y="3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4"/>
                </a:lnTo>
                <a:lnTo>
                  <a:pt x="41" y="6"/>
                </a:lnTo>
                <a:lnTo>
                  <a:pt x="36" y="10"/>
                </a:lnTo>
                <a:lnTo>
                  <a:pt x="30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29" y="41"/>
                </a:lnTo>
                <a:lnTo>
                  <a:pt x="34" y="34"/>
                </a:lnTo>
                <a:lnTo>
                  <a:pt x="40" y="29"/>
                </a:lnTo>
                <a:lnTo>
                  <a:pt x="46" y="26"/>
                </a:lnTo>
                <a:lnTo>
                  <a:pt x="55" y="24"/>
                </a:lnTo>
                <a:lnTo>
                  <a:pt x="63" y="22"/>
                </a:lnTo>
                <a:lnTo>
                  <a:pt x="70" y="24"/>
                </a:lnTo>
                <a:lnTo>
                  <a:pt x="77" y="25"/>
                </a:lnTo>
                <a:lnTo>
                  <a:pt x="81" y="28"/>
                </a:lnTo>
                <a:lnTo>
                  <a:pt x="85" y="32"/>
                </a:lnTo>
                <a:lnTo>
                  <a:pt x="87" y="38"/>
                </a:lnTo>
                <a:lnTo>
                  <a:pt x="89" y="45"/>
                </a:lnTo>
                <a:lnTo>
                  <a:pt x="90" y="53"/>
                </a:lnTo>
                <a:lnTo>
                  <a:pt x="90" y="62"/>
                </a:lnTo>
                <a:lnTo>
                  <a:pt x="9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61" name="Freeform 509"/>
          <p:cNvSpPr>
            <a:spLocks noEditPoints="1"/>
          </p:cNvSpPr>
          <p:nvPr/>
        </p:nvSpPr>
        <p:spPr bwMode="auto">
          <a:xfrm>
            <a:off x="5835650" y="4833938"/>
            <a:ext cx="63500" cy="109537"/>
          </a:xfrm>
          <a:custGeom>
            <a:avLst/>
            <a:gdLst>
              <a:gd name="T0" fmla="*/ 0 w 134"/>
              <a:gd name="T1" fmla="*/ 2147483647 h 207"/>
              <a:gd name="T2" fmla="*/ 2147483647 w 134"/>
              <a:gd name="T3" fmla="*/ 2147483647 h 207"/>
              <a:gd name="T4" fmla="*/ 2147483647 w 134"/>
              <a:gd name="T5" fmla="*/ 2147483647 h 207"/>
              <a:gd name="T6" fmla="*/ 2147483647 w 134"/>
              <a:gd name="T7" fmla="*/ 2147483647 h 207"/>
              <a:gd name="T8" fmla="*/ 2147483647 w 134"/>
              <a:gd name="T9" fmla="*/ 2147483647 h 207"/>
              <a:gd name="T10" fmla="*/ 2147483647 w 134"/>
              <a:gd name="T11" fmla="*/ 2147483647 h 207"/>
              <a:gd name="T12" fmla="*/ 2147483647 w 134"/>
              <a:gd name="T13" fmla="*/ 2147483647 h 207"/>
              <a:gd name="T14" fmla="*/ 2147483647 w 134"/>
              <a:gd name="T15" fmla="*/ 2147483647 h 207"/>
              <a:gd name="T16" fmla="*/ 2147483647 w 134"/>
              <a:gd name="T17" fmla="*/ 2147483647 h 207"/>
              <a:gd name="T18" fmla="*/ 2147483647 w 134"/>
              <a:gd name="T19" fmla="*/ 2147483647 h 207"/>
              <a:gd name="T20" fmla="*/ 2147483647 w 134"/>
              <a:gd name="T21" fmla="*/ 2147483647 h 207"/>
              <a:gd name="T22" fmla="*/ 2147483647 w 134"/>
              <a:gd name="T23" fmla="*/ 2147483647 h 207"/>
              <a:gd name="T24" fmla="*/ 2147483647 w 134"/>
              <a:gd name="T25" fmla="*/ 2147483647 h 207"/>
              <a:gd name="T26" fmla="*/ 2147483647 w 134"/>
              <a:gd name="T27" fmla="*/ 2147483647 h 207"/>
              <a:gd name="T28" fmla="*/ 2147483647 w 134"/>
              <a:gd name="T29" fmla="*/ 2147483647 h 207"/>
              <a:gd name="T30" fmla="*/ 2147483647 w 134"/>
              <a:gd name="T31" fmla="*/ 2147483647 h 207"/>
              <a:gd name="T32" fmla="*/ 2147483647 w 134"/>
              <a:gd name="T33" fmla="*/ 2147483647 h 207"/>
              <a:gd name="T34" fmla="*/ 2147483647 w 134"/>
              <a:gd name="T35" fmla="*/ 2147483647 h 207"/>
              <a:gd name="T36" fmla="*/ 2147483647 w 134"/>
              <a:gd name="T37" fmla="*/ 2147483647 h 207"/>
              <a:gd name="T38" fmla="*/ 2147483647 w 134"/>
              <a:gd name="T39" fmla="*/ 2147483647 h 207"/>
              <a:gd name="T40" fmla="*/ 2147483647 w 134"/>
              <a:gd name="T41" fmla="*/ 2147483647 h 207"/>
              <a:gd name="T42" fmla="*/ 2147483647 w 134"/>
              <a:gd name="T43" fmla="*/ 2147483647 h 207"/>
              <a:gd name="T44" fmla="*/ 2147483647 w 134"/>
              <a:gd name="T45" fmla="*/ 1629965642 h 207"/>
              <a:gd name="T46" fmla="*/ 2147483647 w 134"/>
              <a:gd name="T47" fmla="*/ 1185302702 h 207"/>
              <a:gd name="T48" fmla="*/ 2147483647 w 134"/>
              <a:gd name="T49" fmla="*/ 444383673 h 207"/>
              <a:gd name="T50" fmla="*/ 2147483647 w 134"/>
              <a:gd name="T51" fmla="*/ 148127913 h 207"/>
              <a:gd name="T52" fmla="*/ 2147483647 w 134"/>
              <a:gd name="T53" fmla="*/ 0 h 207"/>
              <a:gd name="T54" fmla="*/ 2147483647 w 134"/>
              <a:gd name="T55" fmla="*/ 0 h 207"/>
              <a:gd name="T56" fmla="*/ 2147483647 w 134"/>
              <a:gd name="T57" fmla="*/ 0 h 207"/>
              <a:gd name="T58" fmla="*/ 0 w 134"/>
              <a:gd name="T59" fmla="*/ 0 h 207"/>
              <a:gd name="T60" fmla="*/ 0 w 134"/>
              <a:gd name="T61" fmla="*/ 2147483647 h 207"/>
              <a:gd name="T62" fmla="*/ 2147483647 w 134"/>
              <a:gd name="T63" fmla="*/ 2147483647 h 207"/>
              <a:gd name="T64" fmla="*/ 2147483647 w 134"/>
              <a:gd name="T65" fmla="*/ 2147483647 h 207"/>
              <a:gd name="T66" fmla="*/ 2147483647 w 134"/>
              <a:gd name="T67" fmla="*/ 2147483647 h 207"/>
              <a:gd name="T68" fmla="*/ 2147483647 w 134"/>
              <a:gd name="T69" fmla="*/ 2147483647 h 207"/>
              <a:gd name="T70" fmla="*/ 2147483647 w 134"/>
              <a:gd name="T71" fmla="*/ 2147483647 h 207"/>
              <a:gd name="T72" fmla="*/ 2147483647 w 134"/>
              <a:gd name="T73" fmla="*/ 2147483647 h 207"/>
              <a:gd name="T74" fmla="*/ 2147483647 w 134"/>
              <a:gd name="T75" fmla="*/ 2147483647 h 207"/>
              <a:gd name="T76" fmla="*/ 2147483647 w 134"/>
              <a:gd name="T77" fmla="*/ 2147483647 h 207"/>
              <a:gd name="T78" fmla="*/ 2147483647 w 134"/>
              <a:gd name="T79" fmla="*/ 2147483647 h 207"/>
              <a:gd name="T80" fmla="*/ 2147483647 w 134"/>
              <a:gd name="T81" fmla="*/ 2147483647 h 207"/>
              <a:gd name="T82" fmla="*/ 2147483647 w 134"/>
              <a:gd name="T83" fmla="*/ 2147483647 h 207"/>
              <a:gd name="T84" fmla="*/ 2147483647 w 134"/>
              <a:gd name="T85" fmla="*/ 2147483647 h 207"/>
              <a:gd name="T86" fmla="*/ 2147483647 w 134"/>
              <a:gd name="T87" fmla="*/ 2147483647 h 207"/>
              <a:gd name="T88" fmla="*/ 2147483647 w 134"/>
              <a:gd name="T89" fmla="*/ 2147483647 h 207"/>
              <a:gd name="T90" fmla="*/ 2147483647 w 134"/>
              <a:gd name="T91" fmla="*/ 2147483647 h 207"/>
              <a:gd name="T92" fmla="*/ 2147483647 w 134"/>
              <a:gd name="T93" fmla="*/ 2147483647 h 207"/>
              <a:gd name="T94" fmla="*/ 2147483647 w 134"/>
              <a:gd name="T95" fmla="*/ 2147483647 h 207"/>
              <a:gd name="T96" fmla="*/ 2147483647 w 134"/>
              <a:gd name="T97" fmla="*/ 2147483647 h 207"/>
              <a:gd name="T98" fmla="*/ 2147483647 w 134"/>
              <a:gd name="T99" fmla="*/ 2147483647 h 207"/>
              <a:gd name="T100" fmla="*/ 2147483647 w 134"/>
              <a:gd name="T101" fmla="*/ 2147483647 h 2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4"/>
              <a:gd name="T154" fmla="*/ 0 h 207"/>
              <a:gd name="T155" fmla="*/ 134 w 134"/>
              <a:gd name="T156" fmla="*/ 207 h 2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4" h="207">
                <a:moveTo>
                  <a:pt x="0" y="207"/>
                </a:moveTo>
                <a:lnTo>
                  <a:pt x="26" y="207"/>
                </a:lnTo>
                <a:lnTo>
                  <a:pt x="26" y="120"/>
                </a:lnTo>
                <a:lnTo>
                  <a:pt x="63" y="120"/>
                </a:lnTo>
                <a:lnTo>
                  <a:pt x="77" y="120"/>
                </a:lnTo>
                <a:lnTo>
                  <a:pt x="90" y="119"/>
                </a:lnTo>
                <a:lnTo>
                  <a:pt x="100" y="116"/>
                </a:lnTo>
                <a:lnTo>
                  <a:pt x="110" y="112"/>
                </a:lnTo>
                <a:lnTo>
                  <a:pt x="115" y="107"/>
                </a:lnTo>
                <a:lnTo>
                  <a:pt x="120" y="102"/>
                </a:lnTo>
                <a:lnTo>
                  <a:pt x="125" y="97"/>
                </a:lnTo>
                <a:lnTo>
                  <a:pt x="128" y="91"/>
                </a:lnTo>
                <a:lnTo>
                  <a:pt x="131" y="84"/>
                </a:lnTo>
                <a:lnTo>
                  <a:pt x="132" y="77"/>
                </a:lnTo>
                <a:lnTo>
                  <a:pt x="134" y="69"/>
                </a:lnTo>
                <a:lnTo>
                  <a:pt x="134" y="60"/>
                </a:lnTo>
                <a:lnTo>
                  <a:pt x="134" y="51"/>
                </a:lnTo>
                <a:lnTo>
                  <a:pt x="133" y="43"/>
                </a:lnTo>
                <a:lnTo>
                  <a:pt x="131" y="35"/>
                </a:lnTo>
                <a:lnTo>
                  <a:pt x="128" y="28"/>
                </a:lnTo>
                <a:lnTo>
                  <a:pt x="125" y="22"/>
                </a:lnTo>
                <a:lnTo>
                  <a:pt x="120" y="16"/>
                </a:lnTo>
                <a:lnTo>
                  <a:pt x="116" y="11"/>
                </a:lnTo>
                <a:lnTo>
                  <a:pt x="110" y="8"/>
                </a:lnTo>
                <a:lnTo>
                  <a:pt x="101" y="3"/>
                </a:lnTo>
                <a:lnTo>
                  <a:pt x="91" y="1"/>
                </a:lnTo>
                <a:lnTo>
                  <a:pt x="80" y="0"/>
                </a:lnTo>
                <a:lnTo>
                  <a:pt x="69" y="0"/>
                </a:lnTo>
                <a:lnTo>
                  <a:pt x="62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26" y="94"/>
                </a:moveTo>
                <a:lnTo>
                  <a:pt x="26" y="25"/>
                </a:lnTo>
                <a:lnTo>
                  <a:pt x="70" y="25"/>
                </a:lnTo>
                <a:lnTo>
                  <a:pt x="79" y="25"/>
                </a:lnTo>
                <a:lnTo>
                  <a:pt x="87" y="28"/>
                </a:lnTo>
                <a:lnTo>
                  <a:pt x="93" y="30"/>
                </a:lnTo>
                <a:lnTo>
                  <a:pt x="98" y="34"/>
                </a:lnTo>
                <a:lnTo>
                  <a:pt x="102" y="38"/>
                </a:lnTo>
                <a:lnTo>
                  <a:pt x="106" y="44"/>
                </a:lnTo>
                <a:lnTo>
                  <a:pt x="107" y="51"/>
                </a:lnTo>
                <a:lnTo>
                  <a:pt x="108" y="59"/>
                </a:lnTo>
                <a:lnTo>
                  <a:pt x="107" y="69"/>
                </a:lnTo>
                <a:lnTo>
                  <a:pt x="106" y="77"/>
                </a:lnTo>
                <a:lnTo>
                  <a:pt x="102" y="83"/>
                </a:lnTo>
                <a:lnTo>
                  <a:pt x="98" y="87"/>
                </a:lnTo>
                <a:lnTo>
                  <a:pt x="93" y="91"/>
                </a:lnTo>
                <a:lnTo>
                  <a:pt x="86" y="93"/>
                </a:lnTo>
                <a:lnTo>
                  <a:pt x="77" y="94"/>
                </a:lnTo>
                <a:lnTo>
                  <a:pt x="68" y="94"/>
                </a:lnTo>
                <a:lnTo>
                  <a:pt x="26" y="9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62" name="Freeform 510"/>
          <p:cNvSpPr>
            <a:spLocks noEditPoints="1"/>
          </p:cNvSpPr>
          <p:nvPr/>
        </p:nvSpPr>
        <p:spPr bwMode="auto">
          <a:xfrm>
            <a:off x="5911850" y="4833938"/>
            <a:ext cx="12700" cy="109537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63" name="Freeform 511"/>
          <p:cNvSpPr>
            <a:spLocks noEditPoints="1"/>
          </p:cNvSpPr>
          <p:nvPr/>
        </p:nvSpPr>
        <p:spPr bwMode="auto">
          <a:xfrm>
            <a:off x="5937250" y="4860925"/>
            <a:ext cx="57150" cy="84138"/>
          </a:xfrm>
          <a:custGeom>
            <a:avLst/>
            <a:gdLst>
              <a:gd name="T0" fmla="*/ 2147483647 w 124"/>
              <a:gd name="T1" fmla="*/ 2147483647 h 159"/>
              <a:gd name="T2" fmla="*/ 2147483647 w 124"/>
              <a:gd name="T3" fmla="*/ 2147483647 h 159"/>
              <a:gd name="T4" fmla="*/ 2147483647 w 124"/>
              <a:gd name="T5" fmla="*/ 2147483647 h 159"/>
              <a:gd name="T6" fmla="*/ 2147483647 w 124"/>
              <a:gd name="T7" fmla="*/ 2147483647 h 159"/>
              <a:gd name="T8" fmla="*/ 2147483647 w 124"/>
              <a:gd name="T9" fmla="*/ 2147483647 h 159"/>
              <a:gd name="T10" fmla="*/ 2147483647 w 124"/>
              <a:gd name="T11" fmla="*/ 2147483647 h 159"/>
              <a:gd name="T12" fmla="*/ 2147483647 w 124"/>
              <a:gd name="T13" fmla="*/ 2147483647 h 159"/>
              <a:gd name="T14" fmla="*/ 2147483647 w 124"/>
              <a:gd name="T15" fmla="*/ 2147483647 h 159"/>
              <a:gd name="T16" fmla="*/ 2147483647 w 124"/>
              <a:gd name="T17" fmla="*/ 2147483647 h 159"/>
              <a:gd name="T18" fmla="*/ 2147483647 w 124"/>
              <a:gd name="T19" fmla="*/ 2147483647 h 159"/>
              <a:gd name="T20" fmla="*/ 2147483647 w 124"/>
              <a:gd name="T21" fmla="*/ 2147483647 h 159"/>
              <a:gd name="T22" fmla="*/ 2147483647 w 124"/>
              <a:gd name="T23" fmla="*/ 1778131063 h 159"/>
              <a:gd name="T24" fmla="*/ 2147483647 w 124"/>
              <a:gd name="T25" fmla="*/ 148131044 h 159"/>
              <a:gd name="T26" fmla="*/ 2147483647 w 124"/>
              <a:gd name="T27" fmla="*/ 148131044 h 159"/>
              <a:gd name="T28" fmla="*/ 2147483647 w 124"/>
              <a:gd name="T29" fmla="*/ 1778131063 h 159"/>
              <a:gd name="T30" fmla="*/ 979029496 w 124"/>
              <a:gd name="T31" fmla="*/ 2147483647 h 159"/>
              <a:gd name="T32" fmla="*/ 97924225 w 124"/>
              <a:gd name="T33" fmla="*/ 2147483647 h 159"/>
              <a:gd name="T34" fmla="*/ 97924225 w 124"/>
              <a:gd name="T35" fmla="*/ 2147483647 h 159"/>
              <a:gd name="T36" fmla="*/ 979029496 w 124"/>
              <a:gd name="T37" fmla="*/ 2147483647 h 159"/>
              <a:gd name="T38" fmla="*/ 2147483647 w 124"/>
              <a:gd name="T39" fmla="*/ 2147483647 h 159"/>
              <a:gd name="T40" fmla="*/ 2147483647 w 124"/>
              <a:gd name="T41" fmla="*/ 2147483647 h 159"/>
              <a:gd name="T42" fmla="*/ 2147483647 w 124"/>
              <a:gd name="T43" fmla="*/ 2147483647 h 159"/>
              <a:gd name="T44" fmla="*/ 2147483647 w 124"/>
              <a:gd name="T45" fmla="*/ 2147483647 h 159"/>
              <a:gd name="T46" fmla="*/ 2147483647 w 124"/>
              <a:gd name="T47" fmla="*/ 2147483647 h 159"/>
              <a:gd name="T48" fmla="*/ 2147483647 w 124"/>
              <a:gd name="T49" fmla="*/ 2147483647 h 159"/>
              <a:gd name="T50" fmla="*/ 2147483647 w 124"/>
              <a:gd name="T51" fmla="*/ 2147483647 h 159"/>
              <a:gd name="T52" fmla="*/ 2147483647 w 124"/>
              <a:gd name="T53" fmla="*/ 2147483647 h 159"/>
              <a:gd name="T54" fmla="*/ 2147483647 w 124"/>
              <a:gd name="T55" fmla="*/ 2147483647 h 159"/>
              <a:gd name="T56" fmla="*/ 2147483647 w 124"/>
              <a:gd name="T57" fmla="*/ 2147483647 h 159"/>
              <a:gd name="T58" fmla="*/ 2147483647 w 124"/>
              <a:gd name="T59" fmla="*/ 2147483647 h 159"/>
              <a:gd name="T60" fmla="*/ 2147483647 w 124"/>
              <a:gd name="T61" fmla="*/ 2147483647 h 159"/>
              <a:gd name="T62" fmla="*/ 2147483647 w 124"/>
              <a:gd name="T63" fmla="*/ 2147483647 h 159"/>
              <a:gd name="T64" fmla="*/ 2147483647 w 124"/>
              <a:gd name="T65" fmla="*/ 2147483647 h 159"/>
              <a:gd name="T66" fmla="*/ 2147483647 w 124"/>
              <a:gd name="T67" fmla="*/ 2147483647 h 159"/>
              <a:gd name="T68" fmla="*/ 2147483647 w 124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9"/>
              <a:gd name="T107" fmla="*/ 124 w 124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9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7" y="128"/>
                </a:lnTo>
                <a:lnTo>
                  <a:pt x="82" y="131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2"/>
                </a:lnTo>
                <a:lnTo>
                  <a:pt x="41" y="128"/>
                </a:lnTo>
                <a:lnTo>
                  <a:pt x="35" y="123"/>
                </a:lnTo>
                <a:lnTo>
                  <a:pt x="31" y="117"/>
                </a:lnTo>
                <a:lnTo>
                  <a:pt x="28" y="109"/>
                </a:lnTo>
                <a:lnTo>
                  <a:pt x="25" y="98"/>
                </a:lnTo>
                <a:lnTo>
                  <a:pt x="24" y="88"/>
                </a:lnTo>
                <a:lnTo>
                  <a:pt x="124" y="88"/>
                </a:lnTo>
                <a:lnTo>
                  <a:pt x="124" y="76"/>
                </a:lnTo>
                <a:lnTo>
                  <a:pt x="122" y="60"/>
                </a:lnTo>
                <a:lnTo>
                  <a:pt x="119" y="43"/>
                </a:lnTo>
                <a:lnTo>
                  <a:pt x="114" y="31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6"/>
                </a:lnTo>
                <a:lnTo>
                  <a:pt x="25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8"/>
                </a:lnTo>
                <a:lnTo>
                  <a:pt x="25" y="147"/>
                </a:lnTo>
                <a:lnTo>
                  <a:pt x="36" y="153"/>
                </a:lnTo>
                <a:lnTo>
                  <a:pt x="49" y="157"/>
                </a:lnTo>
                <a:lnTo>
                  <a:pt x="61" y="159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2" y="145"/>
                </a:lnTo>
                <a:lnTo>
                  <a:pt x="109" y="138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7"/>
                </a:moveTo>
                <a:lnTo>
                  <a:pt x="25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5"/>
                </a:lnTo>
                <a:lnTo>
                  <a:pt x="54" y="24"/>
                </a:lnTo>
                <a:lnTo>
                  <a:pt x="62" y="22"/>
                </a:lnTo>
                <a:lnTo>
                  <a:pt x="71" y="24"/>
                </a:lnTo>
                <a:lnTo>
                  <a:pt x="78" y="25"/>
                </a:lnTo>
                <a:lnTo>
                  <a:pt x="85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4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64" name="Freeform 512"/>
          <p:cNvSpPr>
            <a:spLocks/>
          </p:cNvSpPr>
          <p:nvPr/>
        </p:nvSpPr>
        <p:spPr bwMode="auto">
          <a:xfrm>
            <a:off x="6007100" y="4860925"/>
            <a:ext cx="31750" cy="82550"/>
          </a:xfrm>
          <a:custGeom>
            <a:avLst/>
            <a:gdLst>
              <a:gd name="T0" fmla="*/ 0 w 66"/>
              <a:gd name="T1" fmla="*/ 2147483647 h 155"/>
              <a:gd name="T2" fmla="*/ 2147483647 w 66"/>
              <a:gd name="T3" fmla="*/ 2147483647 h 155"/>
              <a:gd name="T4" fmla="*/ 2147483647 w 66"/>
              <a:gd name="T5" fmla="*/ 2147483647 h 155"/>
              <a:gd name="T6" fmla="*/ 2147483647 w 66"/>
              <a:gd name="T7" fmla="*/ 2147483647 h 155"/>
              <a:gd name="T8" fmla="*/ 2147483647 w 66"/>
              <a:gd name="T9" fmla="*/ 2147483647 h 155"/>
              <a:gd name="T10" fmla="*/ 2147483647 w 66"/>
              <a:gd name="T11" fmla="*/ 2147483647 h 155"/>
              <a:gd name="T12" fmla="*/ 2147483647 w 66"/>
              <a:gd name="T13" fmla="*/ 2147483647 h 155"/>
              <a:gd name="T14" fmla="*/ 2147483647 w 66"/>
              <a:gd name="T15" fmla="*/ 2147483647 h 155"/>
              <a:gd name="T16" fmla="*/ 2147483647 w 66"/>
              <a:gd name="T17" fmla="*/ 2147483647 h 155"/>
              <a:gd name="T18" fmla="*/ 2147483647 w 66"/>
              <a:gd name="T19" fmla="*/ 2147483647 h 155"/>
              <a:gd name="T20" fmla="*/ 2147483647 w 66"/>
              <a:gd name="T21" fmla="*/ 2147483647 h 155"/>
              <a:gd name="T22" fmla="*/ 2147483647 w 66"/>
              <a:gd name="T23" fmla="*/ 2147483647 h 155"/>
              <a:gd name="T24" fmla="*/ 2147483647 w 66"/>
              <a:gd name="T25" fmla="*/ 0 h 155"/>
              <a:gd name="T26" fmla="*/ 2147483647 w 66"/>
              <a:gd name="T27" fmla="*/ 0 h 155"/>
              <a:gd name="T28" fmla="*/ 2147483647 w 66"/>
              <a:gd name="T29" fmla="*/ 0 h 155"/>
              <a:gd name="T30" fmla="*/ 2147483647 w 66"/>
              <a:gd name="T31" fmla="*/ 453260169 h 155"/>
              <a:gd name="T32" fmla="*/ 2147483647 w 66"/>
              <a:gd name="T33" fmla="*/ 755338860 h 155"/>
              <a:gd name="T34" fmla="*/ 2147483647 w 66"/>
              <a:gd name="T35" fmla="*/ 1057417418 h 155"/>
              <a:gd name="T36" fmla="*/ 2147483647 w 66"/>
              <a:gd name="T37" fmla="*/ 1812756277 h 155"/>
              <a:gd name="T38" fmla="*/ 2147483647 w 66"/>
              <a:gd name="T39" fmla="*/ 2147483647 h 155"/>
              <a:gd name="T40" fmla="*/ 2147483647 w 66"/>
              <a:gd name="T41" fmla="*/ 2147483647 h 155"/>
              <a:gd name="T42" fmla="*/ 2147483647 w 66"/>
              <a:gd name="T43" fmla="*/ 2147483647 h 155"/>
              <a:gd name="T44" fmla="*/ 2147483647 w 66"/>
              <a:gd name="T45" fmla="*/ 604157915 h 155"/>
              <a:gd name="T46" fmla="*/ 0 w 66"/>
              <a:gd name="T47" fmla="*/ 604157915 h 155"/>
              <a:gd name="T48" fmla="*/ 0 w 66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6"/>
              <a:gd name="T76" fmla="*/ 0 h 155"/>
              <a:gd name="T77" fmla="*/ 66 w 66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6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1"/>
                </a:lnTo>
                <a:lnTo>
                  <a:pt x="25" y="51"/>
                </a:lnTo>
                <a:lnTo>
                  <a:pt x="28" y="45"/>
                </a:lnTo>
                <a:lnTo>
                  <a:pt x="33" y="39"/>
                </a:lnTo>
                <a:lnTo>
                  <a:pt x="38" y="33"/>
                </a:lnTo>
                <a:lnTo>
                  <a:pt x="44" y="29"/>
                </a:lnTo>
                <a:lnTo>
                  <a:pt x="53" y="28"/>
                </a:lnTo>
                <a:lnTo>
                  <a:pt x="61" y="27"/>
                </a:lnTo>
                <a:lnTo>
                  <a:pt x="66" y="27"/>
                </a:lnTo>
                <a:lnTo>
                  <a:pt x="66" y="0"/>
                </a:lnTo>
                <a:lnTo>
                  <a:pt x="60" y="0"/>
                </a:lnTo>
                <a:lnTo>
                  <a:pt x="54" y="0"/>
                </a:lnTo>
                <a:lnTo>
                  <a:pt x="47" y="3"/>
                </a:lnTo>
                <a:lnTo>
                  <a:pt x="42" y="5"/>
                </a:lnTo>
                <a:lnTo>
                  <a:pt x="37" y="7"/>
                </a:lnTo>
                <a:lnTo>
                  <a:pt x="33" y="12"/>
                </a:lnTo>
                <a:lnTo>
                  <a:pt x="28" y="18"/>
                </a:lnTo>
                <a:lnTo>
                  <a:pt x="25" y="24"/>
                </a:lnTo>
                <a:lnTo>
                  <a:pt x="22" y="31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65" name="Freeform 513"/>
          <p:cNvSpPr>
            <a:spLocks/>
          </p:cNvSpPr>
          <p:nvPr/>
        </p:nvSpPr>
        <p:spPr bwMode="auto">
          <a:xfrm>
            <a:off x="6046788" y="4860925"/>
            <a:ext cx="31750" cy="82550"/>
          </a:xfrm>
          <a:custGeom>
            <a:avLst/>
            <a:gdLst>
              <a:gd name="T0" fmla="*/ 0 w 67"/>
              <a:gd name="T1" fmla="*/ 2147483647 h 155"/>
              <a:gd name="T2" fmla="*/ 2147483647 w 67"/>
              <a:gd name="T3" fmla="*/ 2147483647 h 155"/>
              <a:gd name="T4" fmla="*/ 2147483647 w 67"/>
              <a:gd name="T5" fmla="*/ 2147483647 h 155"/>
              <a:gd name="T6" fmla="*/ 2147483647 w 67"/>
              <a:gd name="T7" fmla="*/ 2147483647 h 155"/>
              <a:gd name="T8" fmla="*/ 2147483647 w 67"/>
              <a:gd name="T9" fmla="*/ 2147483647 h 155"/>
              <a:gd name="T10" fmla="*/ 2147483647 w 67"/>
              <a:gd name="T11" fmla="*/ 2147483647 h 155"/>
              <a:gd name="T12" fmla="*/ 2147483647 w 67"/>
              <a:gd name="T13" fmla="*/ 2147483647 h 155"/>
              <a:gd name="T14" fmla="*/ 2147483647 w 67"/>
              <a:gd name="T15" fmla="*/ 2147483647 h 155"/>
              <a:gd name="T16" fmla="*/ 2147483647 w 67"/>
              <a:gd name="T17" fmla="*/ 2147483647 h 155"/>
              <a:gd name="T18" fmla="*/ 2147483647 w 67"/>
              <a:gd name="T19" fmla="*/ 2147483647 h 155"/>
              <a:gd name="T20" fmla="*/ 2147483647 w 67"/>
              <a:gd name="T21" fmla="*/ 2147483647 h 155"/>
              <a:gd name="T22" fmla="*/ 2147483647 w 67"/>
              <a:gd name="T23" fmla="*/ 2147483647 h 155"/>
              <a:gd name="T24" fmla="*/ 2147483647 w 67"/>
              <a:gd name="T25" fmla="*/ 0 h 155"/>
              <a:gd name="T26" fmla="*/ 2147483647 w 67"/>
              <a:gd name="T27" fmla="*/ 0 h 155"/>
              <a:gd name="T28" fmla="*/ 2147483647 w 67"/>
              <a:gd name="T29" fmla="*/ 0 h 155"/>
              <a:gd name="T30" fmla="*/ 2147483647 w 67"/>
              <a:gd name="T31" fmla="*/ 453260169 h 155"/>
              <a:gd name="T32" fmla="*/ 2147483647 w 67"/>
              <a:gd name="T33" fmla="*/ 755338860 h 155"/>
              <a:gd name="T34" fmla="*/ 2147483647 w 67"/>
              <a:gd name="T35" fmla="*/ 1057417418 h 155"/>
              <a:gd name="T36" fmla="*/ 2147483647 w 67"/>
              <a:gd name="T37" fmla="*/ 1812756277 h 155"/>
              <a:gd name="T38" fmla="*/ 2147483647 w 67"/>
              <a:gd name="T39" fmla="*/ 2147483647 h 155"/>
              <a:gd name="T40" fmla="*/ 2147483647 w 67"/>
              <a:gd name="T41" fmla="*/ 2147483647 h 155"/>
              <a:gd name="T42" fmla="*/ 2147483647 w 67"/>
              <a:gd name="T43" fmla="*/ 2147483647 h 155"/>
              <a:gd name="T44" fmla="*/ 2147483647 w 67"/>
              <a:gd name="T45" fmla="*/ 604157915 h 155"/>
              <a:gd name="T46" fmla="*/ 0 w 67"/>
              <a:gd name="T47" fmla="*/ 604157915 h 155"/>
              <a:gd name="T48" fmla="*/ 0 w 67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7"/>
              <a:gd name="T76" fmla="*/ 0 h 155"/>
              <a:gd name="T77" fmla="*/ 67 w 67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7" h="155">
                <a:moveTo>
                  <a:pt x="0" y="155"/>
                </a:moveTo>
                <a:lnTo>
                  <a:pt x="24" y="155"/>
                </a:lnTo>
                <a:lnTo>
                  <a:pt x="24" y="70"/>
                </a:lnTo>
                <a:lnTo>
                  <a:pt x="25" y="61"/>
                </a:lnTo>
                <a:lnTo>
                  <a:pt x="26" y="51"/>
                </a:lnTo>
                <a:lnTo>
                  <a:pt x="29" y="45"/>
                </a:lnTo>
                <a:lnTo>
                  <a:pt x="33" y="39"/>
                </a:lnTo>
                <a:lnTo>
                  <a:pt x="38" y="33"/>
                </a:lnTo>
                <a:lnTo>
                  <a:pt x="45" y="29"/>
                </a:lnTo>
                <a:lnTo>
                  <a:pt x="53" y="28"/>
                </a:lnTo>
                <a:lnTo>
                  <a:pt x="62" y="27"/>
                </a:lnTo>
                <a:lnTo>
                  <a:pt x="67" y="27"/>
                </a:lnTo>
                <a:lnTo>
                  <a:pt x="67" y="0"/>
                </a:lnTo>
                <a:lnTo>
                  <a:pt x="60" y="0"/>
                </a:lnTo>
                <a:lnTo>
                  <a:pt x="54" y="0"/>
                </a:lnTo>
                <a:lnTo>
                  <a:pt x="48" y="3"/>
                </a:lnTo>
                <a:lnTo>
                  <a:pt x="43" y="5"/>
                </a:lnTo>
                <a:lnTo>
                  <a:pt x="37" y="7"/>
                </a:lnTo>
                <a:lnTo>
                  <a:pt x="33" y="12"/>
                </a:lnTo>
                <a:lnTo>
                  <a:pt x="29" y="18"/>
                </a:lnTo>
                <a:lnTo>
                  <a:pt x="26" y="24"/>
                </a:lnTo>
                <a:lnTo>
                  <a:pt x="22" y="31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66" name="Freeform 514"/>
          <p:cNvSpPr>
            <a:spLocks noEditPoints="1"/>
          </p:cNvSpPr>
          <p:nvPr/>
        </p:nvSpPr>
        <p:spPr bwMode="auto">
          <a:xfrm>
            <a:off x="6084888" y="4860925"/>
            <a:ext cx="57150" cy="84138"/>
          </a:xfrm>
          <a:custGeom>
            <a:avLst/>
            <a:gdLst>
              <a:gd name="T0" fmla="*/ 2147483647 w 124"/>
              <a:gd name="T1" fmla="*/ 2147483647 h 159"/>
              <a:gd name="T2" fmla="*/ 2147483647 w 124"/>
              <a:gd name="T3" fmla="*/ 2147483647 h 159"/>
              <a:gd name="T4" fmla="*/ 2147483647 w 124"/>
              <a:gd name="T5" fmla="*/ 2147483647 h 159"/>
              <a:gd name="T6" fmla="*/ 2147483647 w 124"/>
              <a:gd name="T7" fmla="*/ 2147483647 h 159"/>
              <a:gd name="T8" fmla="*/ 2147483647 w 124"/>
              <a:gd name="T9" fmla="*/ 2147483647 h 159"/>
              <a:gd name="T10" fmla="*/ 2147483647 w 124"/>
              <a:gd name="T11" fmla="*/ 2147483647 h 159"/>
              <a:gd name="T12" fmla="*/ 2147483647 w 124"/>
              <a:gd name="T13" fmla="*/ 2147483647 h 159"/>
              <a:gd name="T14" fmla="*/ 2147483647 w 124"/>
              <a:gd name="T15" fmla="*/ 2147483647 h 159"/>
              <a:gd name="T16" fmla="*/ 2147483647 w 124"/>
              <a:gd name="T17" fmla="*/ 2147483647 h 159"/>
              <a:gd name="T18" fmla="*/ 2147483647 w 124"/>
              <a:gd name="T19" fmla="*/ 2147483647 h 159"/>
              <a:gd name="T20" fmla="*/ 2147483647 w 124"/>
              <a:gd name="T21" fmla="*/ 2147483647 h 159"/>
              <a:gd name="T22" fmla="*/ 2147483647 w 124"/>
              <a:gd name="T23" fmla="*/ 1778131063 h 159"/>
              <a:gd name="T24" fmla="*/ 2147483647 w 124"/>
              <a:gd name="T25" fmla="*/ 148131044 h 159"/>
              <a:gd name="T26" fmla="*/ 2147483647 w 124"/>
              <a:gd name="T27" fmla="*/ 148131044 h 159"/>
              <a:gd name="T28" fmla="*/ 2147483647 w 124"/>
              <a:gd name="T29" fmla="*/ 1778131063 h 159"/>
              <a:gd name="T30" fmla="*/ 979029496 w 124"/>
              <a:gd name="T31" fmla="*/ 2147483647 h 159"/>
              <a:gd name="T32" fmla="*/ 97924225 w 124"/>
              <a:gd name="T33" fmla="*/ 2147483647 h 159"/>
              <a:gd name="T34" fmla="*/ 97924225 w 124"/>
              <a:gd name="T35" fmla="*/ 2147483647 h 159"/>
              <a:gd name="T36" fmla="*/ 979029496 w 124"/>
              <a:gd name="T37" fmla="*/ 2147483647 h 159"/>
              <a:gd name="T38" fmla="*/ 2147483647 w 124"/>
              <a:gd name="T39" fmla="*/ 2147483647 h 159"/>
              <a:gd name="T40" fmla="*/ 2147483647 w 124"/>
              <a:gd name="T41" fmla="*/ 2147483647 h 159"/>
              <a:gd name="T42" fmla="*/ 2147483647 w 124"/>
              <a:gd name="T43" fmla="*/ 2147483647 h 159"/>
              <a:gd name="T44" fmla="*/ 2147483647 w 124"/>
              <a:gd name="T45" fmla="*/ 2147483647 h 159"/>
              <a:gd name="T46" fmla="*/ 2147483647 w 124"/>
              <a:gd name="T47" fmla="*/ 2147483647 h 159"/>
              <a:gd name="T48" fmla="*/ 2147483647 w 124"/>
              <a:gd name="T49" fmla="*/ 2147483647 h 159"/>
              <a:gd name="T50" fmla="*/ 2147483647 w 124"/>
              <a:gd name="T51" fmla="*/ 2147483647 h 159"/>
              <a:gd name="T52" fmla="*/ 2147483647 w 124"/>
              <a:gd name="T53" fmla="*/ 2147483647 h 159"/>
              <a:gd name="T54" fmla="*/ 2147483647 w 124"/>
              <a:gd name="T55" fmla="*/ 2147483647 h 159"/>
              <a:gd name="T56" fmla="*/ 2147483647 w 124"/>
              <a:gd name="T57" fmla="*/ 2147483647 h 159"/>
              <a:gd name="T58" fmla="*/ 2147483647 w 124"/>
              <a:gd name="T59" fmla="*/ 2147483647 h 159"/>
              <a:gd name="T60" fmla="*/ 2147483647 w 124"/>
              <a:gd name="T61" fmla="*/ 2147483647 h 159"/>
              <a:gd name="T62" fmla="*/ 2147483647 w 124"/>
              <a:gd name="T63" fmla="*/ 2147483647 h 159"/>
              <a:gd name="T64" fmla="*/ 2147483647 w 124"/>
              <a:gd name="T65" fmla="*/ 2147483647 h 159"/>
              <a:gd name="T66" fmla="*/ 2147483647 w 124"/>
              <a:gd name="T67" fmla="*/ 2147483647 h 159"/>
              <a:gd name="T68" fmla="*/ 2147483647 w 124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9"/>
              <a:gd name="T107" fmla="*/ 124 w 124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9">
                <a:moveTo>
                  <a:pt x="100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7" y="128"/>
                </a:lnTo>
                <a:lnTo>
                  <a:pt x="83" y="131"/>
                </a:lnTo>
                <a:lnTo>
                  <a:pt x="77" y="133"/>
                </a:lnTo>
                <a:lnTo>
                  <a:pt x="71" y="135"/>
                </a:lnTo>
                <a:lnTo>
                  <a:pt x="64" y="135"/>
                </a:lnTo>
                <a:lnTo>
                  <a:pt x="55" y="134"/>
                </a:lnTo>
                <a:lnTo>
                  <a:pt x="48" y="132"/>
                </a:lnTo>
                <a:lnTo>
                  <a:pt x="42" y="128"/>
                </a:lnTo>
                <a:lnTo>
                  <a:pt x="35" y="123"/>
                </a:lnTo>
                <a:lnTo>
                  <a:pt x="31" y="117"/>
                </a:lnTo>
                <a:lnTo>
                  <a:pt x="28" y="109"/>
                </a:lnTo>
                <a:lnTo>
                  <a:pt x="26" y="98"/>
                </a:lnTo>
                <a:lnTo>
                  <a:pt x="25" y="88"/>
                </a:lnTo>
                <a:lnTo>
                  <a:pt x="124" y="88"/>
                </a:lnTo>
                <a:lnTo>
                  <a:pt x="124" y="76"/>
                </a:lnTo>
                <a:lnTo>
                  <a:pt x="123" y="60"/>
                </a:lnTo>
                <a:lnTo>
                  <a:pt x="120" y="43"/>
                </a:lnTo>
                <a:lnTo>
                  <a:pt x="114" y="31"/>
                </a:lnTo>
                <a:lnTo>
                  <a:pt x="108" y="20"/>
                </a:lnTo>
                <a:lnTo>
                  <a:pt x="99" y="12"/>
                </a:lnTo>
                <a:lnTo>
                  <a:pt x="88" y="5"/>
                </a:lnTo>
                <a:lnTo>
                  <a:pt x="76" y="1"/>
                </a:lnTo>
                <a:lnTo>
                  <a:pt x="62" y="0"/>
                </a:lnTo>
                <a:lnTo>
                  <a:pt x="49" y="1"/>
                </a:lnTo>
                <a:lnTo>
                  <a:pt x="36" y="6"/>
                </a:lnTo>
                <a:lnTo>
                  <a:pt x="26" y="12"/>
                </a:lnTo>
                <a:lnTo>
                  <a:pt x="17" y="21"/>
                </a:lnTo>
                <a:lnTo>
                  <a:pt x="10" y="33"/>
                </a:lnTo>
                <a:lnTo>
                  <a:pt x="5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5" y="113"/>
                </a:lnTo>
                <a:lnTo>
                  <a:pt x="10" y="127"/>
                </a:lnTo>
                <a:lnTo>
                  <a:pt x="17" y="138"/>
                </a:lnTo>
                <a:lnTo>
                  <a:pt x="26" y="147"/>
                </a:lnTo>
                <a:lnTo>
                  <a:pt x="36" y="153"/>
                </a:lnTo>
                <a:lnTo>
                  <a:pt x="49" y="157"/>
                </a:lnTo>
                <a:lnTo>
                  <a:pt x="62" y="159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3" y="145"/>
                </a:lnTo>
                <a:lnTo>
                  <a:pt x="109" y="138"/>
                </a:lnTo>
                <a:lnTo>
                  <a:pt x="115" y="128"/>
                </a:lnTo>
                <a:lnTo>
                  <a:pt x="120" y="119"/>
                </a:lnTo>
                <a:lnTo>
                  <a:pt x="122" y="107"/>
                </a:lnTo>
                <a:lnTo>
                  <a:pt x="100" y="107"/>
                </a:lnTo>
                <a:close/>
                <a:moveTo>
                  <a:pt x="25" y="67"/>
                </a:moveTo>
                <a:lnTo>
                  <a:pt x="26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2" y="28"/>
                </a:lnTo>
                <a:lnTo>
                  <a:pt x="48" y="25"/>
                </a:lnTo>
                <a:lnTo>
                  <a:pt x="54" y="24"/>
                </a:lnTo>
                <a:lnTo>
                  <a:pt x="63" y="22"/>
                </a:lnTo>
                <a:lnTo>
                  <a:pt x="71" y="24"/>
                </a:lnTo>
                <a:lnTo>
                  <a:pt x="78" y="25"/>
                </a:lnTo>
                <a:lnTo>
                  <a:pt x="85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9" y="56"/>
                </a:lnTo>
                <a:lnTo>
                  <a:pt x="100" y="67"/>
                </a:lnTo>
                <a:lnTo>
                  <a:pt x="25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67" name="Freeform 515"/>
          <p:cNvSpPr>
            <a:spLocks noEditPoints="1"/>
          </p:cNvSpPr>
          <p:nvPr/>
        </p:nvSpPr>
        <p:spPr bwMode="auto">
          <a:xfrm>
            <a:off x="6189663" y="4833938"/>
            <a:ext cx="61912" cy="109537"/>
          </a:xfrm>
          <a:custGeom>
            <a:avLst/>
            <a:gdLst>
              <a:gd name="T0" fmla="*/ 0 w 134"/>
              <a:gd name="T1" fmla="*/ 2147483647 h 207"/>
              <a:gd name="T2" fmla="*/ 2147483647 w 134"/>
              <a:gd name="T3" fmla="*/ 2147483647 h 207"/>
              <a:gd name="T4" fmla="*/ 2147483647 w 134"/>
              <a:gd name="T5" fmla="*/ 2147483647 h 207"/>
              <a:gd name="T6" fmla="*/ 2147483647 w 134"/>
              <a:gd name="T7" fmla="*/ 2147483647 h 207"/>
              <a:gd name="T8" fmla="*/ 2147483647 w 134"/>
              <a:gd name="T9" fmla="*/ 2147483647 h 207"/>
              <a:gd name="T10" fmla="*/ 2147483647 w 134"/>
              <a:gd name="T11" fmla="*/ 2147483647 h 207"/>
              <a:gd name="T12" fmla="*/ 2147483647 w 134"/>
              <a:gd name="T13" fmla="*/ 2147483647 h 207"/>
              <a:gd name="T14" fmla="*/ 2147483647 w 134"/>
              <a:gd name="T15" fmla="*/ 2147483647 h 207"/>
              <a:gd name="T16" fmla="*/ 2147483647 w 134"/>
              <a:gd name="T17" fmla="*/ 2147483647 h 207"/>
              <a:gd name="T18" fmla="*/ 2147483647 w 134"/>
              <a:gd name="T19" fmla="*/ 2147483647 h 207"/>
              <a:gd name="T20" fmla="*/ 2147483647 w 134"/>
              <a:gd name="T21" fmla="*/ 2147483647 h 207"/>
              <a:gd name="T22" fmla="*/ 2147483647 w 134"/>
              <a:gd name="T23" fmla="*/ 2147483647 h 207"/>
              <a:gd name="T24" fmla="*/ 2147483647 w 134"/>
              <a:gd name="T25" fmla="*/ 2147483647 h 207"/>
              <a:gd name="T26" fmla="*/ 2147483647 w 134"/>
              <a:gd name="T27" fmla="*/ 2147483647 h 207"/>
              <a:gd name="T28" fmla="*/ 2147483647 w 134"/>
              <a:gd name="T29" fmla="*/ 2147483647 h 207"/>
              <a:gd name="T30" fmla="*/ 2147483647 w 134"/>
              <a:gd name="T31" fmla="*/ 2147483647 h 207"/>
              <a:gd name="T32" fmla="*/ 2147483647 w 134"/>
              <a:gd name="T33" fmla="*/ 2147483647 h 207"/>
              <a:gd name="T34" fmla="*/ 2147483647 w 134"/>
              <a:gd name="T35" fmla="*/ 2147483647 h 207"/>
              <a:gd name="T36" fmla="*/ 2147483647 w 134"/>
              <a:gd name="T37" fmla="*/ 2147483647 h 207"/>
              <a:gd name="T38" fmla="*/ 2147483647 w 134"/>
              <a:gd name="T39" fmla="*/ 2147483647 h 207"/>
              <a:gd name="T40" fmla="*/ 2147483647 w 134"/>
              <a:gd name="T41" fmla="*/ 2147483647 h 207"/>
              <a:gd name="T42" fmla="*/ 2147483647 w 134"/>
              <a:gd name="T43" fmla="*/ 2147483647 h 207"/>
              <a:gd name="T44" fmla="*/ 2147483647 w 134"/>
              <a:gd name="T45" fmla="*/ 1629965642 h 207"/>
              <a:gd name="T46" fmla="*/ 2147483647 w 134"/>
              <a:gd name="T47" fmla="*/ 1185302702 h 207"/>
              <a:gd name="T48" fmla="*/ 2147483647 w 134"/>
              <a:gd name="T49" fmla="*/ 444383673 h 207"/>
              <a:gd name="T50" fmla="*/ 2147483647 w 134"/>
              <a:gd name="T51" fmla="*/ 148127913 h 207"/>
              <a:gd name="T52" fmla="*/ 2147483647 w 134"/>
              <a:gd name="T53" fmla="*/ 0 h 207"/>
              <a:gd name="T54" fmla="*/ 2147483647 w 134"/>
              <a:gd name="T55" fmla="*/ 0 h 207"/>
              <a:gd name="T56" fmla="*/ 2147483647 w 134"/>
              <a:gd name="T57" fmla="*/ 0 h 207"/>
              <a:gd name="T58" fmla="*/ 0 w 134"/>
              <a:gd name="T59" fmla="*/ 0 h 207"/>
              <a:gd name="T60" fmla="*/ 0 w 134"/>
              <a:gd name="T61" fmla="*/ 2147483647 h 207"/>
              <a:gd name="T62" fmla="*/ 2147483647 w 134"/>
              <a:gd name="T63" fmla="*/ 2147483647 h 207"/>
              <a:gd name="T64" fmla="*/ 2147483647 w 134"/>
              <a:gd name="T65" fmla="*/ 2147483647 h 207"/>
              <a:gd name="T66" fmla="*/ 2147483647 w 134"/>
              <a:gd name="T67" fmla="*/ 2147483647 h 207"/>
              <a:gd name="T68" fmla="*/ 2147483647 w 134"/>
              <a:gd name="T69" fmla="*/ 2147483647 h 207"/>
              <a:gd name="T70" fmla="*/ 2147483647 w 134"/>
              <a:gd name="T71" fmla="*/ 2147483647 h 207"/>
              <a:gd name="T72" fmla="*/ 2147483647 w 134"/>
              <a:gd name="T73" fmla="*/ 2147483647 h 207"/>
              <a:gd name="T74" fmla="*/ 2147483647 w 134"/>
              <a:gd name="T75" fmla="*/ 2147483647 h 207"/>
              <a:gd name="T76" fmla="*/ 2147483647 w 134"/>
              <a:gd name="T77" fmla="*/ 2147483647 h 207"/>
              <a:gd name="T78" fmla="*/ 2147483647 w 134"/>
              <a:gd name="T79" fmla="*/ 2147483647 h 207"/>
              <a:gd name="T80" fmla="*/ 2147483647 w 134"/>
              <a:gd name="T81" fmla="*/ 2147483647 h 207"/>
              <a:gd name="T82" fmla="*/ 2147483647 w 134"/>
              <a:gd name="T83" fmla="*/ 2147483647 h 207"/>
              <a:gd name="T84" fmla="*/ 2147483647 w 134"/>
              <a:gd name="T85" fmla="*/ 2147483647 h 207"/>
              <a:gd name="T86" fmla="*/ 2147483647 w 134"/>
              <a:gd name="T87" fmla="*/ 2147483647 h 207"/>
              <a:gd name="T88" fmla="*/ 2147483647 w 134"/>
              <a:gd name="T89" fmla="*/ 2147483647 h 207"/>
              <a:gd name="T90" fmla="*/ 2147483647 w 134"/>
              <a:gd name="T91" fmla="*/ 2147483647 h 207"/>
              <a:gd name="T92" fmla="*/ 2147483647 w 134"/>
              <a:gd name="T93" fmla="*/ 2147483647 h 207"/>
              <a:gd name="T94" fmla="*/ 2147483647 w 134"/>
              <a:gd name="T95" fmla="*/ 2147483647 h 207"/>
              <a:gd name="T96" fmla="*/ 2147483647 w 134"/>
              <a:gd name="T97" fmla="*/ 2147483647 h 207"/>
              <a:gd name="T98" fmla="*/ 2147483647 w 134"/>
              <a:gd name="T99" fmla="*/ 2147483647 h 207"/>
              <a:gd name="T100" fmla="*/ 2147483647 w 134"/>
              <a:gd name="T101" fmla="*/ 2147483647 h 2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4"/>
              <a:gd name="T154" fmla="*/ 0 h 207"/>
              <a:gd name="T155" fmla="*/ 134 w 134"/>
              <a:gd name="T156" fmla="*/ 207 h 2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4" h="207">
                <a:moveTo>
                  <a:pt x="0" y="207"/>
                </a:moveTo>
                <a:lnTo>
                  <a:pt x="25" y="207"/>
                </a:lnTo>
                <a:lnTo>
                  <a:pt x="25" y="120"/>
                </a:lnTo>
                <a:lnTo>
                  <a:pt x="63" y="120"/>
                </a:lnTo>
                <a:lnTo>
                  <a:pt x="77" y="120"/>
                </a:lnTo>
                <a:lnTo>
                  <a:pt x="90" y="119"/>
                </a:lnTo>
                <a:lnTo>
                  <a:pt x="100" y="116"/>
                </a:lnTo>
                <a:lnTo>
                  <a:pt x="110" y="112"/>
                </a:lnTo>
                <a:lnTo>
                  <a:pt x="115" y="107"/>
                </a:lnTo>
                <a:lnTo>
                  <a:pt x="120" y="102"/>
                </a:lnTo>
                <a:lnTo>
                  <a:pt x="124" y="97"/>
                </a:lnTo>
                <a:lnTo>
                  <a:pt x="127" y="91"/>
                </a:lnTo>
                <a:lnTo>
                  <a:pt x="131" y="84"/>
                </a:lnTo>
                <a:lnTo>
                  <a:pt x="132" y="77"/>
                </a:lnTo>
                <a:lnTo>
                  <a:pt x="134" y="69"/>
                </a:lnTo>
                <a:lnTo>
                  <a:pt x="134" y="60"/>
                </a:lnTo>
                <a:lnTo>
                  <a:pt x="134" y="51"/>
                </a:lnTo>
                <a:lnTo>
                  <a:pt x="133" y="43"/>
                </a:lnTo>
                <a:lnTo>
                  <a:pt x="131" y="35"/>
                </a:lnTo>
                <a:lnTo>
                  <a:pt x="127" y="28"/>
                </a:lnTo>
                <a:lnTo>
                  <a:pt x="124" y="22"/>
                </a:lnTo>
                <a:lnTo>
                  <a:pt x="120" y="16"/>
                </a:lnTo>
                <a:lnTo>
                  <a:pt x="116" y="11"/>
                </a:lnTo>
                <a:lnTo>
                  <a:pt x="110" y="8"/>
                </a:lnTo>
                <a:lnTo>
                  <a:pt x="101" y="3"/>
                </a:lnTo>
                <a:lnTo>
                  <a:pt x="91" y="1"/>
                </a:lnTo>
                <a:lnTo>
                  <a:pt x="80" y="0"/>
                </a:lnTo>
                <a:lnTo>
                  <a:pt x="68" y="0"/>
                </a:lnTo>
                <a:lnTo>
                  <a:pt x="62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25" y="94"/>
                </a:moveTo>
                <a:lnTo>
                  <a:pt x="25" y="25"/>
                </a:lnTo>
                <a:lnTo>
                  <a:pt x="69" y="25"/>
                </a:lnTo>
                <a:lnTo>
                  <a:pt x="79" y="25"/>
                </a:lnTo>
                <a:lnTo>
                  <a:pt x="86" y="28"/>
                </a:lnTo>
                <a:lnTo>
                  <a:pt x="93" y="30"/>
                </a:lnTo>
                <a:lnTo>
                  <a:pt x="98" y="34"/>
                </a:lnTo>
                <a:lnTo>
                  <a:pt x="102" y="38"/>
                </a:lnTo>
                <a:lnTo>
                  <a:pt x="105" y="44"/>
                </a:lnTo>
                <a:lnTo>
                  <a:pt x="106" y="51"/>
                </a:lnTo>
                <a:lnTo>
                  <a:pt x="107" y="59"/>
                </a:lnTo>
                <a:lnTo>
                  <a:pt x="106" y="69"/>
                </a:lnTo>
                <a:lnTo>
                  <a:pt x="105" y="77"/>
                </a:lnTo>
                <a:lnTo>
                  <a:pt x="102" y="83"/>
                </a:lnTo>
                <a:lnTo>
                  <a:pt x="98" y="87"/>
                </a:lnTo>
                <a:lnTo>
                  <a:pt x="93" y="91"/>
                </a:lnTo>
                <a:lnTo>
                  <a:pt x="85" y="93"/>
                </a:lnTo>
                <a:lnTo>
                  <a:pt x="77" y="94"/>
                </a:lnTo>
                <a:lnTo>
                  <a:pt x="67" y="94"/>
                </a:lnTo>
                <a:lnTo>
                  <a:pt x="25" y="9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68" name="Rectangle 516"/>
          <p:cNvSpPr>
            <a:spLocks noChangeArrowheads="1"/>
          </p:cNvSpPr>
          <p:nvPr/>
        </p:nvSpPr>
        <p:spPr bwMode="auto">
          <a:xfrm>
            <a:off x="6240463" y="4926013"/>
            <a:ext cx="12700" cy="1746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69" name="Freeform 517"/>
          <p:cNvSpPr>
            <a:spLocks noEditPoints="1"/>
          </p:cNvSpPr>
          <p:nvPr/>
        </p:nvSpPr>
        <p:spPr bwMode="auto">
          <a:xfrm>
            <a:off x="4851400" y="5032375"/>
            <a:ext cx="60325" cy="103188"/>
          </a:xfrm>
          <a:custGeom>
            <a:avLst/>
            <a:gdLst>
              <a:gd name="T0" fmla="*/ 2147483647 w 129"/>
              <a:gd name="T1" fmla="*/ 2147483647 h 196"/>
              <a:gd name="T2" fmla="*/ 2147483647 w 129"/>
              <a:gd name="T3" fmla="*/ 2147483647 h 196"/>
              <a:gd name="T4" fmla="*/ 2147483647 w 129"/>
              <a:gd name="T5" fmla="*/ 2147483647 h 196"/>
              <a:gd name="T6" fmla="*/ 2147483647 w 129"/>
              <a:gd name="T7" fmla="*/ 2147483647 h 196"/>
              <a:gd name="T8" fmla="*/ 2147483647 w 129"/>
              <a:gd name="T9" fmla="*/ 2147483647 h 196"/>
              <a:gd name="T10" fmla="*/ 2147483647 w 129"/>
              <a:gd name="T11" fmla="*/ 2147483647 h 196"/>
              <a:gd name="T12" fmla="*/ 2147483647 w 129"/>
              <a:gd name="T13" fmla="*/ 0 h 196"/>
              <a:gd name="T14" fmla="*/ 2147483647 w 129"/>
              <a:gd name="T15" fmla="*/ 0 h 196"/>
              <a:gd name="T16" fmla="*/ 0 w 129"/>
              <a:gd name="T17" fmla="*/ 2147483647 h 196"/>
              <a:gd name="T18" fmla="*/ 0 w 129"/>
              <a:gd name="T19" fmla="*/ 2147483647 h 196"/>
              <a:gd name="T20" fmla="*/ 2147483647 w 129"/>
              <a:gd name="T21" fmla="*/ 2147483647 h 196"/>
              <a:gd name="T22" fmla="*/ 2147483647 w 129"/>
              <a:gd name="T23" fmla="*/ 2147483647 h 196"/>
              <a:gd name="T24" fmla="*/ 2147483647 w 129"/>
              <a:gd name="T25" fmla="*/ 2147483647 h 196"/>
              <a:gd name="T26" fmla="*/ 2147483647 w 129"/>
              <a:gd name="T27" fmla="*/ 2147483647 h 196"/>
              <a:gd name="T28" fmla="*/ 2147483647 w 129"/>
              <a:gd name="T29" fmla="*/ 2147483647 h 196"/>
              <a:gd name="T30" fmla="*/ 2147483647 w 129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6"/>
              <a:gd name="T50" fmla="*/ 129 w 129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6">
                <a:moveTo>
                  <a:pt x="79" y="196"/>
                </a:moveTo>
                <a:lnTo>
                  <a:pt x="103" y="196"/>
                </a:lnTo>
                <a:lnTo>
                  <a:pt x="103" y="147"/>
                </a:lnTo>
                <a:lnTo>
                  <a:pt x="129" y="147"/>
                </a:lnTo>
                <a:lnTo>
                  <a:pt x="129" y="123"/>
                </a:lnTo>
                <a:lnTo>
                  <a:pt x="103" y="123"/>
                </a:lnTo>
                <a:lnTo>
                  <a:pt x="103" y="0"/>
                </a:lnTo>
                <a:lnTo>
                  <a:pt x="79" y="0"/>
                </a:lnTo>
                <a:lnTo>
                  <a:pt x="0" y="121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3"/>
                </a:moveTo>
                <a:lnTo>
                  <a:pt x="79" y="34"/>
                </a:lnTo>
                <a:lnTo>
                  <a:pt x="79" y="123"/>
                </a:lnTo>
                <a:lnTo>
                  <a:pt x="22" y="12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70" name="Freeform 518"/>
          <p:cNvSpPr>
            <a:spLocks/>
          </p:cNvSpPr>
          <p:nvPr/>
        </p:nvSpPr>
        <p:spPr bwMode="auto">
          <a:xfrm>
            <a:off x="4919663" y="5032375"/>
            <a:ext cx="58737" cy="106363"/>
          </a:xfrm>
          <a:custGeom>
            <a:avLst/>
            <a:gdLst>
              <a:gd name="T0" fmla="*/ 197859988 w 127"/>
              <a:gd name="T1" fmla="*/ 2147483647 h 200"/>
              <a:gd name="T2" fmla="*/ 1187159122 w 127"/>
              <a:gd name="T3" fmla="*/ 2147483647 h 200"/>
              <a:gd name="T4" fmla="*/ 2147483647 w 127"/>
              <a:gd name="T5" fmla="*/ 2147483647 h 200"/>
              <a:gd name="T6" fmla="*/ 2147483647 w 127"/>
              <a:gd name="T7" fmla="*/ 2147483647 h 200"/>
              <a:gd name="T8" fmla="*/ 2147483647 w 127"/>
              <a:gd name="T9" fmla="*/ 2147483647 h 200"/>
              <a:gd name="T10" fmla="*/ 2147483647 w 127"/>
              <a:gd name="T11" fmla="*/ 2147483647 h 200"/>
              <a:gd name="T12" fmla="*/ 2147483647 w 127"/>
              <a:gd name="T13" fmla="*/ 2147483647 h 200"/>
              <a:gd name="T14" fmla="*/ 2147483647 w 127"/>
              <a:gd name="T15" fmla="*/ 2147483647 h 200"/>
              <a:gd name="T16" fmla="*/ 2147483647 w 127"/>
              <a:gd name="T17" fmla="*/ 2147483647 h 200"/>
              <a:gd name="T18" fmla="*/ 2147483647 w 127"/>
              <a:gd name="T19" fmla="*/ 2147483647 h 200"/>
              <a:gd name="T20" fmla="*/ 2147483647 w 127"/>
              <a:gd name="T21" fmla="*/ 2147483647 h 200"/>
              <a:gd name="T22" fmla="*/ 2147483647 w 127"/>
              <a:gd name="T23" fmla="*/ 2147483647 h 200"/>
              <a:gd name="T24" fmla="*/ 2147483647 w 127"/>
              <a:gd name="T25" fmla="*/ 2147483647 h 200"/>
              <a:gd name="T26" fmla="*/ 2147483647 w 127"/>
              <a:gd name="T27" fmla="*/ 2147483647 h 200"/>
              <a:gd name="T28" fmla="*/ 2147483647 w 127"/>
              <a:gd name="T29" fmla="*/ 2147483647 h 200"/>
              <a:gd name="T30" fmla="*/ 2147483647 w 127"/>
              <a:gd name="T31" fmla="*/ 0 h 200"/>
              <a:gd name="T32" fmla="*/ 593580023 w 127"/>
              <a:gd name="T33" fmla="*/ 2147483647 h 200"/>
              <a:gd name="T34" fmla="*/ 2147483647 w 127"/>
              <a:gd name="T35" fmla="*/ 2147483647 h 200"/>
              <a:gd name="T36" fmla="*/ 2147483647 w 127"/>
              <a:gd name="T37" fmla="*/ 2147483647 h 200"/>
              <a:gd name="T38" fmla="*/ 2147483647 w 127"/>
              <a:gd name="T39" fmla="*/ 2147483647 h 200"/>
              <a:gd name="T40" fmla="*/ 2147483647 w 127"/>
              <a:gd name="T41" fmla="*/ 2147483647 h 200"/>
              <a:gd name="T42" fmla="*/ 2147483647 w 127"/>
              <a:gd name="T43" fmla="*/ 2147483647 h 200"/>
              <a:gd name="T44" fmla="*/ 2147483647 w 127"/>
              <a:gd name="T45" fmla="*/ 2147483647 h 200"/>
              <a:gd name="T46" fmla="*/ 2147483647 w 127"/>
              <a:gd name="T47" fmla="*/ 2147483647 h 200"/>
              <a:gd name="T48" fmla="*/ 2147483647 w 127"/>
              <a:gd name="T49" fmla="*/ 2147483647 h 200"/>
              <a:gd name="T50" fmla="*/ 2147483647 w 127"/>
              <a:gd name="T51" fmla="*/ 2147483647 h 200"/>
              <a:gd name="T52" fmla="*/ 2147483647 w 127"/>
              <a:gd name="T53" fmla="*/ 2147483647 h 200"/>
              <a:gd name="T54" fmla="*/ 2147483647 w 127"/>
              <a:gd name="T55" fmla="*/ 2147483647 h 200"/>
              <a:gd name="T56" fmla="*/ 2147483647 w 127"/>
              <a:gd name="T57" fmla="*/ 2147483647 h 200"/>
              <a:gd name="T58" fmla="*/ 2147483647 w 127"/>
              <a:gd name="T59" fmla="*/ 2147483647 h 200"/>
              <a:gd name="T60" fmla="*/ 2147483647 w 127"/>
              <a:gd name="T61" fmla="*/ 2147483647 h 200"/>
              <a:gd name="T62" fmla="*/ 0 w 127"/>
              <a:gd name="T63" fmla="*/ 2147483647 h 2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27"/>
              <a:gd name="T97" fmla="*/ 0 h 200"/>
              <a:gd name="T98" fmla="*/ 127 w 127"/>
              <a:gd name="T99" fmla="*/ 200 h 2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27" h="200">
                <a:moveTo>
                  <a:pt x="0" y="143"/>
                </a:moveTo>
                <a:lnTo>
                  <a:pt x="2" y="155"/>
                </a:lnTo>
                <a:lnTo>
                  <a:pt x="7" y="167"/>
                </a:lnTo>
                <a:lnTo>
                  <a:pt x="12" y="176"/>
                </a:lnTo>
                <a:lnTo>
                  <a:pt x="19" y="185"/>
                </a:lnTo>
                <a:lnTo>
                  <a:pt x="28" y="191"/>
                </a:lnTo>
                <a:lnTo>
                  <a:pt x="38" y="196"/>
                </a:lnTo>
                <a:lnTo>
                  <a:pt x="50" y="199"/>
                </a:lnTo>
                <a:lnTo>
                  <a:pt x="62" y="200"/>
                </a:lnTo>
                <a:lnTo>
                  <a:pt x="76" y="199"/>
                </a:lnTo>
                <a:lnTo>
                  <a:pt x="89" y="196"/>
                </a:lnTo>
                <a:lnTo>
                  <a:pt x="99" y="189"/>
                </a:lnTo>
                <a:lnTo>
                  <a:pt x="109" y="181"/>
                </a:lnTo>
                <a:lnTo>
                  <a:pt x="116" y="171"/>
                </a:lnTo>
                <a:lnTo>
                  <a:pt x="123" y="158"/>
                </a:lnTo>
                <a:lnTo>
                  <a:pt x="126" y="146"/>
                </a:lnTo>
                <a:lnTo>
                  <a:pt x="127" y="130"/>
                </a:lnTo>
                <a:lnTo>
                  <a:pt x="126" y="115"/>
                </a:lnTo>
                <a:lnTo>
                  <a:pt x="123" y="102"/>
                </a:lnTo>
                <a:lnTo>
                  <a:pt x="117" y="92"/>
                </a:lnTo>
                <a:lnTo>
                  <a:pt x="110" y="83"/>
                </a:lnTo>
                <a:lnTo>
                  <a:pt x="102" y="75"/>
                </a:lnTo>
                <a:lnTo>
                  <a:pt x="91" y="69"/>
                </a:lnTo>
                <a:lnTo>
                  <a:pt x="78" y="65"/>
                </a:lnTo>
                <a:lnTo>
                  <a:pt x="66" y="64"/>
                </a:lnTo>
                <a:lnTo>
                  <a:pt x="55" y="65"/>
                </a:lnTo>
                <a:lnTo>
                  <a:pt x="46" y="68"/>
                </a:lnTo>
                <a:lnTo>
                  <a:pt x="37" y="71"/>
                </a:lnTo>
                <a:lnTo>
                  <a:pt x="30" y="77"/>
                </a:lnTo>
                <a:lnTo>
                  <a:pt x="37" y="23"/>
                </a:lnTo>
                <a:lnTo>
                  <a:pt x="117" y="23"/>
                </a:lnTo>
                <a:lnTo>
                  <a:pt x="117" y="0"/>
                </a:lnTo>
                <a:lnTo>
                  <a:pt x="20" y="0"/>
                </a:lnTo>
                <a:lnTo>
                  <a:pt x="6" y="106"/>
                </a:lnTo>
                <a:lnTo>
                  <a:pt x="27" y="106"/>
                </a:lnTo>
                <a:lnTo>
                  <a:pt x="34" y="98"/>
                </a:lnTo>
                <a:lnTo>
                  <a:pt x="41" y="92"/>
                </a:lnTo>
                <a:lnTo>
                  <a:pt x="51" y="89"/>
                </a:lnTo>
                <a:lnTo>
                  <a:pt x="62" y="87"/>
                </a:lnTo>
                <a:lnTo>
                  <a:pt x="70" y="89"/>
                </a:lnTo>
                <a:lnTo>
                  <a:pt x="78" y="91"/>
                </a:lnTo>
                <a:lnTo>
                  <a:pt x="85" y="94"/>
                </a:lnTo>
                <a:lnTo>
                  <a:pt x="91" y="99"/>
                </a:lnTo>
                <a:lnTo>
                  <a:pt x="95" y="106"/>
                </a:lnTo>
                <a:lnTo>
                  <a:pt x="98" y="113"/>
                </a:lnTo>
                <a:lnTo>
                  <a:pt x="101" y="122"/>
                </a:lnTo>
                <a:lnTo>
                  <a:pt x="102" y="132"/>
                </a:lnTo>
                <a:lnTo>
                  <a:pt x="101" y="141"/>
                </a:lnTo>
                <a:lnTo>
                  <a:pt x="98" y="150"/>
                </a:lnTo>
                <a:lnTo>
                  <a:pt x="95" y="157"/>
                </a:lnTo>
                <a:lnTo>
                  <a:pt x="90" y="164"/>
                </a:lnTo>
                <a:lnTo>
                  <a:pt x="85" y="169"/>
                </a:lnTo>
                <a:lnTo>
                  <a:pt x="77" y="172"/>
                </a:lnTo>
                <a:lnTo>
                  <a:pt x="70" y="175"/>
                </a:lnTo>
                <a:lnTo>
                  <a:pt x="62" y="176"/>
                </a:lnTo>
                <a:lnTo>
                  <a:pt x="54" y="176"/>
                </a:lnTo>
                <a:lnTo>
                  <a:pt x="48" y="174"/>
                </a:lnTo>
                <a:lnTo>
                  <a:pt x="41" y="171"/>
                </a:lnTo>
                <a:lnTo>
                  <a:pt x="36" y="168"/>
                </a:lnTo>
                <a:lnTo>
                  <a:pt x="32" y="162"/>
                </a:lnTo>
                <a:lnTo>
                  <a:pt x="29" y="157"/>
                </a:lnTo>
                <a:lnTo>
                  <a:pt x="26" y="150"/>
                </a:lnTo>
                <a:lnTo>
                  <a:pt x="25" y="143"/>
                </a:lnTo>
                <a:lnTo>
                  <a:pt x="0" y="14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71" name="Freeform 519"/>
          <p:cNvSpPr>
            <a:spLocks/>
          </p:cNvSpPr>
          <p:nvPr/>
        </p:nvSpPr>
        <p:spPr bwMode="auto">
          <a:xfrm>
            <a:off x="5530850" y="5026025"/>
            <a:ext cx="50800" cy="112713"/>
          </a:xfrm>
          <a:custGeom>
            <a:avLst/>
            <a:gdLst>
              <a:gd name="T0" fmla="*/ 0 w 108"/>
              <a:gd name="T1" fmla="*/ 2147483647 h 212"/>
              <a:gd name="T2" fmla="*/ 0 w 108"/>
              <a:gd name="T3" fmla="*/ 2147483647 h 212"/>
              <a:gd name="T4" fmla="*/ 103986659 w 108"/>
              <a:gd name="T5" fmla="*/ 2147483647 h 212"/>
              <a:gd name="T6" fmla="*/ 312181552 w 108"/>
              <a:gd name="T7" fmla="*/ 2147483647 h 212"/>
              <a:gd name="T8" fmla="*/ 728570807 w 108"/>
              <a:gd name="T9" fmla="*/ 2147483647 h 212"/>
              <a:gd name="T10" fmla="*/ 1352932970 w 108"/>
              <a:gd name="T11" fmla="*/ 2147483647 h 212"/>
              <a:gd name="T12" fmla="*/ 2147483647 w 108"/>
              <a:gd name="T13" fmla="*/ 2147483647 h 212"/>
              <a:gd name="T14" fmla="*/ 2147483647 w 108"/>
              <a:gd name="T15" fmla="*/ 2147483647 h 212"/>
              <a:gd name="T16" fmla="*/ 2147483647 w 108"/>
              <a:gd name="T17" fmla="*/ 2147483647 h 212"/>
              <a:gd name="T18" fmla="*/ 2147483647 w 108"/>
              <a:gd name="T19" fmla="*/ 2147483647 h 212"/>
              <a:gd name="T20" fmla="*/ 2147483647 w 108"/>
              <a:gd name="T21" fmla="*/ 2147483647 h 212"/>
              <a:gd name="T22" fmla="*/ 2147483647 w 108"/>
              <a:gd name="T23" fmla="*/ 2147483647 h 212"/>
              <a:gd name="T24" fmla="*/ 2147483647 w 108"/>
              <a:gd name="T25" fmla="*/ 2147483647 h 212"/>
              <a:gd name="T26" fmla="*/ 2147483647 w 108"/>
              <a:gd name="T27" fmla="*/ 2147483647 h 212"/>
              <a:gd name="T28" fmla="*/ 2147483647 w 108"/>
              <a:gd name="T29" fmla="*/ 2147483647 h 212"/>
              <a:gd name="T30" fmla="*/ 2147483647 w 108"/>
              <a:gd name="T31" fmla="*/ 2147483647 h 212"/>
              <a:gd name="T32" fmla="*/ 2147483647 w 108"/>
              <a:gd name="T33" fmla="*/ 2147483647 h 212"/>
              <a:gd name="T34" fmla="*/ 2147483647 w 108"/>
              <a:gd name="T35" fmla="*/ 2147483647 h 212"/>
              <a:gd name="T36" fmla="*/ 2147483647 w 108"/>
              <a:gd name="T37" fmla="*/ 0 h 212"/>
              <a:gd name="T38" fmla="*/ 2147483647 w 108"/>
              <a:gd name="T39" fmla="*/ 0 h 212"/>
              <a:gd name="T40" fmla="*/ 2147483647 w 108"/>
              <a:gd name="T41" fmla="*/ 2147483647 h 212"/>
              <a:gd name="T42" fmla="*/ 2147483647 w 108"/>
              <a:gd name="T43" fmla="*/ 2147483647 h 212"/>
              <a:gd name="T44" fmla="*/ 2147483647 w 108"/>
              <a:gd name="T45" fmla="*/ 2147483647 h 212"/>
              <a:gd name="T46" fmla="*/ 2147483647 w 108"/>
              <a:gd name="T47" fmla="*/ 2147483647 h 212"/>
              <a:gd name="T48" fmla="*/ 2147483647 w 108"/>
              <a:gd name="T49" fmla="*/ 2147483647 h 212"/>
              <a:gd name="T50" fmla="*/ 2147483647 w 108"/>
              <a:gd name="T51" fmla="*/ 2147483647 h 212"/>
              <a:gd name="T52" fmla="*/ 2147483647 w 108"/>
              <a:gd name="T53" fmla="*/ 2147483647 h 212"/>
              <a:gd name="T54" fmla="*/ 2147483647 w 108"/>
              <a:gd name="T55" fmla="*/ 2147483647 h 212"/>
              <a:gd name="T56" fmla="*/ 2147483647 w 108"/>
              <a:gd name="T57" fmla="*/ 2147483647 h 212"/>
              <a:gd name="T58" fmla="*/ 2147483647 w 108"/>
              <a:gd name="T59" fmla="*/ 2147483647 h 212"/>
              <a:gd name="T60" fmla="*/ 2147483647 w 108"/>
              <a:gd name="T61" fmla="*/ 2147483647 h 212"/>
              <a:gd name="T62" fmla="*/ 2147483647 w 108"/>
              <a:gd name="T63" fmla="*/ 2147483647 h 212"/>
              <a:gd name="T64" fmla="*/ 2147483647 w 108"/>
              <a:gd name="T65" fmla="*/ 2147483647 h 212"/>
              <a:gd name="T66" fmla="*/ 2147483647 w 108"/>
              <a:gd name="T67" fmla="*/ 2147483647 h 212"/>
              <a:gd name="T68" fmla="*/ 2147483647 w 108"/>
              <a:gd name="T69" fmla="*/ 2147483647 h 212"/>
              <a:gd name="T70" fmla="*/ 2147483647 w 108"/>
              <a:gd name="T71" fmla="*/ 2147483647 h 212"/>
              <a:gd name="T72" fmla="*/ 2147483647 w 108"/>
              <a:gd name="T73" fmla="*/ 2147483647 h 212"/>
              <a:gd name="T74" fmla="*/ 2147483647 w 108"/>
              <a:gd name="T75" fmla="*/ 2147483647 h 212"/>
              <a:gd name="T76" fmla="*/ 0 w 108"/>
              <a:gd name="T77" fmla="*/ 2147483647 h 2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8"/>
              <a:gd name="T118" fmla="*/ 0 h 212"/>
              <a:gd name="T119" fmla="*/ 108 w 108"/>
              <a:gd name="T120" fmla="*/ 212 h 2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8" h="212">
                <a:moveTo>
                  <a:pt x="0" y="140"/>
                </a:moveTo>
                <a:lnTo>
                  <a:pt x="0" y="149"/>
                </a:lnTo>
                <a:lnTo>
                  <a:pt x="1" y="163"/>
                </a:lnTo>
                <a:lnTo>
                  <a:pt x="3" y="177"/>
                </a:lnTo>
                <a:lnTo>
                  <a:pt x="7" y="188"/>
                </a:lnTo>
                <a:lnTo>
                  <a:pt x="13" y="196"/>
                </a:lnTo>
                <a:lnTo>
                  <a:pt x="21" y="203"/>
                </a:lnTo>
                <a:lnTo>
                  <a:pt x="30" y="209"/>
                </a:lnTo>
                <a:lnTo>
                  <a:pt x="42" y="211"/>
                </a:lnTo>
                <a:lnTo>
                  <a:pt x="54" y="212"/>
                </a:lnTo>
                <a:lnTo>
                  <a:pt x="67" y="211"/>
                </a:lnTo>
                <a:lnTo>
                  <a:pt x="79" y="209"/>
                </a:lnTo>
                <a:lnTo>
                  <a:pt x="87" y="204"/>
                </a:lnTo>
                <a:lnTo>
                  <a:pt x="96" y="197"/>
                </a:lnTo>
                <a:lnTo>
                  <a:pt x="101" y="188"/>
                </a:lnTo>
                <a:lnTo>
                  <a:pt x="105" y="177"/>
                </a:lnTo>
                <a:lnTo>
                  <a:pt x="107" y="165"/>
                </a:lnTo>
                <a:lnTo>
                  <a:pt x="108" y="149"/>
                </a:lnTo>
                <a:lnTo>
                  <a:pt x="108" y="0"/>
                </a:lnTo>
                <a:lnTo>
                  <a:pt x="83" y="0"/>
                </a:lnTo>
                <a:lnTo>
                  <a:pt x="83" y="139"/>
                </a:lnTo>
                <a:lnTo>
                  <a:pt x="83" y="149"/>
                </a:lnTo>
                <a:lnTo>
                  <a:pt x="83" y="159"/>
                </a:lnTo>
                <a:lnTo>
                  <a:pt x="82" y="166"/>
                </a:lnTo>
                <a:lnTo>
                  <a:pt x="80" y="172"/>
                </a:lnTo>
                <a:lnTo>
                  <a:pt x="75" y="179"/>
                </a:lnTo>
                <a:lnTo>
                  <a:pt x="69" y="183"/>
                </a:lnTo>
                <a:lnTo>
                  <a:pt x="63" y="186"/>
                </a:lnTo>
                <a:lnTo>
                  <a:pt x="53" y="187"/>
                </a:lnTo>
                <a:lnTo>
                  <a:pt x="46" y="187"/>
                </a:lnTo>
                <a:lnTo>
                  <a:pt x="40" y="184"/>
                </a:lnTo>
                <a:lnTo>
                  <a:pt x="34" y="182"/>
                </a:lnTo>
                <a:lnTo>
                  <a:pt x="31" y="177"/>
                </a:lnTo>
                <a:lnTo>
                  <a:pt x="28" y="173"/>
                </a:lnTo>
                <a:lnTo>
                  <a:pt x="26" y="166"/>
                </a:lnTo>
                <a:lnTo>
                  <a:pt x="24" y="158"/>
                </a:lnTo>
                <a:lnTo>
                  <a:pt x="24" y="148"/>
                </a:lnTo>
                <a:lnTo>
                  <a:pt x="24" y="140"/>
                </a:lnTo>
                <a:lnTo>
                  <a:pt x="0" y="14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72" name="Freeform 520"/>
          <p:cNvSpPr>
            <a:spLocks noEditPoints="1"/>
          </p:cNvSpPr>
          <p:nvPr/>
        </p:nvSpPr>
        <p:spPr bwMode="auto">
          <a:xfrm>
            <a:off x="5594350" y="5054600"/>
            <a:ext cx="61913" cy="82550"/>
          </a:xfrm>
          <a:custGeom>
            <a:avLst/>
            <a:gdLst>
              <a:gd name="T0" fmla="*/ 2147483647 w 128"/>
              <a:gd name="T1" fmla="*/ 2147483647 h 158"/>
              <a:gd name="T2" fmla="*/ 2147483647 w 128"/>
              <a:gd name="T3" fmla="*/ 2147483647 h 158"/>
              <a:gd name="T4" fmla="*/ 2147483647 w 128"/>
              <a:gd name="T5" fmla="*/ 2147483647 h 158"/>
              <a:gd name="T6" fmla="*/ 2147483647 w 128"/>
              <a:gd name="T7" fmla="*/ 2147483647 h 158"/>
              <a:gd name="T8" fmla="*/ 2147483647 w 128"/>
              <a:gd name="T9" fmla="*/ 2147483647 h 158"/>
              <a:gd name="T10" fmla="*/ 2147483647 w 128"/>
              <a:gd name="T11" fmla="*/ 2147483647 h 158"/>
              <a:gd name="T12" fmla="*/ 2147483647 w 128"/>
              <a:gd name="T13" fmla="*/ 2147483647 h 158"/>
              <a:gd name="T14" fmla="*/ 2147483647 w 128"/>
              <a:gd name="T15" fmla="*/ 2147483647 h 158"/>
              <a:gd name="T16" fmla="*/ 2147483647 w 128"/>
              <a:gd name="T17" fmla="*/ 2147483647 h 158"/>
              <a:gd name="T18" fmla="*/ 2147483647 w 128"/>
              <a:gd name="T19" fmla="*/ 2147483647 h 158"/>
              <a:gd name="T20" fmla="*/ 2147483647 w 128"/>
              <a:gd name="T21" fmla="*/ 2147483647 h 158"/>
              <a:gd name="T22" fmla="*/ 2147483647 w 128"/>
              <a:gd name="T23" fmla="*/ 2147483647 h 158"/>
              <a:gd name="T24" fmla="*/ 2147483647 w 128"/>
              <a:gd name="T25" fmla="*/ 2147483647 h 158"/>
              <a:gd name="T26" fmla="*/ 2147483647 w 128"/>
              <a:gd name="T27" fmla="*/ 2147483647 h 158"/>
              <a:gd name="T28" fmla="*/ 2147483647 w 128"/>
              <a:gd name="T29" fmla="*/ 2147483647 h 158"/>
              <a:gd name="T30" fmla="*/ 2147483647 w 128"/>
              <a:gd name="T31" fmla="*/ 2147483647 h 158"/>
              <a:gd name="T32" fmla="*/ 2147483647 w 128"/>
              <a:gd name="T33" fmla="*/ 2147483647 h 158"/>
              <a:gd name="T34" fmla="*/ 2147483647 w 128"/>
              <a:gd name="T35" fmla="*/ 2147483647 h 158"/>
              <a:gd name="T36" fmla="*/ 2147483647 w 128"/>
              <a:gd name="T37" fmla="*/ 2147483647 h 158"/>
              <a:gd name="T38" fmla="*/ 2147483647 w 128"/>
              <a:gd name="T39" fmla="*/ 2147483647 h 158"/>
              <a:gd name="T40" fmla="*/ 2147483647 w 128"/>
              <a:gd name="T41" fmla="*/ 2147483647 h 158"/>
              <a:gd name="T42" fmla="*/ 2147483647 w 128"/>
              <a:gd name="T43" fmla="*/ 2147483647 h 158"/>
              <a:gd name="T44" fmla="*/ 2147483647 w 128"/>
              <a:gd name="T45" fmla="*/ 2147483647 h 158"/>
              <a:gd name="T46" fmla="*/ 2147483647 w 128"/>
              <a:gd name="T47" fmla="*/ 2147483647 h 158"/>
              <a:gd name="T48" fmla="*/ 2147483647 w 128"/>
              <a:gd name="T49" fmla="*/ 2147483647 h 158"/>
              <a:gd name="T50" fmla="*/ 2147483647 w 128"/>
              <a:gd name="T51" fmla="*/ 1426284242 h 158"/>
              <a:gd name="T52" fmla="*/ 2147483647 w 128"/>
              <a:gd name="T53" fmla="*/ 285256770 h 158"/>
              <a:gd name="T54" fmla="*/ 2147483647 w 128"/>
              <a:gd name="T55" fmla="*/ 0 h 158"/>
              <a:gd name="T56" fmla="*/ 2147483647 w 128"/>
              <a:gd name="T57" fmla="*/ 427748987 h 158"/>
              <a:gd name="T58" fmla="*/ 2147483647 w 128"/>
              <a:gd name="T59" fmla="*/ 1854033099 h 158"/>
              <a:gd name="T60" fmla="*/ 1131669943 w 128"/>
              <a:gd name="T61" fmla="*/ 2147483647 h 158"/>
              <a:gd name="T62" fmla="*/ 678955289 w 128"/>
              <a:gd name="T63" fmla="*/ 2147483647 h 158"/>
              <a:gd name="T64" fmla="*/ 2147483647 w 128"/>
              <a:gd name="T65" fmla="*/ 2147483647 h 158"/>
              <a:gd name="T66" fmla="*/ 2147483647 w 128"/>
              <a:gd name="T67" fmla="*/ 2147483647 h 158"/>
              <a:gd name="T68" fmla="*/ 2147483647 w 128"/>
              <a:gd name="T69" fmla="*/ 2147483647 h 158"/>
              <a:gd name="T70" fmla="*/ 2147483647 w 128"/>
              <a:gd name="T71" fmla="*/ 2147483647 h 158"/>
              <a:gd name="T72" fmla="*/ 2147483647 w 128"/>
              <a:gd name="T73" fmla="*/ 2147483647 h 158"/>
              <a:gd name="T74" fmla="*/ 2147483647 w 128"/>
              <a:gd name="T75" fmla="*/ 2147483647 h 158"/>
              <a:gd name="T76" fmla="*/ 2147483647 w 128"/>
              <a:gd name="T77" fmla="*/ 2147483647 h 158"/>
              <a:gd name="T78" fmla="*/ 2147483647 w 128"/>
              <a:gd name="T79" fmla="*/ 2147483647 h 158"/>
              <a:gd name="T80" fmla="*/ 2147483647 w 128"/>
              <a:gd name="T81" fmla="*/ 2147483647 h 158"/>
              <a:gd name="T82" fmla="*/ 2147483647 w 128"/>
              <a:gd name="T83" fmla="*/ 2147483647 h 158"/>
              <a:gd name="T84" fmla="*/ 2147483647 w 128"/>
              <a:gd name="T85" fmla="*/ 2147483647 h 158"/>
              <a:gd name="T86" fmla="*/ 2147483647 w 128"/>
              <a:gd name="T87" fmla="*/ 2147483647 h 158"/>
              <a:gd name="T88" fmla="*/ 2147483647 w 128"/>
              <a:gd name="T89" fmla="*/ 2147483647 h 158"/>
              <a:gd name="T90" fmla="*/ 2147483647 w 128"/>
              <a:gd name="T91" fmla="*/ 2147483647 h 158"/>
              <a:gd name="T92" fmla="*/ 1244906831 w 128"/>
              <a:gd name="T93" fmla="*/ 2147483647 h 158"/>
              <a:gd name="T94" fmla="*/ 339477645 w 128"/>
              <a:gd name="T95" fmla="*/ 2147483647 h 158"/>
              <a:gd name="T96" fmla="*/ 0 w 128"/>
              <a:gd name="T97" fmla="*/ 2147483647 h 158"/>
              <a:gd name="T98" fmla="*/ 339477645 w 128"/>
              <a:gd name="T99" fmla="*/ 2147483647 h 158"/>
              <a:gd name="T100" fmla="*/ 1244906831 w 128"/>
              <a:gd name="T101" fmla="*/ 2147483647 h 158"/>
              <a:gd name="T102" fmla="*/ 2147483647 w 128"/>
              <a:gd name="T103" fmla="*/ 2147483647 h 158"/>
              <a:gd name="T104" fmla="*/ 2147483647 w 128"/>
              <a:gd name="T105" fmla="*/ 2147483647 h 158"/>
              <a:gd name="T106" fmla="*/ 2147483647 w 128"/>
              <a:gd name="T107" fmla="*/ 2147483647 h 158"/>
              <a:gd name="T108" fmla="*/ 2147483647 w 128"/>
              <a:gd name="T109" fmla="*/ 2147483647 h 1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158"/>
              <a:gd name="T167" fmla="*/ 128 w 128"/>
              <a:gd name="T168" fmla="*/ 158 h 15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158">
                <a:moveTo>
                  <a:pt x="90" y="77"/>
                </a:moveTo>
                <a:lnTo>
                  <a:pt x="90" y="99"/>
                </a:lnTo>
                <a:lnTo>
                  <a:pt x="89" y="107"/>
                </a:lnTo>
                <a:lnTo>
                  <a:pt x="87" y="114"/>
                </a:lnTo>
                <a:lnTo>
                  <a:pt x="84" y="120"/>
                </a:lnTo>
                <a:lnTo>
                  <a:pt x="79" y="126"/>
                </a:lnTo>
                <a:lnTo>
                  <a:pt x="72" y="130"/>
                </a:lnTo>
                <a:lnTo>
                  <a:pt x="65" y="134"/>
                </a:lnTo>
                <a:lnTo>
                  <a:pt x="58" y="135"/>
                </a:lnTo>
                <a:lnTo>
                  <a:pt x="48" y="136"/>
                </a:lnTo>
                <a:lnTo>
                  <a:pt x="43" y="136"/>
                </a:lnTo>
                <a:lnTo>
                  <a:pt x="38" y="135"/>
                </a:lnTo>
                <a:lnTo>
                  <a:pt x="33" y="133"/>
                </a:lnTo>
                <a:lnTo>
                  <a:pt x="30" y="130"/>
                </a:lnTo>
                <a:lnTo>
                  <a:pt x="27" y="127"/>
                </a:lnTo>
                <a:lnTo>
                  <a:pt x="26" y="122"/>
                </a:lnTo>
                <a:lnTo>
                  <a:pt x="24" y="117"/>
                </a:lnTo>
                <a:lnTo>
                  <a:pt x="24" y="113"/>
                </a:lnTo>
                <a:lnTo>
                  <a:pt x="24" y="107"/>
                </a:lnTo>
                <a:lnTo>
                  <a:pt x="25" y="102"/>
                </a:lnTo>
                <a:lnTo>
                  <a:pt x="27" y="99"/>
                </a:lnTo>
                <a:lnTo>
                  <a:pt x="29" y="95"/>
                </a:lnTo>
                <a:lnTo>
                  <a:pt x="32" y="92"/>
                </a:lnTo>
                <a:lnTo>
                  <a:pt x="37" y="89"/>
                </a:lnTo>
                <a:lnTo>
                  <a:pt x="42" y="88"/>
                </a:lnTo>
                <a:lnTo>
                  <a:pt x="47" y="87"/>
                </a:lnTo>
                <a:lnTo>
                  <a:pt x="59" y="85"/>
                </a:lnTo>
                <a:lnTo>
                  <a:pt x="70" y="84"/>
                </a:lnTo>
                <a:lnTo>
                  <a:pt x="81" y="81"/>
                </a:lnTo>
                <a:lnTo>
                  <a:pt x="90" y="77"/>
                </a:lnTo>
                <a:close/>
                <a:moveTo>
                  <a:pt x="92" y="134"/>
                </a:moveTo>
                <a:lnTo>
                  <a:pt x="92" y="140"/>
                </a:lnTo>
                <a:lnTo>
                  <a:pt x="94" y="144"/>
                </a:lnTo>
                <a:lnTo>
                  <a:pt x="96" y="148"/>
                </a:lnTo>
                <a:lnTo>
                  <a:pt x="98" y="151"/>
                </a:lnTo>
                <a:lnTo>
                  <a:pt x="101" y="153"/>
                </a:lnTo>
                <a:lnTo>
                  <a:pt x="105" y="156"/>
                </a:lnTo>
                <a:lnTo>
                  <a:pt x="109" y="157"/>
                </a:lnTo>
                <a:lnTo>
                  <a:pt x="116" y="157"/>
                </a:lnTo>
                <a:lnTo>
                  <a:pt x="121" y="156"/>
                </a:lnTo>
                <a:lnTo>
                  <a:pt x="128" y="155"/>
                </a:lnTo>
                <a:lnTo>
                  <a:pt x="128" y="135"/>
                </a:lnTo>
                <a:lnTo>
                  <a:pt x="122" y="136"/>
                </a:lnTo>
                <a:lnTo>
                  <a:pt x="118" y="135"/>
                </a:lnTo>
                <a:lnTo>
                  <a:pt x="115" y="131"/>
                </a:lnTo>
                <a:lnTo>
                  <a:pt x="114" y="127"/>
                </a:lnTo>
                <a:lnTo>
                  <a:pt x="114" y="120"/>
                </a:lnTo>
                <a:lnTo>
                  <a:pt x="114" y="45"/>
                </a:lnTo>
                <a:lnTo>
                  <a:pt x="112" y="35"/>
                </a:lnTo>
                <a:lnTo>
                  <a:pt x="110" y="25"/>
                </a:lnTo>
                <a:lnTo>
                  <a:pt x="106" y="17"/>
                </a:lnTo>
                <a:lnTo>
                  <a:pt x="101" y="10"/>
                </a:lnTo>
                <a:lnTo>
                  <a:pt x="94" y="6"/>
                </a:lnTo>
                <a:lnTo>
                  <a:pt x="84" y="2"/>
                </a:lnTo>
                <a:lnTo>
                  <a:pt x="73" y="1"/>
                </a:lnTo>
                <a:lnTo>
                  <a:pt x="61" y="0"/>
                </a:lnTo>
                <a:lnTo>
                  <a:pt x="48" y="1"/>
                </a:lnTo>
                <a:lnTo>
                  <a:pt x="38" y="3"/>
                </a:lnTo>
                <a:lnTo>
                  <a:pt x="28" y="7"/>
                </a:lnTo>
                <a:lnTo>
                  <a:pt x="21" y="13"/>
                </a:lnTo>
                <a:lnTo>
                  <a:pt x="14" y="20"/>
                </a:lnTo>
                <a:lnTo>
                  <a:pt x="10" y="28"/>
                </a:lnTo>
                <a:lnTo>
                  <a:pt x="7" y="37"/>
                </a:lnTo>
                <a:lnTo>
                  <a:pt x="6" y="48"/>
                </a:lnTo>
                <a:lnTo>
                  <a:pt x="6" y="49"/>
                </a:lnTo>
                <a:lnTo>
                  <a:pt x="28" y="49"/>
                </a:lnTo>
                <a:lnTo>
                  <a:pt x="28" y="43"/>
                </a:lnTo>
                <a:lnTo>
                  <a:pt x="30" y="37"/>
                </a:lnTo>
                <a:lnTo>
                  <a:pt x="32" y="32"/>
                </a:lnTo>
                <a:lnTo>
                  <a:pt x="37" y="29"/>
                </a:lnTo>
                <a:lnTo>
                  <a:pt x="41" y="25"/>
                </a:lnTo>
                <a:lnTo>
                  <a:pt x="46" y="23"/>
                </a:lnTo>
                <a:lnTo>
                  <a:pt x="52" y="22"/>
                </a:lnTo>
                <a:lnTo>
                  <a:pt x="60" y="22"/>
                </a:lnTo>
                <a:lnTo>
                  <a:pt x="67" y="22"/>
                </a:lnTo>
                <a:lnTo>
                  <a:pt x="73" y="23"/>
                </a:lnTo>
                <a:lnTo>
                  <a:pt x="79" y="25"/>
                </a:lnTo>
                <a:lnTo>
                  <a:pt x="83" y="28"/>
                </a:lnTo>
                <a:lnTo>
                  <a:pt x="86" y="30"/>
                </a:lnTo>
                <a:lnTo>
                  <a:pt x="88" y="35"/>
                </a:lnTo>
                <a:lnTo>
                  <a:pt x="90" y="38"/>
                </a:lnTo>
                <a:lnTo>
                  <a:pt x="90" y="44"/>
                </a:lnTo>
                <a:lnTo>
                  <a:pt x="90" y="50"/>
                </a:lnTo>
                <a:lnTo>
                  <a:pt x="89" y="54"/>
                </a:lnTo>
                <a:lnTo>
                  <a:pt x="88" y="57"/>
                </a:lnTo>
                <a:lnTo>
                  <a:pt x="84" y="59"/>
                </a:lnTo>
                <a:lnTo>
                  <a:pt x="79" y="61"/>
                </a:lnTo>
                <a:lnTo>
                  <a:pt x="70" y="63"/>
                </a:lnTo>
                <a:lnTo>
                  <a:pt x="60" y="64"/>
                </a:lnTo>
                <a:lnTo>
                  <a:pt x="47" y="65"/>
                </a:lnTo>
                <a:lnTo>
                  <a:pt x="36" y="67"/>
                </a:lnTo>
                <a:lnTo>
                  <a:pt x="26" y="71"/>
                </a:lnTo>
                <a:lnTo>
                  <a:pt x="18" y="74"/>
                </a:lnTo>
                <a:lnTo>
                  <a:pt x="11" y="80"/>
                </a:lnTo>
                <a:lnTo>
                  <a:pt x="6" y="86"/>
                </a:lnTo>
                <a:lnTo>
                  <a:pt x="3" y="94"/>
                </a:lnTo>
                <a:lnTo>
                  <a:pt x="1" y="102"/>
                </a:lnTo>
                <a:lnTo>
                  <a:pt x="0" y="113"/>
                </a:lnTo>
                <a:lnTo>
                  <a:pt x="1" y="123"/>
                </a:lnTo>
                <a:lnTo>
                  <a:pt x="3" y="131"/>
                </a:lnTo>
                <a:lnTo>
                  <a:pt x="6" y="140"/>
                </a:lnTo>
                <a:lnTo>
                  <a:pt x="11" y="146"/>
                </a:lnTo>
                <a:lnTo>
                  <a:pt x="18" y="151"/>
                </a:lnTo>
                <a:lnTo>
                  <a:pt x="25" y="155"/>
                </a:lnTo>
                <a:lnTo>
                  <a:pt x="34" y="157"/>
                </a:lnTo>
                <a:lnTo>
                  <a:pt x="44" y="158"/>
                </a:lnTo>
                <a:lnTo>
                  <a:pt x="58" y="157"/>
                </a:lnTo>
                <a:lnTo>
                  <a:pt x="70" y="152"/>
                </a:lnTo>
                <a:lnTo>
                  <a:pt x="82" y="144"/>
                </a:lnTo>
                <a:lnTo>
                  <a:pt x="92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73" name="Freeform 521"/>
          <p:cNvSpPr>
            <a:spLocks/>
          </p:cNvSpPr>
          <p:nvPr/>
        </p:nvSpPr>
        <p:spPr bwMode="auto">
          <a:xfrm>
            <a:off x="5662613" y="5054600"/>
            <a:ext cx="57150" cy="82550"/>
          </a:xfrm>
          <a:custGeom>
            <a:avLst/>
            <a:gdLst>
              <a:gd name="T0" fmla="*/ 2147483647 w 121"/>
              <a:gd name="T1" fmla="*/ 2147483647 h 158"/>
              <a:gd name="T2" fmla="*/ 2147483647 w 121"/>
              <a:gd name="T3" fmla="*/ 2147483647 h 158"/>
              <a:gd name="T4" fmla="*/ 2147483647 w 121"/>
              <a:gd name="T5" fmla="*/ 2139290261 h 158"/>
              <a:gd name="T6" fmla="*/ 2147483647 w 121"/>
              <a:gd name="T7" fmla="*/ 427748987 h 158"/>
              <a:gd name="T8" fmla="*/ 2147483647 w 121"/>
              <a:gd name="T9" fmla="*/ 0 h 158"/>
              <a:gd name="T10" fmla="*/ 2147483647 w 121"/>
              <a:gd name="T11" fmla="*/ 855770702 h 158"/>
              <a:gd name="T12" fmla="*/ 1791113138 w 121"/>
              <a:gd name="T13" fmla="*/ 2147483647 h 158"/>
              <a:gd name="T14" fmla="*/ 421399079 w 121"/>
              <a:gd name="T15" fmla="*/ 2147483647 h 158"/>
              <a:gd name="T16" fmla="*/ 0 w 121"/>
              <a:gd name="T17" fmla="*/ 2147483647 h 158"/>
              <a:gd name="T18" fmla="*/ 421399079 w 121"/>
              <a:gd name="T19" fmla="*/ 2147483647 h 158"/>
              <a:gd name="T20" fmla="*/ 1685819249 w 121"/>
              <a:gd name="T21" fmla="*/ 2147483647 h 158"/>
              <a:gd name="T22" fmla="*/ 2147483647 w 121"/>
              <a:gd name="T23" fmla="*/ 2147483647 h 158"/>
              <a:gd name="T24" fmla="*/ 2147483647 w 121"/>
              <a:gd name="T25" fmla="*/ 2147483647 h 158"/>
              <a:gd name="T26" fmla="*/ 2147483647 w 121"/>
              <a:gd name="T27" fmla="*/ 2147483647 h 158"/>
              <a:gd name="T28" fmla="*/ 2147483647 w 121"/>
              <a:gd name="T29" fmla="*/ 2147483647 h 158"/>
              <a:gd name="T30" fmla="*/ 2147483647 w 121"/>
              <a:gd name="T31" fmla="*/ 2147483647 h 158"/>
              <a:gd name="T32" fmla="*/ 2147483647 w 121"/>
              <a:gd name="T33" fmla="*/ 2147483647 h 158"/>
              <a:gd name="T34" fmla="*/ 2147483647 w 121"/>
              <a:gd name="T35" fmla="*/ 2147483647 h 158"/>
              <a:gd name="T36" fmla="*/ 2147483647 w 121"/>
              <a:gd name="T37" fmla="*/ 2147483647 h 158"/>
              <a:gd name="T38" fmla="*/ 2147483647 w 121"/>
              <a:gd name="T39" fmla="*/ 2147483647 h 158"/>
              <a:gd name="T40" fmla="*/ 2147483647 w 121"/>
              <a:gd name="T41" fmla="*/ 2147483647 h 158"/>
              <a:gd name="T42" fmla="*/ 2147483647 w 121"/>
              <a:gd name="T43" fmla="*/ 2147483647 h 158"/>
              <a:gd name="T44" fmla="*/ 2147483647 w 121"/>
              <a:gd name="T45" fmla="*/ 2147483647 h 158"/>
              <a:gd name="T46" fmla="*/ 2147483647 w 121"/>
              <a:gd name="T47" fmla="*/ 2147483647 h 158"/>
              <a:gd name="T48" fmla="*/ 2147483647 w 121"/>
              <a:gd name="T49" fmla="*/ 2147483647 h 158"/>
              <a:gd name="T50" fmla="*/ 2147483647 w 121"/>
              <a:gd name="T51" fmla="*/ 2147483647 h 158"/>
              <a:gd name="T52" fmla="*/ 2147483647 w 121"/>
              <a:gd name="T53" fmla="*/ 2147483647 h 158"/>
              <a:gd name="T54" fmla="*/ 2147483647 w 121"/>
              <a:gd name="T55" fmla="*/ 2147483647 h 158"/>
              <a:gd name="T56" fmla="*/ 2147483647 w 121"/>
              <a:gd name="T57" fmla="*/ 2147483647 h 158"/>
              <a:gd name="T58" fmla="*/ 2147483647 w 121"/>
              <a:gd name="T59" fmla="*/ 2147483647 h 158"/>
              <a:gd name="T60" fmla="*/ 2147483647 w 121"/>
              <a:gd name="T61" fmla="*/ 2147483647 h 158"/>
              <a:gd name="T62" fmla="*/ 2147483647 w 121"/>
              <a:gd name="T63" fmla="*/ 2147483647 h 158"/>
              <a:gd name="T64" fmla="*/ 2147483647 w 121"/>
              <a:gd name="T65" fmla="*/ 2147483647 h 1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21"/>
              <a:gd name="T100" fmla="*/ 0 h 158"/>
              <a:gd name="T101" fmla="*/ 121 w 121"/>
              <a:gd name="T102" fmla="*/ 158 h 15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21" h="158">
                <a:moveTo>
                  <a:pt x="98" y="54"/>
                </a:moveTo>
                <a:lnTo>
                  <a:pt x="121" y="54"/>
                </a:lnTo>
                <a:lnTo>
                  <a:pt x="119" y="43"/>
                </a:lnTo>
                <a:lnTo>
                  <a:pt x="116" y="32"/>
                </a:lnTo>
                <a:lnTo>
                  <a:pt x="112" y="23"/>
                </a:lnTo>
                <a:lnTo>
                  <a:pt x="104" y="15"/>
                </a:lnTo>
                <a:lnTo>
                  <a:pt x="96" y="8"/>
                </a:lnTo>
                <a:lnTo>
                  <a:pt x="87" y="3"/>
                </a:lnTo>
                <a:lnTo>
                  <a:pt x="76" y="1"/>
                </a:lnTo>
                <a:lnTo>
                  <a:pt x="63" y="0"/>
                </a:lnTo>
                <a:lnTo>
                  <a:pt x="50" y="1"/>
                </a:lnTo>
                <a:lnTo>
                  <a:pt x="37" y="6"/>
                </a:lnTo>
                <a:lnTo>
                  <a:pt x="26" y="11"/>
                </a:lnTo>
                <a:lnTo>
                  <a:pt x="17" y="21"/>
                </a:lnTo>
                <a:lnTo>
                  <a:pt x="10" y="32"/>
                </a:lnTo>
                <a:lnTo>
                  <a:pt x="4" y="46"/>
                </a:lnTo>
                <a:lnTo>
                  <a:pt x="1" y="61"/>
                </a:lnTo>
                <a:lnTo>
                  <a:pt x="0" y="79"/>
                </a:lnTo>
                <a:lnTo>
                  <a:pt x="1" y="98"/>
                </a:lnTo>
                <a:lnTo>
                  <a:pt x="4" y="113"/>
                </a:lnTo>
                <a:lnTo>
                  <a:pt x="10" y="126"/>
                </a:lnTo>
                <a:lnTo>
                  <a:pt x="16" y="137"/>
                </a:lnTo>
                <a:lnTo>
                  <a:pt x="25" y="146"/>
                </a:lnTo>
                <a:lnTo>
                  <a:pt x="35" y="152"/>
                </a:lnTo>
                <a:lnTo>
                  <a:pt x="48" y="157"/>
                </a:lnTo>
                <a:lnTo>
                  <a:pt x="60" y="158"/>
                </a:lnTo>
                <a:lnTo>
                  <a:pt x="74" y="157"/>
                </a:lnTo>
                <a:lnTo>
                  <a:pt x="84" y="155"/>
                </a:lnTo>
                <a:lnTo>
                  <a:pt x="95" y="149"/>
                </a:lnTo>
                <a:lnTo>
                  <a:pt x="103" y="143"/>
                </a:lnTo>
                <a:lnTo>
                  <a:pt x="111" y="135"/>
                </a:lnTo>
                <a:lnTo>
                  <a:pt x="116" y="124"/>
                </a:lnTo>
                <a:lnTo>
                  <a:pt x="119" y="113"/>
                </a:lnTo>
                <a:lnTo>
                  <a:pt x="121" y="100"/>
                </a:lnTo>
                <a:lnTo>
                  <a:pt x="99" y="100"/>
                </a:lnTo>
                <a:lnTo>
                  <a:pt x="97" y="108"/>
                </a:lnTo>
                <a:lnTo>
                  <a:pt x="95" y="115"/>
                </a:lnTo>
                <a:lnTo>
                  <a:pt x="92" y="121"/>
                </a:lnTo>
                <a:lnTo>
                  <a:pt x="88" y="126"/>
                </a:lnTo>
                <a:lnTo>
                  <a:pt x="82" y="130"/>
                </a:lnTo>
                <a:lnTo>
                  <a:pt x="76" y="133"/>
                </a:lnTo>
                <a:lnTo>
                  <a:pt x="70" y="135"/>
                </a:lnTo>
                <a:lnTo>
                  <a:pt x="61" y="135"/>
                </a:lnTo>
                <a:lnTo>
                  <a:pt x="53" y="134"/>
                </a:lnTo>
                <a:lnTo>
                  <a:pt x="45" y="131"/>
                </a:lnTo>
                <a:lnTo>
                  <a:pt x="39" y="127"/>
                </a:lnTo>
                <a:lnTo>
                  <a:pt x="34" y="121"/>
                </a:lnTo>
                <a:lnTo>
                  <a:pt x="30" y="113"/>
                </a:lnTo>
                <a:lnTo>
                  <a:pt x="26" y="103"/>
                </a:lnTo>
                <a:lnTo>
                  <a:pt x="25" y="92"/>
                </a:lnTo>
                <a:lnTo>
                  <a:pt x="24" y="79"/>
                </a:lnTo>
                <a:lnTo>
                  <a:pt x="25" y="66"/>
                </a:lnTo>
                <a:lnTo>
                  <a:pt x="27" y="54"/>
                </a:lnTo>
                <a:lnTo>
                  <a:pt x="31" y="45"/>
                </a:lnTo>
                <a:lnTo>
                  <a:pt x="35" y="37"/>
                </a:lnTo>
                <a:lnTo>
                  <a:pt x="40" y="31"/>
                </a:lnTo>
                <a:lnTo>
                  <a:pt x="46" y="27"/>
                </a:lnTo>
                <a:lnTo>
                  <a:pt x="55" y="24"/>
                </a:lnTo>
                <a:lnTo>
                  <a:pt x="63" y="23"/>
                </a:lnTo>
                <a:lnTo>
                  <a:pt x="71" y="23"/>
                </a:lnTo>
                <a:lnTo>
                  <a:pt x="77" y="25"/>
                </a:lnTo>
                <a:lnTo>
                  <a:pt x="83" y="28"/>
                </a:lnTo>
                <a:lnTo>
                  <a:pt x="88" y="31"/>
                </a:lnTo>
                <a:lnTo>
                  <a:pt x="92" y="36"/>
                </a:lnTo>
                <a:lnTo>
                  <a:pt x="95" y="42"/>
                </a:lnTo>
                <a:lnTo>
                  <a:pt x="97" y="48"/>
                </a:lnTo>
                <a:lnTo>
                  <a:pt x="98" y="5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74" name="Freeform 522"/>
          <p:cNvSpPr>
            <a:spLocks noEditPoints="1"/>
          </p:cNvSpPr>
          <p:nvPr/>
        </p:nvSpPr>
        <p:spPr bwMode="auto">
          <a:xfrm>
            <a:off x="5726113" y="5054600"/>
            <a:ext cx="60325" cy="112713"/>
          </a:xfrm>
          <a:custGeom>
            <a:avLst/>
            <a:gdLst>
              <a:gd name="T0" fmla="*/ 2147483647 w 127"/>
              <a:gd name="T1" fmla="*/ 2147483647 h 215"/>
              <a:gd name="T2" fmla="*/ 2147483647 w 127"/>
              <a:gd name="T3" fmla="*/ 432314652 h 215"/>
              <a:gd name="T4" fmla="*/ 2147483647 w 127"/>
              <a:gd name="T5" fmla="*/ 2147483647 h 215"/>
              <a:gd name="T6" fmla="*/ 2147483647 w 127"/>
              <a:gd name="T7" fmla="*/ 2017009047 h 215"/>
              <a:gd name="T8" fmla="*/ 2147483647 w 127"/>
              <a:gd name="T9" fmla="*/ 864354074 h 215"/>
              <a:gd name="T10" fmla="*/ 2147483647 w 127"/>
              <a:gd name="T11" fmla="*/ 144013163 h 215"/>
              <a:gd name="T12" fmla="*/ 2147483647 w 127"/>
              <a:gd name="T13" fmla="*/ 0 h 215"/>
              <a:gd name="T14" fmla="*/ 2147483647 w 127"/>
              <a:gd name="T15" fmla="*/ 864354074 h 215"/>
              <a:gd name="T16" fmla="*/ 1821921437 w 127"/>
              <a:gd name="T17" fmla="*/ 2147483647 h 215"/>
              <a:gd name="T18" fmla="*/ 428687516 w 127"/>
              <a:gd name="T19" fmla="*/ 2147483647 h 215"/>
              <a:gd name="T20" fmla="*/ 0 w 127"/>
              <a:gd name="T21" fmla="*/ 2147483647 h 215"/>
              <a:gd name="T22" fmla="*/ 428687516 w 127"/>
              <a:gd name="T23" fmla="*/ 2147483647 h 215"/>
              <a:gd name="T24" fmla="*/ 1821921437 w 127"/>
              <a:gd name="T25" fmla="*/ 2147483647 h 215"/>
              <a:gd name="T26" fmla="*/ 2147483647 w 127"/>
              <a:gd name="T27" fmla="*/ 2147483647 h 215"/>
              <a:gd name="T28" fmla="*/ 2147483647 w 127"/>
              <a:gd name="T29" fmla="*/ 2147483647 h 215"/>
              <a:gd name="T30" fmla="*/ 2147483647 w 127"/>
              <a:gd name="T31" fmla="*/ 2147483647 h 215"/>
              <a:gd name="T32" fmla="*/ 2147483647 w 127"/>
              <a:gd name="T33" fmla="*/ 2147483647 h 215"/>
              <a:gd name="T34" fmla="*/ 2147483647 w 127"/>
              <a:gd name="T35" fmla="*/ 2147483647 h 215"/>
              <a:gd name="T36" fmla="*/ 2147483647 w 127"/>
              <a:gd name="T37" fmla="*/ 2147483647 h 215"/>
              <a:gd name="T38" fmla="*/ 2147483647 w 127"/>
              <a:gd name="T39" fmla="*/ 2147483647 h 215"/>
              <a:gd name="T40" fmla="*/ 2147483647 w 127"/>
              <a:gd name="T41" fmla="*/ 2147483647 h 215"/>
              <a:gd name="T42" fmla="*/ 2147483647 w 127"/>
              <a:gd name="T43" fmla="*/ 2147483647 h 215"/>
              <a:gd name="T44" fmla="*/ 2147483647 w 127"/>
              <a:gd name="T45" fmla="*/ 2147483647 h 215"/>
              <a:gd name="T46" fmla="*/ 2147483647 w 127"/>
              <a:gd name="T47" fmla="*/ 2147483647 h 215"/>
              <a:gd name="T48" fmla="*/ 2147483647 w 127"/>
              <a:gd name="T49" fmla="*/ 2147483647 h 215"/>
              <a:gd name="T50" fmla="*/ 2147483647 w 127"/>
              <a:gd name="T51" fmla="*/ 2147483647 h 215"/>
              <a:gd name="T52" fmla="*/ 2147483647 w 127"/>
              <a:gd name="T53" fmla="*/ 2147483647 h 215"/>
              <a:gd name="T54" fmla="*/ 2147483647 w 127"/>
              <a:gd name="T55" fmla="*/ 2147483647 h 215"/>
              <a:gd name="T56" fmla="*/ 2147483647 w 127"/>
              <a:gd name="T57" fmla="*/ 2147483647 h 215"/>
              <a:gd name="T58" fmla="*/ 2147483647 w 127"/>
              <a:gd name="T59" fmla="*/ 2147483647 h 215"/>
              <a:gd name="T60" fmla="*/ 2147483647 w 127"/>
              <a:gd name="T61" fmla="*/ 2147483647 h 215"/>
              <a:gd name="T62" fmla="*/ 2147483647 w 127"/>
              <a:gd name="T63" fmla="*/ 2147483647 h 215"/>
              <a:gd name="T64" fmla="*/ 2147483647 w 127"/>
              <a:gd name="T65" fmla="*/ 2147483647 h 215"/>
              <a:gd name="T66" fmla="*/ 2147483647 w 127"/>
              <a:gd name="T67" fmla="*/ 2147483647 h 215"/>
              <a:gd name="T68" fmla="*/ 2147483647 w 127"/>
              <a:gd name="T69" fmla="*/ 2147483647 h 21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7"/>
              <a:gd name="T106" fmla="*/ 0 h 215"/>
              <a:gd name="T107" fmla="*/ 127 w 127"/>
              <a:gd name="T108" fmla="*/ 215 h 21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7" h="215">
                <a:moveTo>
                  <a:pt x="105" y="134"/>
                </a:moveTo>
                <a:lnTo>
                  <a:pt x="105" y="215"/>
                </a:lnTo>
                <a:lnTo>
                  <a:pt x="127" y="215"/>
                </a:lnTo>
                <a:lnTo>
                  <a:pt x="127" y="3"/>
                </a:lnTo>
                <a:lnTo>
                  <a:pt x="105" y="3"/>
                </a:lnTo>
                <a:lnTo>
                  <a:pt x="105" y="25"/>
                </a:lnTo>
                <a:lnTo>
                  <a:pt x="100" y="20"/>
                </a:lnTo>
                <a:lnTo>
                  <a:pt x="96" y="14"/>
                </a:lnTo>
                <a:lnTo>
                  <a:pt x="91" y="10"/>
                </a:lnTo>
                <a:lnTo>
                  <a:pt x="86" y="6"/>
                </a:lnTo>
                <a:lnTo>
                  <a:pt x="80" y="3"/>
                </a:lnTo>
                <a:lnTo>
                  <a:pt x="74" y="1"/>
                </a:lnTo>
                <a:lnTo>
                  <a:pt x="68" y="0"/>
                </a:lnTo>
                <a:lnTo>
                  <a:pt x="60" y="0"/>
                </a:lnTo>
                <a:lnTo>
                  <a:pt x="48" y="1"/>
                </a:lnTo>
                <a:lnTo>
                  <a:pt x="36" y="6"/>
                </a:lnTo>
                <a:lnTo>
                  <a:pt x="25" y="11"/>
                </a:lnTo>
                <a:lnTo>
                  <a:pt x="17" y="21"/>
                </a:lnTo>
                <a:lnTo>
                  <a:pt x="10" y="32"/>
                </a:lnTo>
                <a:lnTo>
                  <a:pt x="4" y="45"/>
                </a:lnTo>
                <a:lnTo>
                  <a:pt x="1" y="61"/>
                </a:lnTo>
                <a:lnTo>
                  <a:pt x="0" y="79"/>
                </a:lnTo>
                <a:lnTo>
                  <a:pt x="1" y="96"/>
                </a:lnTo>
                <a:lnTo>
                  <a:pt x="4" y="112"/>
                </a:lnTo>
                <a:lnTo>
                  <a:pt x="10" y="126"/>
                </a:lnTo>
                <a:lnTo>
                  <a:pt x="17" y="137"/>
                </a:lnTo>
                <a:lnTo>
                  <a:pt x="25" y="146"/>
                </a:lnTo>
                <a:lnTo>
                  <a:pt x="36" y="152"/>
                </a:lnTo>
                <a:lnTo>
                  <a:pt x="48" y="157"/>
                </a:lnTo>
                <a:lnTo>
                  <a:pt x="60" y="158"/>
                </a:lnTo>
                <a:lnTo>
                  <a:pt x="68" y="158"/>
                </a:lnTo>
                <a:lnTo>
                  <a:pt x="74" y="157"/>
                </a:lnTo>
                <a:lnTo>
                  <a:pt x="80" y="155"/>
                </a:lnTo>
                <a:lnTo>
                  <a:pt x="87" y="152"/>
                </a:lnTo>
                <a:lnTo>
                  <a:pt x="92" y="149"/>
                </a:lnTo>
                <a:lnTo>
                  <a:pt x="97" y="144"/>
                </a:lnTo>
                <a:lnTo>
                  <a:pt x="101" y="140"/>
                </a:lnTo>
                <a:lnTo>
                  <a:pt x="105" y="134"/>
                </a:lnTo>
                <a:close/>
                <a:moveTo>
                  <a:pt x="24" y="78"/>
                </a:moveTo>
                <a:lnTo>
                  <a:pt x="25" y="65"/>
                </a:lnTo>
                <a:lnTo>
                  <a:pt x="28" y="54"/>
                </a:lnTo>
                <a:lnTo>
                  <a:pt x="31" y="45"/>
                </a:lnTo>
                <a:lnTo>
                  <a:pt x="36" y="37"/>
                </a:lnTo>
                <a:lnTo>
                  <a:pt x="41" y="31"/>
                </a:lnTo>
                <a:lnTo>
                  <a:pt x="49" y="27"/>
                </a:lnTo>
                <a:lnTo>
                  <a:pt x="56" y="24"/>
                </a:lnTo>
                <a:lnTo>
                  <a:pt x="66" y="23"/>
                </a:lnTo>
                <a:lnTo>
                  <a:pt x="74" y="24"/>
                </a:lnTo>
                <a:lnTo>
                  <a:pt x="82" y="27"/>
                </a:lnTo>
                <a:lnTo>
                  <a:pt x="89" y="31"/>
                </a:lnTo>
                <a:lnTo>
                  <a:pt x="95" y="38"/>
                </a:lnTo>
                <a:lnTo>
                  <a:pt x="99" y="45"/>
                </a:lnTo>
                <a:lnTo>
                  <a:pt x="102" y="56"/>
                </a:lnTo>
                <a:lnTo>
                  <a:pt x="105" y="66"/>
                </a:lnTo>
                <a:lnTo>
                  <a:pt x="106" y="79"/>
                </a:lnTo>
                <a:lnTo>
                  <a:pt x="105" y="92"/>
                </a:lnTo>
                <a:lnTo>
                  <a:pt x="102" y="103"/>
                </a:lnTo>
                <a:lnTo>
                  <a:pt x="99" y="114"/>
                </a:lnTo>
                <a:lnTo>
                  <a:pt x="95" y="121"/>
                </a:lnTo>
                <a:lnTo>
                  <a:pt x="90" y="128"/>
                </a:lnTo>
                <a:lnTo>
                  <a:pt x="82" y="133"/>
                </a:lnTo>
                <a:lnTo>
                  <a:pt x="75" y="135"/>
                </a:lnTo>
                <a:lnTo>
                  <a:pt x="67" y="136"/>
                </a:lnTo>
                <a:lnTo>
                  <a:pt x="57" y="135"/>
                </a:lnTo>
                <a:lnTo>
                  <a:pt x="49" y="133"/>
                </a:lnTo>
                <a:lnTo>
                  <a:pt x="41" y="128"/>
                </a:lnTo>
                <a:lnTo>
                  <a:pt x="36" y="121"/>
                </a:lnTo>
                <a:lnTo>
                  <a:pt x="31" y="113"/>
                </a:lnTo>
                <a:lnTo>
                  <a:pt x="28" y="102"/>
                </a:lnTo>
                <a:lnTo>
                  <a:pt x="25" y="91"/>
                </a:lnTo>
                <a:lnTo>
                  <a:pt x="24" y="7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75" name="Freeform 523"/>
          <p:cNvSpPr>
            <a:spLocks/>
          </p:cNvSpPr>
          <p:nvPr/>
        </p:nvSpPr>
        <p:spPr bwMode="auto">
          <a:xfrm>
            <a:off x="5802313" y="5056188"/>
            <a:ext cx="53975" cy="80962"/>
          </a:xfrm>
          <a:custGeom>
            <a:avLst/>
            <a:gdLst>
              <a:gd name="T0" fmla="*/ 2147483647 w 114"/>
              <a:gd name="T1" fmla="*/ 0 h 155"/>
              <a:gd name="T2" fmla="*/ 0 w 114"/>
              <a:gd name="T3" fmla="*/ 0 h 155"/>
              <a:gd name="T4" fmla="*/ 0 w 114"/>
              <a:gd name="T5" fmla="*/ 2147483647 h 155"/>
              <a:gd name="T6" fmla="*/ 0 w 114"/>
              <a:gd name="T7" fmla="*/ 2147483647 h 155"/>
              <a:gd name="T8" fmla="*/ 0 w 114"/>
              <a:gd name="T9" fmla="*/ 2147483647 h 155"/>
              <a:gd name="T10" fmla="*/ 106031995 w 114"/>
              <a:gd name="T11" fmla="*/ 2147483647 h 155"/>
              <a:gd name="T12" fmla="*/ 424576351 w 114"/>
              <a:gd name="T13" fmla="*/ 2147483647 h 155"/>
              <a:gd name="T14" fmla="*/ 742896314 w 114"/>
              <a:gd name="T15" fmla="*/ 2147483647 h 155"/>
              <a:gd name="T16" fmla="*/ 1061440344 w 114"/>
              <a:gd name="T17" fmla="*/ 2147483647 h 155"/>
              <a:gd name="T18" fmla="*/ 1379760188 w 114"/>
              <a:gd name="T19" fmla="*/ 2147483647 h 155"/>
              <a:gd name="T20" fmla="*/ 1804335947 w 114"/>
              <a:gd name="T21" fmla="*/ 2147483647 h 155"/>
              <a:gd name="T22" fmla="*/ 2147483647 w 114"/>
              <a:gd name="T23" fmla="*/ 2147483647 h 155"/>
              <a:gd name="T24" fmla="*/ 2147483647 w 114"/>
              <a:gd name="T25" fmla="*/ 2147483647 h 155"/>
              <a:gd name="T26" fmla="*/ 2147483647 w 114"/>
              <a:gd name="T27" fmla="*/ 2147483647 h 155"/>
              <a:gd name="T28" fmla="*/ 2147483647 w 114"/>
              <a:gd name="T29" fmla="*/ 2147483647 h 155"/>
              <a:gd name="T30" fmla="*/ 2147483647 w 114"/>
              <a:gd name="T31" fmla="*/ 2147483647 h 155"/>
              <a:gd name="T32" fmla="*/ 2147483647 w 114"/>
              <a:gd name="T33" fmla="*/ 2147483647 h 155"/>
              <a:gd name="T34" fmla="*/ 2147483647 w 114"/>
              <a:gd name="T35" fmla="*/ 2147483647 h 155"/>
              <a:gd name="T36" fmla="*/ 2147483647 w 114"/>
              <a:gd name="T37" fmla="*/ 2147483647 h 155"/>
              <a:gd name="T38" fmla="*/ 2147483647 w 114"/>
              <a:gd name="T39" fmla="*/ 2147483647 h 155"/>
              <a:gd name="T40" fmla="*/ 2147483647 w 114"/>
              <a:gd name="T41" fmla="*/ 2147483647 h 155"/>
              <a:gd name="T42" fmla="*/ 2147483647 w 114"/>
              <a:gd name="T43" fmla="*/ 2147483647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2147483647 h 155"/>
              <a:gd name="T50" fmla="*/ 2147483647 w 114"/>
              <a:gd name="T51" fmla="*/ 2147483647 h 155"/>
              <a:gd name="T52" fmla="*/ 2147483647 w 114"/>
              <a:gd name="T53" fmla="*/ 0 h 155"/>
              <a:gd name="T54" fmla="*/ 2147483647 w 114"/>
              <a:gd name="T55" fmla="*/ 0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0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24" y="0"/>
                </a:moveTo>
                <a:lnTo>
                  <a:pt x="0" y="0"/>
                </a:lnTo>
                <a:lnTo>
                  <a:pt x="0" y="91"/>
                </a:lnTo>
                <a:lnTo>
                  <a:pt x="0" y="98"/>
                </a:lnTo>
                <a:lnTo>
                  <a:pt x="0" y="109"/>
                </a:lnTo>
                <a:lnTo>
                  <a:pt x="1" y="118"/>
                </a:lnTo>
                <a:lnTo>
                  <a:pt x="4" y="127"/>
                </a:lnTo>
                <a:lnTo>
                  <a:pt x="7" y="134"/>
                </a:lnTo>
                <a:lnTo>
                  <a:pt x="10" y="139"/>
                </a:lnTo>
                <a:lnTo>
                  <a:pt x="13" y="143"/>
                </a:lnTo>
                <a:lnTo>
                  <a:pt x="17" y="147"/>
                </a:lnTo>
                <a:lnTo>
                  <a:pt x="23" y="149"/>
                </a:lnTo>
                <a:lnTo>
                  <a:pt x="28" y="152"/>
                </a:lnTo>
                <a:lnTo>
                  <a:pt x="34" y="154"/>
                </a:lnTo>
                <a:lnTo>
                  <a:pt x="41" y="155"/>
                </a:lnTo>
                <a:lnTo>
                  <a:pt x="47" y="155"/>
                </a:lnTo>
                <a:lnTo>
                  <a:pt x="54" y="155"/>
                </a:lnTo>
                <a:lnTo>
                  <a:pt x="62" y="154"/>
                </a:lnTo>
                <a:lnTo>
                  <a:pt x="68" y="152"/>
                </a:lnTo>
                <a:lnTo>
                  <a:pt x="74" y="148"/>
                </a:lnTo>
                <a:lnTo>
                  <a:pt x="80" y="145"/>
                </a:lnTo>
                <a:lnTo>
                  <a:pt x="84" y="140"/>
                </a:lnTo>
                <a:lnTo>
                  <a:pt x="88" y="135"/>
                </a:lnTo>
                <a:lnTo>
                  <a:pt x="92" y="130"/>
                </a:lnTo>
                <a:lnTo>
                  <a:pt x="92" y="152"/>
                </a:lnTo>
                <a:lnTo>
                  <a:pt x="114" y="152"/>
                </a:lnTo>
                <a:lnTo>
                  <a:pt x="114" y="0"/>
                </a:lnTo>
                <a:lnTo>
                  <a:pt x="91" y="0"/>
                </a:lnTo>
                <a:lnTo>
                  <a:pt x="91" y="82"/>
                </a:lnTo>
                <a:lnTo>
                  <a:pt x="90" y="93"/>
                </a:lnTo>
                <a:lnTo>
                  <a:pt x="89" y="104"/>
                </a:lnTo>
                <a:lnTo>
                  <a:pt x="86" y="113"/>
                </a:lnTo>
                <a:lnTo>
                  <a:pt x="81" y="120"/>
                </a:lnTo>
                <a:lnTo>
                  <a:pt x="75" y="126"/>
                </a:lnTo>
                <a:lnTo>
                  <a:pt x="69" y="130"/>
                </a:lnTo>
                <a:lnTo>
                  <a:pt x="61" y="132"/>
                </a:lnTo>
                <a:lnTo>
                  <a:pt x="51" y="133"/>
                </a:lnTo>
                <a:lnTo>
                  <a:pt x="44" y="133"/>
                </a:lnTo>
                <a:lnTo>
                  <a:pt x="37" y="131"/>
                </a:lnTo>
                <a:lnTo>
                  <a:pt x="33" y="127"/>
                </a:lnTo>
                <a:lnTo>
                  <a:pt x="29" y="124"/>
                </a:lnTo>
                <a:lnTo>
                  <a:pt x="27" y="118"/>
                </a:lnTo>
                <a:lnTo>
                  <a:pt x="25" y="111"/>
                </a:lnTo>
                <a:lnTo>
                  <a:pt x="24" y="103"/>
                </a:lnTo>
                <a:lnTo>
                  <a:pt x="24" y="93"/>
                </a:lnTo>
                <a:lnTo>
                  <a:pt x="24" y="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76" name="Freeform 524"/>
          <p:cNvSpPr>
            <a:spLocks noEditPoints="1"/>
          </p:cNvSpPr>
          <p:nvPr/>
        </p:nvSpPr>
        <p:spPr bwMode="auto">
          <a:xfrm>
            <a:off x="5868988" y="5054600"/>
            <a:ext cx="57150" cy="82550"/>
          </a:xfrm>
          <a:custGeom>
            <a:avLst/>
            <a:gdLst>
              <a:gd name="T0" fmla="*/ 2147483647 w 123"/>
              <a:gd name="T1" fmla="*/ 2147483647 h 158"/>
              <a:gd name="T2" fmla="*/ 2147483647 w 123"/>
              <a:gd name="T3" fmla="*/ 2147483647 h 158"/>
              <a:gd name="T4" fmla="*/ 2147483647 w 123"/>
              <a:gd name="T5" fmla="*/ 2147483647 h 158"/>
              <a:gd name="T6" fmla="*/ 2147483647 w 123"/>
              <a:gd name="T7" fmla="*/ 2147483647 h 158"/>
              <a:gd name="T8" fmla="*/ 2147483647 w 123"/>
              <a:gd name="T9" fmla="*/ 2147483647 h 158"/>
              <a:gd name="T10" fmla="*/ 2147483647 w 123"/>
              <a:gd name="T11" fmla="*/ 2147483647 h 158"/>
              <a:gd name="T12" fmla="*/ 2147483647 w 123"/>
              <a:gd name="T13" fmla="*/ 2147483647 h 158"/>
              <a:gd name="T14" fmla="*/ 2147483647 w 123"/>
              <a:gd name="T15" fmla="*/ 2147483647 h 158"/>
              <a:gd name="T16" fmla="*/ 2147483647 w 123"/>
              <a:gd name="T17" fmla="*/ 2147483647 h 158"/>
              <a:gd name="T18" fmla="*/ 2147483647 w 123"/>
              <a:gd name="T19" fmla="*/ 2147483647 h 158"/>
              <a:gd name="T20" fmla="*/ 2147483647 w 123"/>
              <a:gd name="T21" fmla="*/ 2147483647 h 158"/>
              <a:gd name="T22" fmla="*/ 2147483647 w 123"/>
              <a:gd name="T23" fmla="*/ 1568775937 h 158"/>
              <a:gd name="T24" fmla="*/ 2147483647 w 123"/>
              <a:gd name="T25" fmla="*/ 142492282 h 158"/>
              <a:gd name="T26" fmla="*/ 2147483647 w 123"/>
              <a:gd name="T27" fmla="*/ 142492282 h 158"/>
              <a:gd name="T28" fmla="*/ 2147483647 w 123"/>
              <a:gd name="T29" fmla="*/ 1568775937 h 158"/>
              <a:gd name="T30" fmla="*/ 902830618 w 123"/>
              <a:gd name="T31" fmla="*/ 2147483647 h 158"/>
              <a:gd name="T32" fmla="*/ 100386535 w 123"/>
              <a:gd name="T33" fmla="*/ 2147483647 h 158"/>
              <a:gd name="T34" fmla="*/ 100386535 w 123"/>
              <a:gd name="T35" fmla="*/ 2147483647 h 158"/>
              <a:gd name="T36" fmla="*/ 902830618 w 123"/>
              <a:gd name="T37" fmla="*/ 2147483647 h 158"/>
              <a:gd name="T38" fmla="*/ 2147483647 w 123"/>
              <a:gd name="T39" fmla="*/ 2147483647 h 158"/>
              <a:gd name="T40" fmla="*/ 2147483647 w 123"/>
              <a:gd name="T41" fmla="*/ 2147483647 h 158"/>
              <a:gd name="T42" fmla="*/ 2147483647 w 123"/>
              <a:gd name="T43" fmla="*/ 2147483647 h 158"/>
              <a:gd name="T44" fmla="*/ 2147483647 w 123"/>
              <a:gd name="T45" fmla="*/ 2147483647 h 158"/>
              <a:gd name="T46" fmla="*/ 2147483647 w 123"/>
              <a:gd name="T47" fmla="*/ 2147483647 h 158"/>
              <a:gd name="T48" fmla="*/ 2147483647 w 123"/>
              <a:gd name="T49" fmla="*/ 2147483647 h 158"/>
              <a:gd name="T50" fmla="*/ 2147483647 w 123"/>
              <a:gd name="T51" fmla="*/ 2147483647 h 158"/>
              <a:gd name="T52" fmla="*/ 2147483647 w 123"/>
              <a:gd name="T53" fmla="*/ 2147483647 h 158"/>
              <a:gd name="T54" fmla="*/ 2147483647 w 123"/>
              <a:gd name="T55" fmla="*/ 2147483647 h 158"/>
              <a:gd name="T56" fmla="*/ 2147483647 w 123"/>
              <a:gd name="T57" fmla="*/ 2147483647 h 158"/>
              <a:gd name="T58" fmla="*/ 2147483647 w 123"/>
              <a:gd name="T59" fmla="*/ 2147483647 h 158"/>
              <a:gd name="T60" fmla="*/ 2147483647 w 123"/>
              <a:gd name="T61" fmla="*/ 2147483647 h 158"/>
              <a:gd name="T62" fmla="*/ 2147483647 w 123"/>
              <a:gd name="T63" fmla="*/ 2147483647 h 158"/>
              <a:gd name="T64" fmla="*/ 2147483647 w 123"/>
              <a:gd name="T65" fmla="*/ 2147483647 h 158"/>
              <a:gd name="T66" fmla="*/ 2147483647 w 123"/>
              <a:gd name="T67" fmla="*/ 2147483647 h 158"/>
              <a:gd name="T68" fmla="*/ 2147483647 w 123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3"/>
              <a:gd name="T106" fmla="*/ 0 h 158"/>
              <a:gd name="T107" fmla="*/ 123 w 123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3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0" y="123"/>
                </a:lnTo>
                <a:lnTo>
                  <a:pt x="86" y="128"/>
                </a:lnTo>
                <a:lnTo>
                  <a:pt x="82" y="130"/>
                </a:lnTo>
                <a:lnTo>
                  <a:pt x="77" y="133"/>
                </a:lnTo>
                <a:lnTo>
                  <a:pt x="70" y="135"/>
                </a:lnTo>
                <a:lnTo>
                  <a:pt x="63" y="135"/>
                </a:lnTo>
                <a:lnTo>
                  <a:pt x="55" y="134"/>
                </a:lnTo>
                <a:lnTo>
                  <a:pt x="47" y="131"/>
                </a:lnTo>
                <a:lnTo>
                  <a:pt x="41" y="128"/>
                </a:lnTo>
                <a:lnTo>
                  <a:pt x="35" y="122"/>
                </a:lnTo>
                <a:lnTo>
                  <a:pt x="30" y="116"/>
                </a:lnTo>
                <a:lnTo>
                  <a:pt x="27" y="108"/>
                </a:lnTo>
                <a:lnTo>
                  <a:pt x="25" y="98"/>
                </a:lnTo>
                <a:lnTo>
                  <a:pt x="24" y="87"/>
                </a:lnTo>
                <a:lnTo>
                  <a:pt x="123" y="87"/>
                </a:lnTo>
                <a:lnTo>
                  <a:pt x="123" y="75"/>
                </a:lnTo>
                <a:lnTo>
                  <a:pt x="122" y="59"/>
                </a:lnTo>
                <a:lnTo>
                  <a:pt x="119" y="43"/>
                </a:lnTo>
                <a:lnTo>
                  <a:pt x="114" y="30"/>
                </a:lnTo>
                <a:lnTo>
                  <a:pt x="107" y="20"/>
                </a:lnTo>
                <a:lnTo>
                  <a:pt x="98" y="11"/>
                </a:lnTo>
                <a:lnTo>
                  <a:pt x="87" y="4"/>
                </a:lnTo>
                <a:lnTo>
                  <a:pt x="76" y="1"/>
                </a:lnTo>
                <a:lnTo>
                  <a:pt x="61" y="0"/>
                </a:lnTo>
                <a:lnTo>
                  <a:pt x="48" y="1"/>
                </a:lnTo>
                <a:lnTo>
                  <a:pt x="36" y="6"/>
                </a:lnTo>
                <a:lnTo>
                  <a:pt x="25" y="11"/>
                </a:lnTo>
                <a:lnTo>
                  <a:pt x="17" y="21"/>
                </a:lnTo>
                <a:lnTo>
                  <a:pt x="9" y="32"/>
                </a:lnTo>
                <a:lnTo>
                  <a:pt x="4" y="46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9" y="127"/>
                </a:lnTo>
                <a:lnTo>
                  <a:pt x="17" y="137"/>
                </a:lnTo>
                <a:lnTo>
                  <a:pt x="25" y="146"/>
                </a:lnTo>
                <a:lnTo>
                  <a:pt x="36" y="152"/>
                </a:lnTo>
                <a:lnTo>
                  <a:pt x="48" y="157"/>
                </a:lnTo>
                <a:lnTo>
                  <a:pt x="61" y="158"/>
                </a:lnTo>
                <a:lnTo>
                  <a:pt x="73" y="157"/>
                </a:lnTo>
                <a:lnTo>
                  <a:pt x="84" y="155"/>
                </a:lnTo>
                <a:lnTo>
                  <a:pt x="94" y="150"/>
                </a:lnTo>
                <a:lnTo>
                  <a:pt x="102" y="144"/>
                </a:lnTo>
                <a:lnTo>
                  <a:pt x="108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5" y="56"/>
                </a:lnTo>
                <a:lnTo>
                  <a:pt x="27" y="48"/>
                </a:lnTo>
                <a:lnTo>
                  <a:pt x="31" y="39"/>
                </a:lnTo>
                <a:lnTo>
                  <a:pt x="36" y="34"/>
                </a:lnTo>
                <a:lnTo>
                  <a:pt x="41" y="28"/>
                </a:lnTo>
                <a:lnTo>
                  <a:pt x="47" y="24"/>
                </a:lnTo>
                <a:lnTo>
                  <a:pt x="54" y="23"/>
                </a:lnTo>
                <a:lnTo>
                  <a:pt x="62" y="22"/>
                </a:lnTo>
                <a:lnTo>
                  <a:pt x="70" y="23"/>
                </a:lnTo>
                <a:lnTo>
                  <a:pt x="78" y="24"/>
                </a:lnTo>
                <a:lnTo>
                  <a:pt x="84" y="29"/>
                </a:lnTo>
                <a:lnTo>
                  <a:pt x="89" y="34"/>
                </a:lnTo>
                <a:lnTo>
                  <a:pt x="94" y="39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77" name="Freeform 525"/>
          <p:cNvSpPr>
            <a:spLocks/>
          </p:cNvSpPr>
          <p:nvPr/>
        </p:nvSpPr>
        <p:spPr bwMode="auto">
          <a:xfrm>
            <a:off x="5935663" y="5054600"/>
            <a:ext cx="52387" cy="82550"/>
          </a:xfrm>
          <a:custGeom>
            <a:avLst/>
            <a:gdLst>
              <a:gd name="T0" fmla="*/ 102389925 w 112"/>
              <a:gd name="T1" fmla="*/ 2147483647 h 158"/>
              <a:gd name="T2" fmla="*/ 818681127 w 112"/>
              <a:gd name="T3" fmla="*/ 2147483647 h 158"/>
              <a:gd name="T4" fmla="*/ 2147483647 w 112"/>
              <a:gd name="T5" fmla="*/ 2147483647 h 158"/>
              <a:gd name="T6" fmla="*/ 2147483647 w 112"/>
              <a:gd name="T7" fmla="*/ 2147483647 h 158"/>
              <a:gd name="T8" fmla="*/ 2147483647 w 112"/>
              <a:gd name="T9" fmla="*/ 2147483647 h 158"/>
              <a:gd name="T10" fmla="*/ 2147483647 w 112"/>
              <a:gd name="T11" fmla="*/ 2147483647 h 158"/>
              <a:gd name="T12" fmla="*/ 2147483647 w 112"/>
              <a:gd name="T13" fmla="*/ 2147483647 h 158"/>
              <a:gd name="T14" fmla="*/ 2147483647 w 112"/>
              <a:gd name="T15" fmla="*/ 2147483647 h 158"/>
              <a:gd name="T16" fmla="*/ 2147483647 w 112"/>
              <a:gd name="T17" fmla="*/ 2147483647 h 158"/>
              <a:gd name="T18" fmla="*/ 2147483647 w 112"/>
              <a:gd name="T19" fmla="*/ 2147483647 h 158"/>
              <a:gd name="T20" fmla="*/ 2147483647 w 112"/>
              <a:gd name="T21" fmla="*/ 2147483647 h 158"/>
              <a:gd name="T22" fmla="*/ 2147483647 w 112"/>
              <a:gd name="T23" fmla="*/ 2147483647 h 158"/>
              <a:gd name="T24" fmla="*/ 2147483647 w 112"/>
              <a:gd name="T25" fmla="*/ 2147483647 h 158"/>
              <a:gd name="T26" fmla="*/ 2147483647 w 112"/>
              <a:gd name="T27" fmla="*/ 2147483647 h 158"/>
              <a:gd name="T28" fmla="*/ 2147483647 w 112"/>
              <a:gd name="T29" fmla="*/ 2147483647 h 158"/>
              <a:gd name="T30" fmla="*/ 2147483647 w 112"/>
              <a:gd name="T31" fmla="*/ 2147483647 h 158"/>
              <a:gd name="T32" fmla="*/ 2147483647 w 112"/>
              <a:gd name="T33" fmla="*/ 2147483647 h 158"/>
              <a:gd name="T34" fmla="*/ 2147483647 w 112"/>
              <a:gd name="T35" fmla="*/ 2147483647 h 158"/>
              <a:gd name="T36" fmla="*/ 2147483647 w 112"/>
              <a:gd name="T37" fmla="*/ 2147483647 h 158"/>
              <a:gd name="T38" fmla="*/ 2147483647 w 112"/>
              <a:gd name="T39" fmla="*/ 2147483647 h 158"/>
              <a:gd name="T40" fmla="*/ 2147483647 w 112"/>
              <a:gd name="T41" fmla="*/ 2147483647 h 158"/>
              <a:gd name="T42" fmla="*/ 2147483647 w 112"/>
              <a:gd name="T43" fmla="*/ 2147483647 h 158"/>
              <a:gd name="T44" fmla="*/ 2147483647 w 112"/>
              <a:gd name="T45" fmla="*/ 2147483647 h 158"/>
              <a:gd name="T46" fmla="*/ 2147483647 w 112"/>
              <a:gd name="T47" fmla="*/ 2147483647 h 158"/>
              <a:gd name="T48" fmla="*/ 2147483647 w 112"/>
              <a:gd name="T49" fmla="*/ 2147483647 h 158"/>
              <a:gd name="T50" fmla="*/ 2147483647 w 112"/>
              <a:gd name="T51" fmla="*/ 2147483647 h 158"/>
              <a:gd name="T52" fmla="*/ 2147483647 w 112"/>
              <a:gd name="T53" fmla="*/ 2147483647 h 158"/>
              <a:gd name="T54" fmla="*/ 2147483647 w 112"/>
              <a:gd name="T55" fmla="*/ 998262919 h 158"/>
              <a:gd name="T56" fmla="*/ 2147483647 w 112"/>
              <a:gd name="T57" fmla="*/ 142492282 h 158"/>
              <a:gd name="T58" fmla="*/ 2147483647 w 112"/>
              <a:gd name="T59" fmla="*/ 142492282 h 158"/>
              <a:gd name="T60" fmla="*/ 2147483647 w 112"/>
              <a:gd name="T61" fmla="*/ 998262919 h 158"/>
              <a:gd name="T62" fmla="*/ 1125632146 w 112"/>
              <a:gd name="T63" fmla="*/ 2147483647 h 158"/>
              <a:gd name="T64" fmla="*/ 409340798 w 112"/>
              <a:gd name="T65" fmla="*/ 2147483647 h 158"/>
              <a:gd name="T66" fmla="*/ 409340798 w 112"/>
              <a:gd name="T67" fmla="*/ 2147483647 h 158"/>
              <a:gd name="T68" fmla="*/ 818681127 w 112"/>
              <a:gd name="T69" fmla="*/ 2147483647 h 158"/>
              <a:gd name="T70" fmla="*/ 1841923144 w 112"/>
              <a:gd name="T71" fmla="*/ 2147483647 h 158"/>
              <a:gd name="T72" fmla="*/ 2147483647 w 112"/>
              <a:gd name="T73" fmla="*/ 2147483647 h 158"/>
              <a:gd name="T74" fmla="*/ 2147483647 w 112"/>
              <a:gd name="T75" fmla="*/ 2147483647 h 158"/>
              <a:gd name="T76" fmla="*/ 2147483647 w 112"/>
              <a:gd name="T77" fmla="*/ 2147483647 h 158"/>
              <a:gd name="T78" fmla="*/ 2147483647 w 112"/>
              <a:gd name="T79" fmla="*/ 2147483647 h 158"/>
              <a:gd name="T80" fmla="*/ 2147483647 w 112"/>
              <a:gd name="T81" fmla="*/ 2147483647 h 158"/>
              <a:gd name="T82" fmla="*/ 2147483647 w 112"/>
              <a:gd name="T83" fmla="*/ 2147483647 h 158"/>
              <a:gd name="T84" fmla="*/ 2147483647 w 112"/>
              <a:gd name="T85" fmla="*/ 2147483647 h 158"/>
              <a:gd name="T86" fmla="*/ 2147483647 w 112"/>
              <a:gd name="T87" fmla="*/ 2147483647 h 158"/>
              <a:gd name="T88" fmla="*/ 2147483647 w 112"/>
              <a:gd name="T89" fmla="*/ 2147483647 h 158"/>
              <a:gd name="T90" fmla="*/ 2147483647 w 112"/>
              <a:gd name="T91" fmla="*/ 2147483647 h 158"/>
              <a:gd name="T92" fmla="*/ 2147483647 w 112"/>
              <a:gd name="T93" fmla="*/ 2147483647 h 158"/>
              <a:gd name="T94" fmla="*/ 2147483647 w 112"/>
              <a:gd name="T95" fmla="*/ 2147483647 h 158"/>
              <a:gd name="T96" fmla="*/ 2147483647 w 112"/>
              <a:gd name="T97" fmla="*/ 2147483647 h 158"/>
              <a:gd name="T98" fmla="*/ 2147483647 w 112"/>
              <a:gd name="T99" fmla="*/ 2147483647 h 15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2"/>
              <a:gd name="T151" fmla="*/ 0 h 158"/>
              <a:gd name="T152" fmla="*/ 112 w 112"/>
              <a:gd name="T153" fmla="*/ 158 h 15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2" h="158">
                <a:moveTo>
                  <a:pt x="0" y="106"/>
                </a:moveTo>
                <a:lnTo>
                  <a:pt x="1" y="117"/>
                </a:lnTo>
                <a:lnTo>
                  <a:pt x="3" y="128"/>
                </a:lnTo>
                <a:lnTo>
                  <a:pt x="8" y="137"/>
                </a:lnTo>
                <a:lnTo>
                  <a:pt x="14" y="144"/>
                </a:lnTo>
                <a:lnTo>
                  <a:pt x="22" y="150"/>
                </a:lnTo>
                <a:lnTo>
                  <a:pt x="32" y="155"/>
                </a:lnTo>
                <a:lnTo>
                  <a:pt x="42" y="157"/>
                </a:lnTo>
                <a:lnTo>
                  <a:pt x="55" y="158"/>
                </a:lnTo>
                <a:lnTo>
                  <a:pt x="68" y="157"/>
                </a:lnTo>
                <a:lnTo>
                  <a:pt x="79" y="155"/>
                </a:lnTo>
                <a:lnTo>
                  <a:pt x="89" y="151"/>
                </a:lnTo>
                <a:lnTo>
                  <a:pt x="97" y="145"/>
                </a:lnTo>
                <a:lnTo>
                  <a:pt x="103" y="138"/>
                </a:lnTo>
                <a:lnTo>
                  <a:pt x="108" y="130"/>
                </a:lnTo>
                <a:lnTo>
                  <a:pt x="111" y="120"/>
                </a:lnTo>
                <a:lnTo>
                  <a:pt x="112" y="109"/>
                </a:lnTo>
                <a:lnTo>
                  <a:pt x="111" y="100"/>
                </a:lnTo>
                <a:lnTo>
                  <a:pt x="110" y="93"/>
                </a:lnTo>
                <a:lnTo>
                  <a:pt x="107" y="86"/>
                </a:lnTo>
                <a:lnTo>
                  <a:pt x="101" y="81"/>
                </a:lnTo>
                <a:lnTo>
                  <a:pt x="96" y="77"/>
                </a:lnTo>
                <a:lnTo>
                  <a:pt x="89" y="73"/>
                </a:lnTo>
                <a:lnTo>
                  <a:pt x="80" y="70"/>
                </a:lnTo>
                <a:lnTo>
                  <a:pt x="71" y="67"/>
                </a:lnTo>
                <a:lnTo>
                  <a:pt x="47" y="61"/>
                </a:lnTo>
                <a:lnTo>
                  <a:pt x="42" y="59"/>
                </a:lnTo>
                <a:lnTo>
                  <a:pt x="38" y="58"/>
                </a:lnTo>
                <a:lnTo>
                  <a:pt x="34" y="57"/>
                </a:lnTo>
                <a:lnTo>
                  <a:pt x="31" y="54"/>
                </a:lnTo>
                <a:lnTo>
                  <a:pt x="29" y="52"/>
                </a:lnTo>
                <a:lnTo>
                  <a:pt x="26" y="50"/>
                </a:lnTo>
                <a:lnTo>
                  <a:pt x="25" y="46"/>
                </a:lnTo>
                <a:lnTo>
                  <a:pt x="25" y="43"/>
                </a:lnTo>
                <a:lnTo>
                  <a:pt x="25" y="38"/>
                </a:lnTo>
                <a:lnTo>
                  <a:pt x="27" y="34"/>
                </a:lnTo>
                <a:lnTo>
                  <a:pt x="30" y="30"/>
                </a:lnTo>
                <a:lnTo>
                  <a:pt x="33" y="28"/>
                </a:lnTo>
                <a:lnTo>
                  <a:pt x="37" y="25"/>
                </a:lnTo>
                <a:lnTo>
                  <a:pt x="42" y="23"/>
                </a:lnTo>
                <a:lnTo>
                  <a:pt x="47" y="22"/>
                </a:lnTo>
                <a:lnTo>
                  <a:pt x="55" y="22"/>
                </a:lnTo>
                <a:lnTo>
                  <a:pt x="61" y="22"/>
                </a:lnTo>
                <a:lnTo>
                  <a:pt x="68" y="23"/>
                </a:lnTo>
                <a:lnTo>
                  <a:pt x="73" y="25"/>
                </a:lnTo>
                <a:lnTo>
                  <a:pt x="77" y="29"/>
                </a:lnTo>
                <a:lnTo>
                  <a:pt x="81" y="32"/>
                </a:lnTo>
                <a:lnTo>
                  <a:pt x="83" y="36"/>
                </a:lnTo>
                <a:lnTo>
                  <a:pt x="85" y="41"/>
                </a:lnTo>
                <a:lnTo>
                  <a:pt x="87" y="46"/>
                </a:lnTo>
                <a:lnTo>
                  <a:pt x="109" y="46"/>
                </a:lnTo>
                <a:lnTo>
                  <a:pt x="108" y="36"/>
                </a:lnTo>
                <a:lnTo>
                  <a:pt x="104" y="27"/>
                </a:lnTo>
                <a:lnTo>
                  <a:pt x="100" y="18"/>
                </a:lnTo>
                <a:lnTo>
                  <a:pt x="94" y="13"/>
                </a:lnTo>
                <a:lnTo>
                  <a:pt x="87" y="7"/>
                </a:lnTo>
                <a:lnTo>
                  <a:pt x="77" y="3"/>
                </a:lnTo>
                <a:lnTo>
                  <a:pt x="66" y="1"/>
                </a:lnTo>
                <a:lnTo>
                  <a:pt x="55" y="0"/>
                </a:lnTo>
                <a:lnTo>
                  <a:pt x="43" y="1"/>
                </a:lnTo>
                <a:lnTo>
                  <a:pt x="33" y="3"/>
                </a:lnTo>
                <a:lnTo>
                  <a:pt x="24" y="7"/>
                </a:lnTo>
                <a:lnTo>
                  <a:pt x="17" y="11"/>
                </a:lnTo>
                <a:lnTo>
                  <a:pt x="11" y="18"/>
                </a:lnTo>
                <a:lnTo>
                  <a:pt x="6" y="25"/>
                </a:lnTo>
                <a:lnTo>
                  <a:pt x="4" y="34"/>
                </a:lnTo>
                <a:lnTo>
                  <a:pt x="3" y="43"/>
                </a:lnTo>
                <a:lnTo>
                  <a:pt x="4" y="52"/>
                </a:lnTo>
                <a:lnTo>
                  <a:pt x="5" y="59"/>
                </a:lnTo>
                <a:lnTo>
                  <a:pt x="8" y="66"/>
                </a:lnTo>
                <a:lnTo>
                  <a:pt x="13" y="71"/>
                </a:lnTo>
                <a:lnTo>
                  <a:pt x="18" y="75"/>
                </a:lnTo>
                <a:lnTo>
                  <a:pt x="24" y="79"/>
                </a:lnTo>
                <a:lnTo>
                  <a:pt x="33" y="82"/>
                </a:lnTo>
                <a:lnTo>
                  <a:pt x="41" y="85"/>
                </a:lnTo>
                <a:lnTo>
                  <a:pt x="69" y="93"/>
                </a:lnTo>
                <a:lnTo>
                  <a:pt x="73" y="94"/>
                </a:lnTo>
                <a:lnTo>
                  <a:pt x="78" y="95"/>
                </a:lnTo>
                <a:lnTo>
                  <a:pt x="81" y="98"/>
                </a:lnTo>
                <a:lnTo>
                  <a:pt x="84" y="99"/>
                </a:lnTo>
                <a:lnTo>
                  <a:pt x="87" y="102"/>
                </a:lnTo>
                <a:lnTo>
                  <a:pt x="89" y="105"/>
                </a:lnTo>
                <a:lnTo>
                  <a:pt x="90" y="108"/>
                </a:lnTo>
                <a:lnTo>
                  <a:pt x="90" y="113"/>
                </a:lnTo>
                <a:lnTo>
                  <a:pt x="89" y="117"/>
                </a:lnTo>
                <a:lnTo>
                  <a:pt x="88" y="122"/>
                </a:lnTo>
                <a:lnTo>
                  <a:pt x="84" y="127"/>
                </a:lnTo>
                <a:lnTo>
                  <a:pt x="81" y="129"/>
                </a:lnTo>
                <a:lnTo>
                  <a:pt x="76" y="133"/>
                </a:lnTo>
                <a:lnTo>
                  <a:pt x="71" y="135"/>
                </a:lnTo>
                <a:lnTo>
                  <a:pt x="64" y="136"/>
                </a:lnTo>
                <a:lnTo>
                  <a:pt x="57" y="136"/>
                </a:lnTo>
                <a:lnTo>
                  <a:pt x="50" y="136"/>
                </a:lnTo>
                <a:lnTo>
                  <a:pt x="42" y="134"/>
                </a:lnTo>
                <a:lnTo>
                  <a:pt x="36" y="131"/>
                </a:lnTo>
                <a:lnTo>
                  <a:pt x="32" y="128"/>
                </a:lnTo>
                <a:lnTo>
                  <a:pt x="27" y="124"/>
                </a:lnTo>
                <a:lnTo>
                  <a:pt x="24" y="119"/>
                </a:lnTo>
                <a:lnTo>
                  <a:pt x="22" y="113"/>
                </a:lnTo>
                <a:lnTo>
                  <a:pt x="21" y="106"/>
                </a:lnTo>
                <a:lnTo>
                  <a:pt x="0" y="10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78" name="Freeform 526"/>
          <p:cNvSpPr>
            <a:spLocks noEditPoints="1"/>
          </p:cNvSpPr>
          <p:nvPr/>
        </p:nvSpPr>
        <p:spPr bwMode="auto">
          <a:xfrm>
            <a:off x="6034088" y="5026025"/>
            <a:ext cx="68262" cy="109538"/>
          </a:xfrm>
          <a:custGeom>
            <a:avLst/>
            <a:gdLst>
              <a:gd name="T0" fmla="*/ 2147483647 w 143"/>
              <a:gd name="T1" fmla="*/ 2147483647 h 208"/>
              <a:gd name="T2" fmla="*/ 2147483647 w 143"/>
              <a:gd name="T3" fmla="*/ 2147483647 h 208"/>
              <a:gd name="T4" fmla="*/ 2147483647 w 143"/>
              <a:gd name="T5" fmla="*/ 2147483647 h 208"/>
              <a:gd name="T6" fmla="*/ 2147483647 w 143"/>
              <a:gd name="T7" fmla="*/ 2147483647 h 208"/>
              <a:gd name="T8" fmla="*/ 2147483647 w 143"/>
              <a:gd name="T9" fmla="*/ 2147483647 h 208"/>
              <a:gd name="T10" fmla="*/ 2147483647 w 143"/>
              <a:gd name="T11" fmla="*/ 2147483647 h 208"/>
              <a:gd name="T12" fmla="*/ 2147483647 w 143"/>
              <a:gd name="T13" fmla="*/ 2147483647 h 208"/>
              <a:gd name="T14" fmla="*/ 2147483647 w 143"/>
              <a:gd name="T15" fmla="*/ 2147483647 h 208"/>
              <a:gd name="T16" fmla="*/ 2147483647 w 143"/>
              <a:gd name="T17" fmla="*/ 2147483647 h 208"/>
              <a:gd name="T18" fmla="*/ 2147483647 w 143"/>
              <a:gd name="T19" fmla="*/ 2147483647 h 208"/>
              <a:gd name="T20" fmla="*/ 2147483647 w 143"/>
              <a:gd name="T21" fmla="*/ 2147483647 h 208"/>
              <a:gd name="T22" fmla="*/ 2147483647 w 143"/>
              <a:gd name="T23" fmla="*/ 2147483647 h 208"/>
              <a:gd name="T24" fmla="*/ 2147483647 w 143"/>
              <a:gd name="T25" fmla="*/ 2147483647 h 208"/>
              <a:gd name="T26" fmla="*/ 2147483647 w 143"/>
              <a:gd name="T27" fmla="*/ 2147483647 h 208"/>
              <a:gd name="T28" fmla="*/ 2147483647 w 143"/>
              <a:gd name="T29" fmla="*/ 2147483647 h 208"/>
              <a:gd name="T30" fmla="*/ 2147483647 w 143"/>
              <a:gd name="T31" fmla="*/ 2147483647 h 208"/>
              <a:gd name="T32" fmla="*/ 2147483647 w 143"/>
              <a:gd name="T33" fmla="*/ 2147483647 h 208"/>
              <a:gd name="T34" fmla="*/ 2147483647 w 143"/>
              <a:gd name="T35" fmla="*/ 2147483647 h 208"/>
              <a:gd name="T36" fmla="*/ 2147483647 w 143"/>
              <a:gd name="T37" fmla="*/ 2147483647 h 208"/>
              <a:gd name="T38" fmla="*/ 2147483647 w 143"/>
              <a:gd name="T39" fmla="*/ 2147483647 h 208"/>
              <a:gd name="T40" fmla="*/ 2147483647 w 143"/>
              <a:gd name="T41" fmla="*/ 2147483647 h 208"/>
              <a:gd name="T42" fmla="*/ 2147483647 w 143"/>
              <a:gd name="T43" fmla="*/ 2147483647 h 208"/>
              <a:gd name="T44" fmla="*/ 2147483647 w 143"/>
              <a:gd name="T45" fmla="*/ 2147483647 h 208"/>
              <a:gd name="T46" fmla="*/ 2147483647 w 143"/>
              <a:gd name="T47" fmla="*/ 2147483647 h 208"/>
              <a:gd name="T48" fmla="*/ 2147483647 w 143"/>
              <a:gd name="T49" fmla="*/ 2147483647 h 208"/>
              <a:gd name="T50" fmla="*/ 2147483647 w 143"/>
              <a:gd name="T51" fmla="*/ 2147483647 h 208"/>
              <a:gd name="T52" fmla="*/ 2147483647 w 143"/>
              <a:gd name="T53" fmla="*/ 2147483647 h 208"/>
              <a:gd name="T54" fmla="*/ 2147483647 w 143"/>
              <a:gd name="T55" fmla="*/ 2147483647 h 208"/>
              <a:gd name="T56" fmla="*/ 2147483647 w 143"/>
              <a:gd name="T57" fmla="*/ 2147483647 h 208"/>
              <a:gd name="T58" fmla="*/ 2147483647 w 143"/>
              <a:gd name="T59" fmla="*/ 2147483647 h 208"/>
              <a:gd name="T60" fmla="*/ 2147483647 w 143"/>
              <a:gd name="T61" fmla="*/ 2147483647 h 208"/>
              <a:gd name="T62" fmla="*/ 2147483647 w 143"/>
              <a:gd name="T63" fmla="*/ 2147483647 h 208"/>
              <a:gd name="T64" fmla="*/ 2147483647 w 143"/>
              <a:gd name="T65" fmla="*/ 2147483647 h 208"/>
              <a:gd name="T66" fmla="*/ 2147483647 w 143"/>
              <a:gd name="T67" fmla="*/ 2147483647 h 208"/>
              <a:gd name="T68" fmla="*/ 2147483647 w 143"/>
              <a:gd name="T69" fmla="*/ 1898627390 h 208"/>
              <a:gd name="T70" fmla="*/ 2147483647 w 143"/>
              <a:gd name="T71" fmla="*/ 584342665 h 208"/>
              <a:gd name="T72" fmla="*/ 2147483647 w 143"/>
              <a:gd name="T73" fmla="*/ 0 h 208"/>
              <a:gd name="T74" fmla="*/ 0 w 143"/>
              <a:gd name="T75" fmla="*/ 2147483647 h 20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3"/>
              <a:gd name="T115" fmla="*/ 0 h 208"/>
              <a:gd name="T116" fmla="*/ 143 w 143"/>
              <a:gd name="T117" fmla="*/ 208 h 20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3" h="208">
                <a:moveTo>
                  <a:pt x="25" y="182"/>
                </a:moveTo>
                <a:lnTo>
                  <a:pt x="25" y="111"/>
                </a:lnTo>
                <a:lnTo>
                  <a:pt x="75" y="111"/>
                </a:lnTo>
                <a:lnTo>
                  <a:pt x="84" y="111"/>
                </a:lnTo>
                <a:lnTo>
                  <a:pt x="94" y="113"/>
                </a:lnTo>
                <a:lnTo>
                  <a:pt x="101" y="116"/>
                </a:lnTo>
                <a:lnTo>
                  <a:pt x="106" y="119"/>
                </a:lnTo>
                <a:lnTo>
                  <a:pt x="111" y="124"/>
                </a:lnTo>
                <a:lnTo>
                  <a:pt x="115" y="130"/>
                </a:lnTo>
                <a:lnTo>
                  <a:pt x="116" y="137"/>
                </a:lnTo>
                <a:lnTo>
                  <a:pt x="117" y="146"/>
                </a:lnTo>
                <a:lnTo>
                  <a:pt x="116" y="154"/>
                </a:lnTo>
                <a:lnTo>
                  <a:pt x="115" y="161"/>
                </a:lnTo>
                <a:lnTo>
                  <a:pt x="112" y="168"/>
                </a:lnTo>
                <a:lnTo>
                  <a:pt x="107" y="173"/>
                </a:lnTo>
                <a:lnTo>
                  <a:pt x="101" y="176"/>
                </a:lnTo>
                <a:lnTo>
                  <a:pt x="95" y="180"/>
                </a:lnTo>
                <a:lnTo>
                  <a:pt x="86" y="181"/>
                </a:lnTo>
                <a:lnTo>
                  <a:pt x="78" y="182"/>
                </a:lnTo>
                <a:lnTo>
                  <a:pt x="25" y="182"/>
                </a:lnTo>
                <a:close/>
                <a:moveTo>
                  <a:pt x="25" y="88"/>
                </a:moveTo>
                <a:lnTo>
                  <a:pt x="25" y="24"/>
                </a:lnTo>
                <a:lnTo>
                  <a:pt x="73" y="24"/>
                </a:lnTo>
                <a:lnTo>
                  <a:pt x="81" y="24"/>
                </a:lnTo>
                <a:lnTo>
                  <a:pt x="89" y="26"/>
                </a:lnTo>
                <a:lnTo>
                  <a:pt x="96" y="28"/>
                </a:lnTo>
                <a:lnTo>
                  <a:pt x="100" y="32"/>
                </a:lnTo>
                <a:lnTo>
                  <a:pt x="104" y="35"/>
                </a:lnTo>
                <a:lnTo>
                  <a:pt x="107" y="41"/>
                </a:lnTo>
                <a:lnTo>
                  <a:pt x="109" y="47"/>
                </a:lnTo>
                <a:lnTo>
                  <a:pt x="110" y="55"/>
                </a:lnTo>
                <a:lnTo>
                  <a:pt x="109" y="63"/>
                </a:lnTo>
                <a:lnTo>
                  <a:pt x="107" y="70"/>
                </a:lnTo>
                <a:lnTo>
                  <a:pt x="104" y="75"/>
                </a:lnTo>
                <a:lnTo>
                  <a:pt x="100" y="80"/>
                </a:lnTo>
                <a:lnTo>
                  <a:pt x="95" y="83"/>
                </a:lnTo>
                <a:lnTo>
                  <a:pt x="87" y="85"/>
                </a:lnTo>
                <a:lnTo>
                  <a:pt x="80" y="88"/>
                </a:lnTo>
                <a:lnTo>
                  <a:pt x="71" y="88"/>
                </a:lnTo>
                <a:lnTo>
                  <a:pt x="25" y="88"/>
                </a:lnTo>
                <a:close/>
                <a:moveTo>
                  <a:pt x="0" y="208"/>
                </a:moveTo>
                <a:lnTo>
                  <a:pt x="80" y="208"/>
                </a:lnTo>
                <a:lnTo>
                  <a:pt x="95" y="206"/>
                </a:lnTo>
                <a:lnTo>
                  <a:pt x="106" y="203"/>
                </a:lnTo>
                <a:lnTo>
                  <a:pt x="118" y="198"/>
                </a:lnTo>
                <a:lnTo>
                  <a:pt x="126" y="190"/>
                </a:lnTo>
                <a:lnTo>
                  <a:pt x="134" y="182"/>
                </a:lnTo>
                <a:lnTo>
                  <a:pt x="139" y="172"/>
                </a:lnTo>
                <a:lnTo>
                  <a:pt x="142" y="159"/>
                </a:lnTo>
                <a:lnTo>
                  <a:pt x="143" y="146"/>
                </a:lnTo>
                <a:lnTo>
                  <a:pt x="142" y="137"/>
                </a:lnTo>
                <a:lnTo>
                  <a:pt x="141" y="127"/>
                </a:lnTo>
                <a:lnTo>
                  <a:pt x="138" y="119"/>
                </a:lnTo>
                <a:lnTo>
                  <a:pt x="134" y="112"/>
                </a:lnTo>
                <a:lnTo>
                  <a:pt x="129" y="106"/>
                </a:lnTo>
                <a:lnTo>
                  <a:pt x="123" y="102"/>
                </a:lnTo>
                <a:lnTo>
                  <a:pt x="116" y="98"/>
                </a:lnTo>
                <a:lnTo>
                  <a:pt x="109" y="96"/>
                </a:lnTo>
                <a:lnTo>
                  <a:pt x="115" y="92"/>
                </a:lnTo>
                <a:lnTo>
                  <a:pt x="120" y="89"/>
                </a:lnTo>
                <a:lnTo>
                  <a:pt x="124" y="84"/>
                </a:lnTo>
                <a:lnTo>
                  <a:pt x="129" y="78"/>
                </a:lnTo>
                <a:lnTo>
                  <a:pt x="131" y="73"/>
                </a:lnTo>
                <a:lnTo>
                  <a:pt x="133" y="66"/>
                </a:lnTo>
                <a:lnTo>
                  <a:pt x="135" y="59"/>
                </a:lnTo>
                <a:lnTo>
                  <a:pt x="135" y="52"/>
                </a:lnTo>
                <a:lnTo>
                  <a:pt x="134" y="39"/>
                </a:lnTo>
                <a:lnTo>
                  <a:pt x="132" y="28"/>
                </a:lnTo>
                <a:lnTo>
                  <a:pt x="126" y="20"/>
                </a:lnTo>
                <a:lnTo>
                  <a:pt x="120" y="13"/>
                </a:lnTo>
                <a:lnTo>
                  <a:pt x="112" y="7"/>
                </a:lnTo>
                <a:lnTo>
                  <a:pt x="102" y="4"/>
                </a:lnTo>
                <a:lnTo>
                  <a:pt x="90" y="2"/>
                </a:lnTo>
                <a:lnTo>
                  <a:pt x="76" y="0"/>
                </a:lnTo>
                <a:lnTo>
                  <a:pt x="0" y="0"/>
                </a:lnTo>
                <a:lnTo>
                  <a:pt x="0" y="20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79" name="Rectangle 527"/>
          <p:cNvSpPr>
            <a:spLocks noChangeArrowheads="1"/>
          </p:cNvSpPr>
          <p:nvPr/>
        </p:nvSpPr>
        <p:spPr bwMode="auto">
          <a:xfrm>
            <a:off x="6116638" y="5119688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80" name="Freeform 528"/>
          <p:cNvSpPr>
            <a:spLocks noEditPoints="1"/>
          </p:cNvSpPr>
          <p:nvPr/>
        </p:nvSpPr>
        <p:spPr bwMode="auto">
          <a:xfrm>
            <a:off x="4851400" y="5226050"/>
            <a:ext cx="60325" cy="103188"/>
          </a:xfrm>
          <a:custGeom>
            <a:avLst/>
            <a:gdLst>
              <a:gd name="T0" fmla="*/ 2147483647 w 129"/>
              <a:gd name="T1" fmla="*/ 2147483647 h 195"/>
              <a:gd name="T2" fmla="*/ 2147483647 w 129"/>
              <a:gd name="T3" fmla="*/ 2147483647 h 195"/>
              <a:gd name="T4" fmla="*/ 2147483647 w 129"/>
              <a:gd name="T5" fmla="*/ 2147483647 h 195"/>
              <a:gd name="T6" fmla="*/ 2147483647 w 129"/>
              <a:gd name="T7" fmla="*/ 2147483647 h 195"/>
              <a:gd name="T8" fmla="*/ 2147483647 w 129"/>
              <a:gd name="T9" fmla="*/ 2147483647 h 195"/>
              <a:gd name="T10" fmla="*/ 2147483647 w 129"/>
              <a:gd name="T11" fmla="*/ 2147483647 h 195"/>
              <a:gd name="T12" fmla="*/ 2147483647 w 129"/>
              <a:gd name="T13" fmla="*/ 0 h 195"/>
              <a:gd name="T14" fmla="*/ 2147483647 w 129"/>
              <a:gd name="T15" fmla="*/ 0 h 195"/>
              <a:gd name="T16" fmla="*/ 0 w 129"/>
              <a:gd name="T17" fmla="*/ 2147483647 h 195"/>
              <a:gd name="T18" fmla="*/ 0 w 129"/>
              <a:gd name="T19" fmla="*/ 2147483647 h 195"/>
              <a:gd name="T20" fmla="*/ 2147483647 w 129"/>
              <a:gd name="T21" fmla="*/ 2147483647 h 195"/>
              <a:gd name="T22" fmla="*/ 2147483647 w 129"/>
              <a:gd name="T23" fmla="*/ 2147483647 h 195"/>
              <a:gd name="T24" fmla="*/ 2147483647 w 129"/>
              <a:gd name="T25" fmla="*/ 2147483647 h 195"/>
              <a:gd name="T26" fmla="*/ 2147483647 w 129"/>
              <a:gd name="T27" fmla="*/ 2147483647 h 195"/>
              <a:gd name="T28" fmla="*/ 2147483647 w 129"/>
              <a:gd name="T29" fmla="*/ 2147483647 h 195"/>
              <a:gd name="T30" fmla="*/ 2147483647 w 129"/>
              <a:gd name="T31" fmla="*/ 2147483647 h 19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5"/>
              <a:gd name="T50" fmla="*/ 129 w 129"/>
              <a:gd name="T51" fmla="*/ 195 h 19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5">
                <a:moveTo>
                  <a:pt x="79" y="195"/>
                </a:moveTo>
                <a:lnTo>
                  <a:pt x="103" y="195"/>
                </a:lnTo>
                <a:lnTo>
                  <a:pt x="103" y="146"/>
                </a:lnTo>
                <a:lnTo>
                  <a:pt x="129" y="146"/>
                </a:lnTo>
                <a:lnTo>
                  <a:pt x="129" y="123"/>
                </a:lnTo>
                <a:lnTo>
                  <a:pt x="103" y="123"/>
                </a:lnTo>
                <a:lnTo>
                  <a:pt x="103" y="0"/>
                </a:lnTo>
                <a:lnTo>
                  <a:pt x="79" y="0"/>
                </a:lnTo>
                <a:lnTo>
                  <a:pt x="0" y="121"/>
                </a:lnTo>
                <a:lnTo>
                  <a:pt x="0" y="146"/>
                </a:lnTo>
                <a:lnTo>
                  <a:pt x="79" y="146"/>
                </a:lnTo>
                <a:lnTo>
                  <a:pt x="79" y="195"/>
                </a:lnTo>
                <a:close/>
                <a:moveTo>
                  <a:pt x="22" y="123"/>
                </a:moveTo>
                <a:lnTo>
                  <a:pt x="79" y="33"/>
                </a:lnTo>
                <a:lnTo>
                  <a:pt x="79" y="123"/>
                </a:lnTo>
                <a:lnTo>
                  <a:pt x="22" y="12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81" name="Freeform 529"/>
          <p:cNvSpPr>
            <a:spLocks noEditPoints="1"/>
          </p:cNvSpPr>
          <p:nvPr/>
        </p:nvSpPr>
        <p:spPr bwMode="auto">
          <a:xfrm>
            <a:off x="4919663" y="5222875"/>
            <a:ext cx="60325" cy="107950"/>
          </a:xfrm>
          <a:custGeom>
            <a:avLst/>
            <a:gdLst>
              <a:gd name="T0" fmla="*/ 2147483647 w 128"/>
              <a:gd name="T1" fmla="*/ 2147483647 h 204"/>
              <a:gd name="T2" fmla="*/ 2147483647 w 128"/>
              <a:gd name="T3" fmla="*/ 2147483647 h 204"/>
              <a:gd name="T4" fmla="*/ 2147483647 w 128"/>
              <a:gd name="T5" fmla="*/ 1185313400 h 204"/>
              <a:gd name="T6" fmla="*/ 2147483647 w 128"/>
              <a:gd name="T7" fmla="*/ 148129118 h 204"/>
              <a:gd name="T8" fmla="*/ 2147483647 w 128"/>
              <a:gd name="T9" fmla="*/ 0 h 204"/>
              <a:gd name="T10" fmla="*/ 2147483647 w 128"/>
              <a:gd name="T11" fmla="*/ 740925980 h 204"/>
              <a:gd name="T12" fmla="*/ 2147483647 w 128"/>
              <a:gd name="T13" fmla="*/ 1778110064 h 204"/>
              <a:gd name="T14" fmla="*/ 2147483647 w 128"/>
              <a:gd name="T15" fmla="*/ 2147483647 h 204"/>
              <a:gd name="T16" fmla="*/ 1465503275 w 128"/>
              <a:gd name="T17" fmla="*/ 2147483647 h 204"/>
              <a:gd name="T18" fmla="*/ 837366920 w 128"/>
              <a:gd name="T19" fmla="*/ 2147483647 h 204"/>
              <a:gd name="T20" fmla="*/ 418683696 w 128"/>
              <a:gd name="T21" fmla="*/ 2147483647 h 204"/>
              <a:gd name="T22" fmla="*/ 0 w 128"/>
              <a:gd name="T23" fmla="*/ 2147483647 h 204"/>
              <a:gd name="T24" fmla="*/ 0 w 128"/>
              <a:gd name="T25" fmla="*/ 2147483647 h 204"/>
              <a:gd name="T26" fmla="*/ 314068413 w 128"/>
              <a:gd name="T27" fmla="*/ 2147483647 h 204"/>
              <a:gd name="T28" fmla="*/ 732751637 w 128"/>
              <a:gd name="T29" fmla="*/ 2147483647 h 204"/>
              <a:gd name="T30" fmla="*/ 1360888464 w 128"/>
              <a:gd name="T31" fmla="*/ 2147483647 h 204"/>
              <a:gd name="T32" fmla="*/ 2147483647 w 128"/>
              <a:gd name="T33" fmla="*/ 2147483647 h 204"/>
              <a:gd name="T34" fmla="*/ 2147483647 w 128"/>
              <a:gd name="T35" fmla="*/ 2147483647 h 204"/>
              <a:gd name="T36" fmla="*/ 2147483647 w 128"/>
              <a:gd name="T37" fmla="*/ 2147483647 h 204"/>
              <a:gd name="T38" fmla="*/ 2147483647 w 128"/>
              <a:gd name="T39" fmla="*/ 2147483647 h 204"/>
              <a:gd name="T40" fmla="*/ 2147483647 w 128"/>
              <a:gd name="T41" fmla="*/ 2147483647 h 204"/>
              <a:gd name="T42" fmla="*/ 2147483647 w 128"/>
              <a:gd name="T43" fmla="*/ 2147483647 h 204"/>
              <a:gd name="T44" fmla="*/ 2147483647 w 128"/>
              <a:gd name="T45" fmla="*/ 2147483647 h 204"/>
              <a:gd name="T46" fmla="*/ 2147483647 w 128"/>
              <a:gd name="T47" fmla="*/ 2147483647 h 204"/>
              <a:gd name="T48" fmla="*/ 2147483647 w 128"/>
              <a:gd name="T49" fmla="*/ 2147483647 h 204"/>
              <a:gd name="T50" fmla="*/ 2147483647 w 128"/>
              <a:gd name="T51" fmla="*/ 2147483647 h 204"/>
              <a:gd name="T52" fmla="*/ 2147483647 w 128"/>
              <a:gd name="T53" fmla="*/ 2147483647 h 204"/>
              <a:gd name="T54" fmla="*/ 2147483647 w 128"/>
              <a:gd name="T55" fmla="*/ 2147483647 h 204"/>
              <a:gd name="T56" fmla="*/ 2147483647 w 128"/>
              <a:gd name="T57" fmla="*/ 2147483647 h 204"/>
              <a:gd name="T58" fmla="*/ 2147483647 w 128"/>
              <a:gd name="T59" fmla="*/ 2147483647 h 204"/>
              <a:gd name="T60" fmla="*/ 2147483647 w 128"/>
              <a:gd name="T61" fmla="*/ 2147483647 h 204"/>
              <a:gd name="T62" fmla="*/ 2147483647 w 128"/>
              <a:gd name="T63" fmla="*/ 2147483647 h 204"/>
              <a:gd name="T64" fmla="*/ 2147483647 w 128"/>
              <a:gd name="T65" fmla="*/ 2147483647 h 204"/>
              <a:gd name="T66" fmla="*/ 2147483647 w 128"/>
              <a:gd name="T67" fmla="*/ 2147483647 h 204"/>
              <a:gd name="T68" fmla="*/ 2147483647 w 128"/>
              <a:gd name="T69" fmla="*/ 2147483647 h 204"/>
              <a:gd name="T70" fmla="*/ 2147483647 w 128"/>
              <a:gd name="T71" fmla="*/ 2147483647 h 204"/>
              <a:gd name="T72" fmla="*/ 2147483647 w 128"/>
              <a:gd name="T73" fmla="*/ 2147483647 h 204"/>
              <a:gd name="T74" fmla="*/ 2147483647 w 128"/>
              <a:gd name="T75" fmla="*/ 2147483647 h 204"/>
              <a:gd name="T76" fmla="*/ 2147483647 w 128"/>
              <a:gd name="T77" fmla="*/ 2147483647 h 204"/>
              <a:gd name="T78" fmla="*/ 2147483647 w 128"/>
              <a:gd name="T79" fmla="*/ 2147483647 h 204"/>
              <a:gd name="T80" fmla="*/ 2147483647 w 128"/>
              <a:gd name="T81" fmla="*/ 2147483647 h 204"/>
              <a:gd name="T82" fmla="*/ 2147483647 w 128"/>
              <a:gd name="T83" fmla="*/ 2147483647 h 204"/>
              <a:gd name="T84" fmla="*/ 2147483647 w 128"/>
              <a:gd name="T85" fmla="*/ 2147483647 h 204"/>
              <a:gd name="T86" fmla="*/ 2147483647 w 128"/>
              <a:gd name="T87" fmla="*/ 2147483647 h 204"/>
              <a:gd name="T88" fmla="*/ 2147483647 w 128"/>
              <a:gd name="T89" fmla="*/ 2147483647 h 204"/>
              <a:gd name="T90" fmla="*/ 2147483647 w 128"/>
              <a:gd name="T91" fmla="*/ 2147483647 h 204"/>
              <a:gd name="T92" fmla="*/ 2147483647 w 128"/>
              <a:gd name="T93" fmla="*/ 2147483647 h 204"/>
              <a:gd name="T94" fmla="*/ 2147483647 w 128"/>
              <a:gd name="T95" fmla="*/ 2147483647 h 204"/>
              <a:gd name="T96" fmla="*/ 2147483647 w 128"/>
              <a:gd name="T97" fmla="*/ 2147483647 h 204"/>
              <a:gd name="T98" fmla="*/ 2147483647 w 128"/>
              <a:gd name="T99" fmla="*/ 2147483647 h 204"/>
              <a:gd name="T100" fmla="*/ 2147483647 w 128"/>
              <a:gd name="T101" fmla="*/ 2147483647 h 204"/>
              <a:gd name="T102" fmla="*/ 2147483647 w 128"/>
              <a:gd name="T103" fmla="*/ 2147483647 h 204"/>
              <a:gd name="T104" fmla="*/ 2147483647 w 128"/>
              <a:gd name="T105" fmla="*/ 2147483647 h 204"/>
              <a:gd name="T106" fmla="*/ 2147483647 w 128"/>
              <a:gd name="T107" fmla="*/ 2147483647 h 204"/>
              <a:gd name="T108" fmla="*/ 2147483647 w 128"/>
              <a:gd name="T109" fmla="*/ 2147483647 h 2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8"/>
              <a:gd name="T166" fmla="*/ 0 h 204"/>
              <a:gd name="T167" fmla="*/ 128 w 128"/>
              <a:gd name="T168" fmla="*/ 204 h 20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8" h="204">
                <a:moveTo>
                  <a:pt x="127" y="52"/>
                </a:moveTo>
                <a:lnTo>
                  <a:pt x="125" y="41"/>
                </a:lnTo>
                <a:lnTo>
                  <a:pt x="122" y="30"/>
                </a:lnTo>
                <a:lnTo>
                  <a:pt x="116" y="21"/>
                </a:lnTo>
                <a:lnTo>
                  <a:pt x="110" y="14"/>
                </a:lnTo>
                <a:lnTo>
                  <a:pt x="102" y="8"/>
                </a:lnTo>
                <a:lnTo>
                  <a:pt x="92" y="4"/>
                </a:lnTo>
                <a:lnTo>
                  <a:pt x="82" y="1"/>
                </a:lnTo>
                <a:lnTo>
                  <a:pt x="69" y="0"/>
                </a:lnTo>
                <a:lnTo>
                  <a:pt x="62" y="0"/>
                </a:lnTo>
                <a:lnTo>
                  <a:pt x="54" y="2"/>
                </a:lnTo>
                <a:lnTo>
                  <a:pt x="47" y="5"/>
                </a:lnTo>
                <a:lnTo>
                  <a:pt x="40" y="7"/>
                </a:lnTo>
                <a:lnTo>
                  <a:pt x="34" y="12"/>
                </a:lnTo>
                <a:lnTo>
                  <a:pt x="29" y="16"/>
                </a:lnTo>
                <a:lnTo>
                  <a:pt x="24" y="22"/>
                </a:lnTo>
                <a:lnTo>
                  <a:pt x="18" y="28"/>
                </a:lnTo>
                <a:lnTo>
                  <a:pt x="14" y="36"/>
                </a:lnTo>
                <a:lnTo>
                  <a:pt x="11" y="44"/>
                </a:lnTo>
                <a:lnTo>
                  <a:pt x="8" y="54"/>
                </a:lnTo>
                <a:lnTo>
                  <a:pt x="5" y="63"/>
                </a:lnTo>
                <a:lnTo>
                  <a:pt x="4" y="73"/>
                </a:lnTo>
                <a:lnTo>
                  <a:pt x="1" y="85"/>
                </a:lnTo>
                <a:lnTo>
                  <a:pt x="0" y="98"/>
                </a:lnTo>
                <a:lnTo>
                  <a:pt x="0" y="111"/>
                </a:lnTo>
                <a:lnTo>
                  <a:pt x="0" y="122"/>
                </a:lnTo>
                <a:lnTo>
                  <a:pt x="1" y="133"/>
                </a:lnTo>
                <a:lnTo>
                  <a:pt x="3" y="142"/>
                </a:lnTo>
                <a:lnTo>
                  <a:pt x="5" y="151"/>
                </a:lnTo>
                <a:lnTo>
                  <a:pt x="7" y="160"/>
                </a:lnTo>
                <a:lnTo>
                  <a:pt x="10" y="167"/>
                </a:lnTo>
                <a:lnTo>
                  <a:pt x="13" y="174"/>
                </a:lnTo>
                <a:lnTo>
                  <a:pt x="17" y="181"/>
                </a:lnTo>
                <a:lnTo>
                  <a:pt x="22" y="185"/>
                </a:lnTo>
                <a:lnTo>
                  <a:pt x="27" y="190"/>
                </a:lnTo>
                <a:lnTo>
                  <a:pt x="32" y="194"/>
                </a:lnTo>
                <a:lnTo>
                  <a:pt x="38" y="198"/>
                </a:lnTo>
                <a:lnTo>
                  <a:pt x="45" y="200"/>
                </a:lnTo>
                <a:lnTo>
                  <a:pt x="51" y="203"/>
                </a:lnTo>
                <a:lnTo>
                  <a:pt x="58" y="204"/>
                </a:lnTo>
                <a:lnTo>
                  <a:pt x="66" y="204"/>
                </a:lnTo>
                <a:lnTo>
                  <a:pt x="80" y="203"/>
                </a:lnTo>
                <a:lnTo>
                  <a:pt x="91" y="199"/>
                </a:lnTo>
                <a:lnTo>
                  <a:pt x="102" y="193"/>
                </a:lnTo>
                <a:lnTo>
                  <a:pt x="111" y="185"/>
                </a:lnTo>
                <a:lnTo>
                  <a:pt x="119" y="176"/>
                </a:lnTo>
                <a:lnTo>
                  <a:pt x="124" y="164"/>
                </a:lnTo>
                <a:lnTo>
                  <a:pt x="127" y="150"/>
                </a:lnTo>
                <a:lnTo>
                  <a:pt x="128" y="136"/>
                </a:lnTo>
                <a:lnTo>
                  <a:pt x="127" y="122"/>
                </a:lnTo>
                <a:lnTo>
                  <a:pt x="124" y="109"/>
                </a:lnTo>
                <a:lnTo>
                  <a:pt x="119" y="98"/>
                </a:lnTo>
                <a:lnTo>
                  <a:pt x="112" y="89"/>
                </a:lnTo>
                <a:lnTo>
                  <a:pt x="104" y="80"/>
                </a:lnTo>
                <a:lnTo>
                  <a:pt x="93" y="75"/>
                </a:lnTo>
                <a:lnTo>
                  <a:pt x="83" y="71"/>
                </a:lnTo>
                <a:lnTo>
                  <a:pt x="70" y="70"/>
                </a:lnTo>
                <a:lnTo>
                  <a:pt x="57" y="71"/>
                </a:lnTo>
                <a:lnTo>
                  <a:pt x="46" y="76"/>
                </a:lnTo>
                <a:lnTo>
                  <a:pt x="35" y="83"/>
                </a:lnTo>
                <a:lnTo>
                  <a:pt x="27" y="92"/>
                </a:lnTo>
                <a:lnTo>
                  <a:pt x="28" y="76"/>
                </a:lnTo>
                <a:lnTo>
                  <a:pt x="31" y="62"/>
                </a:lnTo>
                <a:lnTo>
                  <a:pt x="34" y="50"/>
                </a:lnTo>
                <a:lnTo>
                  <a:pt x="39" y="41"/>
                </a:lnTo>
                <a:lnTo>
                  <a:pt x="45" y="33"/>
                </a:lnTo>
                <a:lnTo>
                  <a:pt x="52" y="28"/>
                </a:lnTo>
                <a:lnTo>
                  <a:pt x="61" y="24"/>
                </a:lnTo>
                <a:lnTo>
                  <a:pt x="70" y="23"/>
                </a:lnTo>
                <a:lnTo>
                  <a:pt x="76" y="23"/>
                </a:lnTo>
                <a:lnTo>
                  <a:pt x="83" y="26"/>
                </a:lnTo>
                <a:lnTo>
                  <a:pt x="88" y="28"/>
                </a:lnTo>
                <a:lnTo>
                  <a:pt x="93" y="30"/>
                </a:lnTo>
                <a:lnTo>
                  <a:pt x="96" y="35"/>
                </a:lnTo>
                <a:lnTo>
                  <a:pt x="100" y="40"/>
                </a:lnTo>
                <a:lnTo>
                  <a:pt x="102" y="47"/>
                </a:lnTo>
                <a:lnTo>
                  <a:pt x="103" y="52"/>
                </a:lnTo>
                <a:lnTo>
                  <a:pt x="127" y="52"/>
                </a:lnTo>
                <a:close/>
                <a:moveTo>
                  <a:pt x="103" y="136"/>
                </a:moveTo>
                <a:lnTo>
                  <a:pt x="102" y="146"/>
                </a:lnTo>
                <a:lnTo>
                  <a:pt x="101" y="155"/>
                </a:lnTo>
                <a:lnTo>
                  <a:pt x="97" y="162"/>
                </a:lnTo>
                <a:lnTo>
                  <a:pt x="92" y="169"/>
                </a:lnTo>
                <a:lnTo>
                  <a:pt x="87" y="174"/>
                </a:lnTo>
                <a:lnTo>
                  <a:pt x="82" y="177"/>
                </a:lnTo>
                <a:lnTo>
                  <a:pt x="74" y="179"/>
                </a:lnTo>
                <a:lnTo>
                  <a:pt x="66" y="181"/>
                </a:lnTo>
                <a:lnTo>
                  <a:pt x="58" y="179"/>
                </a:lnTo>
                <a:lnTo>
                  <a:pt x="51" y="177"/>
                </a:lnTo>
                <a:lnTo>
                  <a:pt x="45" y="174"/>
                </a:lnTo>
                <a:lnTo>
                  <a:pt x="39" y="169"/>
                </a:lnTo>
                <a:lnTo>
                  <a:pt x="35" y="162"/>
                </a:lnTo>
                <a:lnTo>
                  <a:pt x="32" y="155"/>
                </a:lnTo>
                <a:lnTo>
                  <a:pt x="30" y="147"/>
                </a:lnTo>
                <a:lnTo>
                  <a:pt x="29" y="136"/>
                </a:lnTo>
                <a:lnTo>
                  <a:pt x="30" y="127"/>
                </a:lnTo>
                <a:lnTo>
                  <a:pt x="31" y="119"/>
                </a:lnTo>
                <a:lnTo>
                  <a:pt x="35" y="111"/>
                </a:lnTo>
                <a:lnTo>
                  <a:pt x="39" y="105"/>
                </a:lnTo>
                <a:lnTo>
                  <a:pt x="45" y="100"/>
                </a:lnTo>
                <a:lnTo>
                  <a:pt x="51" y="97"/>
                </a:lnTo>
                <a:lnTo>
                  <a:pt x="58" y="94"/>
                </a:lnTo>
                <a:lnTo>
                  <a:pt x="67" y="93"/>
                </a:lnTo>
                <a:lnTo>
                  <a:pt x="74" y="94"/>
                </a:lnTo>
                <a:lnTo>
                  <a:pt x="82" y="97"/>
                </a:lnTo>
                <a:lnTo>
                  <a:pt x="88" y="100"/>
                </a:lnTo>
                <a:lnTo>
                  <a:pt x="93" y="105"/>
                </a:lnTo>
                <a:lnTo>
                  <a:pt x="97" y="111"/>
                </a:lnTo>
                <a:lnTo>
                  <a:pt x="101" y="119"/>
                </a:lnTo>
                <a:lnTo>
                  <a:pt x="102" y="127"/>
                </a:lnTo>
                <a:lnTo>
                  <a:pt x="103" y="13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82" name="Freeform 530"/>
          <p:cNvSpPr>
            <a:spLocks/>
          </p:cNvSpPr>
          <p:nvPr/>
        </p:nvSpPr>
        <p:spPr bwMode="auto">
          <a:xfrm>
            <a:off x="5537200" y="5219700"/>
            <a:ext cx="60325" cy="109538"/>
          </a:xfrm>
          <a:custGeom>
            <a:avLst/>
            <a:gdLst>
              <a:gd name="T0" fmla="*/ 0 w 127"/>
              <a:gd name="T1" fmla="*/ 2147483647 h 207"/>
              <a:gd name="T2" fmla="*/ 2147483647 w 127"/>
              <a:gd name="T3" fmla="*/ 2147483647 h 207"/>
              <a:gd name="T4" fmla="*/ 2147483647 w 127"/>
              <a:gd name="T5" fmla="*/ 2147483647 h 207"/>
              <a:gd name="T6" fmla="*/ 2147483647 w 127"/>
              <a:gd name="T7" fmla="*/ 2147483647 h 207"/>
              <a:gd name="T8" fmla="*/ 2147483647 w 127"/>
              <a:gd name="T9" fmla="*/ 2147483647 h 207"/>
              <a:gd name="T10" fmla="*/ 2147483647 w 127"/>
              <a:gd name="T11" fmla="*/ 2147483647 h 207"/>
              <a:gd name="T12" fmla="*/ 2147483647 w 127"/>
              <a:gd name="T13" fmla="*/ 2147483647 h 207"/>
              <a:gd name="T14" fmla="*/ 2147483647 w 127"/>
              <a:gd name="T15" fmla="*/ 2147483647 h 207"/>
              <a:gd name="T16" fmla="*/ 2147483647 w 127"/>
              <a:gd name="T17" fmla="*/ 0 h 207"/>
              <a:gd name="T18" fmla="*/ 0 w 127"/>
              <a:gd name="T19" fmla="*/ 0 h 207"/>
              <a:gd name="T20" fmla="*/ 0 w 127"/>
              <a:gd name="T21" fmla="*/ 2147483647 h 20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7"/>
              <a:gd name="T34" fmla="*/ 0 h 207"/>
              <a:gd name="T35" fmla="*/ 127 w 127"/>
              <a:gd name="T36" fmla="*/ 207 h 20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7" h="207">
                <a:moveTo>
                  <a:pt x="0" y="207"/>
                </a:moveTo>
                <a:lnTo>
                  <a:pt x="26" y="207"/>
                </a:lnTo>
                <a:lnTo>
                  <a:pt x="26" y="112"/>
                </a:lnTo>
                <a:lnTo>
                  <a:pt x="114" y="112"/>
                </a:lnTo>
                <a:lnTo>
                  <a:pt x="114" y="86"/>
                </a:lnTo>
                <a:lnTo>
                  <a:pt x="26" y="86"/>
                </a:lnTo>
                <a:lnTo>
                  <a:pt x="26" y="25"/>
                </a:lnTo>
                <a:lnTo>
                  <a:pt x="127" y="25"/>
                </a:lnTo>
                <a:lnTo>
                  <a:pt x="127" y="0"/>
                </a:lnTo>
                <a:lnTo>
                  <a:pt x="0" y="0"/>
                </a:lnTo>
                <a:lnTo>
                  <a:pt x="0" y="20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83" name="Freeform 531"/>
          <p:cNvSpPr>
            <a:spLocks/>
          </p:cNvSpPr>
          <p:nvPr/>
        </p:nvSpPr>
        <p:spPr bwMode="auto">
          <a:xfrm>
            <a:off x="5607050" y="5246688"/>
            <a:ext cx="31750" cy="82550"/>
          </a:xfrm>
          <a:custGeom>
            <a:avLst/>
            <a:gdLst>
              <a:gd name="T0" fmla="*/ 0 w 67"/>
              <a:gd name="T1" fmla="*/ 2147483647 h 155"/>
              <a:gd name="T2" fmla="*/ 2147483647 w 67"/>
              <a:gd name="T3" fmla="*/ 2147483647 h 155"/>
              <a:gd name="T4" fmla="*/ 2147483647 w 67"/>
              <a:gd name="T5" fmla="*/ 2147483647 h 155"/>
              <a:gd name="T6" fmla="*/ 2147483647 w 67"/>
              <a:gd name="T7" fmla="*/ 2147483647 h 155"/>
              <a:gd name="T8" fmla="*/ 2147483647 w 67"/>
              <a:gd name="T9" fmla="*/ 2147483647 h 155"/>
              <a:gd name="T10" fmla="*/ 2147483647 w 67"/>
              <a:gd name="T11" fmla="*/ 2147483647 h 155"/>
              <a:gd name="T12" fmla="*/ 2147483647 w 67"/>
              <a:gd name="T13" fmla="*/ 2147483647 h 155"/>
              <a:gd name="T14" fmla="*/ 2147483647 w 67"/>
              <a:gd name="T15" fmla="*/ 2147483647 h 155"/>
              <a:gd name="T16" fmla="*/ 2147483647 w 67"/>
              <a:gd name="T17" fmla="*/ 2147483647 h 155"/>
              <a:gd name="T18" fmla="*/ 2147483647 w 67"/>
              <a:gd name="T19" fmla="*/ 2147483647 h 155"/>
              <a:gd name="T20" fmla="*/ 2147483647 w 67"/>
              <a:gd name="T21" fmla="*/ 2147483647 h 155"/>
              <a:gd name="T22" fmla="*/ 2147483647 w 67"/>
              <a:gd name="T23" fmla="*/ 2147483647 h 155"/>
              <a:gd name="T24" fmla="*/ 2147483647 w 67"/>
              <a:gd name="T25" fmla="*/ 0 h 155"/>
              <a:gd name="T26" fmla="*/ 2147483647 w 67"/>
              <a:gd name="T27" fmla="*/ 0 h 155"/>
              <a:gd name="T28" fmla="*/ 2147483647 w 67"/>
              <a:gd name="T29" fmla="*/ 0 h 155"/>
              <a:gd name="T30" fmla="*/ 2147483647 w 67"/>
              <a:gd name="T31" fmla="*/ 453260169 h 155"/>
              <a:gd name="T32" fmla="*/ 2147483647 w 67"/>
              <a:gd name="T33" fmla="*/ 755338860 h 155"/>
              <a:gd name="T34" fmla="*/ 2147483647 w 67"/>
              <a:gd name="T35" fmla="*/ 1057417418 h 155"/>
              <a:gd name="T36" fmla="*/ 2147483647 w 67"/>
              <a:gd name="T37" fmla="*/ 1812756277 h 155"/>
              <a:gd name="T38" fmla="*/ 2147483647 w 67"/>
              <a:gd name="T39" fmla="*/ 2147483647 h 155"/>
              <a:gd name="T40" fmla="*/ 2147483647 w 67"/>
              <a:gd name="T41" fmla="*/ 2147483647 h 155"/>
              <a:gd name="T42" fmla="*/ 2147483647 w 67"/>
              <a:gd name="T43" fmla="*/ 2147483647 h 155"/>
              <a:gd name="T44" fmla="*/ 2147483647 w 67"/>
              <a:gd name="T45" fmla="*/ 604157915 h 155"/>
              <a:gd name="T46" fmla="*/ 0 w 67"/>
              <a:gd name="T47" fmla="*/ 604157915 h 155"/>
              <a:gd name="T48" fmla="*/ 0 w 67"/>
              <a:gd name="T49" fmla="*/ 2147483647 h 1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7"/>
              <a:gd name="T76" fmla="*/ 0 h 155"/>
              <a:gd name="T77" fmla="*/ 67 w 67"/>
              <a:gd name="T78" fmla="*/ 155 h 1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7" h="155">
                <a:moveTo>
                  <a:pt x="0" y="155"/>
                </a:moveTo>
                <a:lnTo>
                  <a:pt x="23" y="155"/>
                </a:lnTo>
                <a:lnTo>
                  <a:pt x="23" y="70"/>
                </a:lnTo>
                <a:lnTo>
                  <a:pt x="24" y="61"/>
                </a:lnTo>
                <a:lnTo>
                  <a:pt x="25" y="52"/>
                </a:lnTo>
                <a:lnTo>
                  <a:pt x="29" y="45"/>
                </a:lnTo>
                <a:lnTo>
                  <a:pt x="33" y="39"/>
                </a:lnTo>
                <a:lnTo>
                  <a:pt x="38" y="33"/>
                </a:lnTo>
                <a:lnTo>
                  <a:pt x="44" y="29"/>
                </a:lnTo>
                <a:lnTo>
                  <a:pt x="53" y="28"/>
                </a:lnTo>
                <a:lnTo>
                  <a:pt x="61" y="27"/>
                </a:lnTo>
                <a:lnTo>
                  <a:pt x="67" y="27"/>
                </a:lnTo>
                <a:lnTo>
                  <a:pt x="67" y="0"/>
                </a:lnTo>
                <a:lnTo>
                  <a:pt x="60" y="0"/>
                </a:lnTo>
                <a:lnTo>
                  <a:pt x="54" y="0"/>
                </a:lnTo>
                <a:lnTo>
                  <a:pt x="48" y="3"/>
                </a:lnTo>
                <a:lnTo>
                  <a:pt x="42" y="5"/>
                </a:lnTo>
                <a:lnTo>
                  <a:pt x="37" y="7"/>
                </a:lnTo>
                <a:lnTo>
                  <a:pt x="33" y="12"/>
                </a:lnTo>
                <a:lnTo>
                  <a:pt x="29" y="18"/>
                </a:lnTo>
                <a:lnTo>
                  <a:pt x="25" y="24"/>
                </a:lnTo>
                <a:lnTo>
                  <a:pt x="22" y="31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84" name="Freeform 532"/>
          <p:cNvSpPr>
            <a:spLocks noEditPoints="1"/>
          </p:cNvSpPr>
          <p:nvPr/>
        </p:nvSpPr>
        <p:spPr bwMode="auto">
          <a:xfrm>
            <a:off x="5645150" y="5246688"/>
            <a:ext cx="60325" cy="84137"/>
          </a:xfrm>
          <a:custGeom>
            <a:avLst/>
            <a:gdLst>
              <a:gd name="T0" fmla="*/ 2147483647 w 129"/>
              <a:gd name="T1" fmla="*/ 2147483647 h 159"/>
              <a:gd name="T2" fmla="*/ 2147483647 w 129"/>
              <a:gd name="T3" fmla="*/ 2147483647 h 159"/>
              <a:gd name="T4" fmla="*/ 2147483647 w 129"/>
              <a:gd name="T5" fmla="*/ 2147483647 h 159"/>
              <a:gd name="T6" fmla="*/ 2147483647 w 129"/>
              <a:gd name="T7" fmla="*/ 2147483647 h 159"/>
              <a:gd name="T8" fmla="*/ 2147483647 w 129"/>
              <a:gd name="T9" fmla="*/ 2147483647 h 159"/>
              <a:gd name="T10" fmla="*/ 2147483647 w 129"/>
              <a:gd name="T11" fmla="*/ 2147483647 h 159"/>
              <a:gd name="T12" fmla="*/ 2147483647 w 129"/>
              <a:gd name="T13" fmla="*/ 2147483647 h 159"/>
              <a:gd name="T14" fmla="*/ 2147483647 w 129"/>
              <a:gd name="T15" fmla="*/ 2147483647 h 159"/>
              <a:gd name="T16" fmla="*/ 2147483647 w 129"/>
              <a:gd name="T17" fmla="*/ 2147483647 h 159"/>
              <a:gd name="T18" fmla="*/ 2147483647 w 129"/>
              <a:gd name="T19" fmla="*/ 2147483647 h 159"/>
              <a:gd name="T20" fmla="*/ 2147483647 w 129"/>
              <a:gd name="T21" fmla="*/ 2147483647 h 159"/>
              <a:gd name="T22" fmla="*/ 2147483647 w 129"/>
              <a:gd name="T23" fmla="*/ 2147483647 h 159"/>
              <a:gd name="T24" fmla="*/ 2147483647 w 129"/>
              <a:gd name="T25" fmla="*/ 2147483647 h 159"/>
              <a:gd name="T26" fmla="*/ 2147483647 w 129"/>
              <a:gd name="T27" fmla="*/ 2147483647 h 159"/>
              <a:gd name="T28" fmla="*/ 2147483647 w 129"/>
              <a:gd name="T29" fmla="*/ 2147483647 h 159"/>
              <a:gd name="T30" fmla="*/ 2147483647 w 129"/>
              <a:gd name="T31" fmla="*/ 2147483647 h 159"/>
              <a:gd name="T32" fmla="*/ 2147483647 w 129"/>
              <a:gd name="T33" fmla="*/ 2147483647 h 159"/>
              <a:gd name="T34" fmla="*/ 2147483647 w 129"/>
              <a:gd name="T35" fmla="*/ 2147483647 h 159"/>
              <a:gd name="T36" fmla="*/ 2147483647 w 129"/>
              <a:gd name="T37" fmla="*/ 2147483647 h 159"/>
              <a:gd name="T38" fmla="*/ 2147483647 w 129"/>
              <a:gd name="T39" fmla="*/ 2147483647 h 159"/>
              <a:gd name="T40" fmla="*/ 2147483647 w 129"/>
              <a:gd name="T41" fmla="*/ 2147483647 h 159"/>
              <a:gd name="T42" fmla="*/ 2147483647 w 129"/>
              <a:gd name="T43" fmla="*/ 2147483647 h 159"/>
              <a:gd name="T44" fmla="*/ 2147483647 w 129"/>
              <a:gd name="T45" fmla="*/ 2147483647 h 159"/>
              <a:gd name="T46" fmla="*/ 2147483647 w 129"/>
              <a:gd name="T47" fmla="*/ 2147483647 h 159"/>
              <a:gd name="T48" fmla="*/ 2147483647 w 129"/>
              <a:gd name="T49" fmla="*/ 2147483647 h 159"/>
              <a:gd name="T50" fmla="*/ 2147483647 w 129"/>
              <a:gd name="T51" fmla="*/ 1629961134 h 159"/>
              <a:gd name="T52" fmla="*/ 2147483647 w 129"/>
              <a:gd name="T53" fmla="*/ 444381963 h 159"/>
              <a:gd name="T54" fmla="*/ 2147483647 w 129"/>
              <a:gd name="T55" fmla="*/ 0 h 159"/>
              <a:gd name="T56" fmla="*/ 2147483647 w 129"/>
              <a:gd name="T57" fmla="*/ 592789652 h 159"/>
              <a:gd name="T58" fmla="*/ 2147467039 w 129"/>
              <a:gd name="T59" fmla="*/ 1926216393 h 159"/>
              <a:gd name="T60" fmla="*/ 1124905930 w 129"/>
              <a:gd name="T61" fmla="*/ 2147483647 h 159"/>
              <a:gd name="T62" fmla="*/ 613624441 w 129"/>
              <a:gd name="T63" fmla="*/ 2147483647 h 159"/>
              <a:gd name="T64" fmla="*/ 2147483647 w 129"/>
              <a:gd name="T65" fmla="*/ 2147483647 h 159"/>
              <a:gd name="T66" fmla="*/ 2147483647 w 129"/>
              <a:gd name="T67" fmla="*/ 2147483647 h 159"/>
              <a:gd name="T68" fmla="*/ 2147483647 w 129"/>
              <a:gd name="T69" fmla="*/ 2147483647 h 159"/>
              <a:gd name="T70" fmla="*/ 2147483647 w 129"/>
              <a:gd name="T71" fmla="*/ 2147483647 h 159"/>
              <a:gd name="T72" fmla="*/ 2147483647 w 129"/>
              <a:gd name="T73" fmla="*/ 2147483647 h 159"/>
              <a:gd name="T74" fmla="*/ 2147483647 w 129"/>
              <a:gd name="T75" fmla="*/ 2147483647 h 159"/>
              <a:gd name="T76" fmla="*/ 2147483647 w 129"/>
              <a:gd name="T77" fmla="*/ 2147483647 h 159"/>
              <a:gd name="T78" fmla="*/ 2147483647 w 129"/>
              <a:gd name="T79" fmla="*/ 2147483647 h 159"/>
              <a:gd name="T80" fmla="*/ 2147483647 w 129"/>
              <a:gd name="T81" fmla="*/ 2147483647 h 159"/>
              <a:gd name="T82" fmla="*/ 2147483647 w 129"/>
              <a:gd name="T83" fmla="*/ 2147483647 h 159"/>
              <a:gd name="T84" fmla="*/ 2147483647 w 129"/>
              <a:gd name="T85" fmla="*/ 2147483647 h 159"/>
              <a:gd name="T86" fmla="*/ 2147483647 w 129"/>
              <a:gd name="T87" fmla="*/ 2147483647 h 159"/>
              <a:gd name="T88" fmla="*/ 2147483647 w 129"/>
              <a:gd name="T89" fmla="*/ 2147483647 h 159"/>
              <a:gd name="T90" fmla="*/ 2147483647 w 129"/>
              <a:gd name="T91" fmla="*/ 2147483647 h 159"/>
              <a:gd name="T92" fmla="*/ 1227248881 w 129"/>
              <a:gd name="T93" fmla="*/ 2147483647 h 159"/>
              <a:gd name="T94" fmla="*/ 306812454 w 129"/>
              <a:gd name="T95" fmla="*/ 2147483647 h 159"/>
              <a:gd name="T96" fmla="*/ 0 w 129"/>
              <a:gd name="T97" fmla="*/ 2147483647 h 159"/>
              <a:gd name="T98" fmla="*/ 306812454 w 129"/>
              <a:gd name="T99" fmla="*/ 2147483647 h 159"/>
              <a:gd name="T100" fmla="*/ 1227248881 w 129"/>
              <a:gd name="T101" fmla="*/ 2147483647 h 159"/>
              <a:gd name="T102" fmla="*/ 2147483647 w 129"/>
              <a:gd name="T103" fmla="*/ 2147483647 h 159"/>
              <a:gd name="T104" fmla="*/ 2147483647 w 129"/>
              <a:gd name="T105" fmla="*/ 2147483647 h 159"/>
              <a:gd name="T106" fmla="*/ 2147483647 w 129"/>
              <a:gd name="T107" fmla="*/ 2147483647 h 159"/>
              <a:gd name="T108" fmla="*/ 2147483647 w 129"/>
              <a:gd name="T109" fmla="*/ 2147483647 h 15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9"/>
              <a:gd name="T166" fmla="*/ 0 h 159"/>
              <a:gd name="T167" fmla="*/ 129 w 129"/>
              <a:gd name="T168" fmla="*/ 159 h 15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9" h="159">
                <a:moveTo>
                  <a:pt x="91" y="77"/>
                </a:moveTo>
                <a:lnTo>
                  <a:pt x="91" y="99"/>
                </a:lnTo>
                <a:lnTo>
                  <a:pt x="90" y="107"/>
                </a:lnTo>
                <a:lnTo>
                  <a:pt x="88" y="114"/>
                </a:lnTo>
                <a:lnTo>
                  <a:pt x="84" y="120"/>
                </a:lnTo>
                <a:lnTo>
                  <a:pt x="79" y="126"/>
                </a:lnTo>
                <a:lnTo>
                  <a:pt x="73" y="131"/>
                </a:lnTo>
                <a:lnTo>
                  <a:pt x="65" y="134"/>
                </a:lnTo>
                <a:lnTo>
                  <a:pt x="58" y="135"/>
                </a:lnTo>
                <a:lnTo>
                  <a:pt x="49" y="137"/>
                </a:lnTo>
                <a:lnTo>
                  <a:pt x="43" y="137"/>
                </a:lnTo>
                <a:lnTo>
                  <a:pt x="38" y="135"/>
                </a:lnTo>
                <a:lnTo>
                  <a:pt x="34" y="133"/>
                </a:lnTo>
                <a:lnTo>
                  <a:pt x="31" y="131"/>
                </a:lnTo>
                <a:lnTo>
                  <a:pt x="28" y="127"/>
                </a:lnTo>
                <a:lnTo>
                  <a:pt x="26" y="123"/>
                </a:lnTo>
                <a:lnTo>
                  <a:pt x="24" y="118"/>
                </a:lnTo>
                <a:lnTo>
                  <a:pt x="24" y="113"/>
                </a:lnTo>
                <a:lnTo>
                  <a:pt x="24" y="107"/>
                </a:lnTo>
                <a:lnTo>
                  <a:pt x="25" y="103"/>
                </a:lnTo>
                <a:lnTo>
                  <a:pt x="28" y="99"/>
                </a:lnTo>
                <a:lnTo>
                  <a:pt x="30" y="96"/>
                </a:lnTo>
                <a:lnTo>
                  <a:pt x="33" y="92"/>
                </a:lnTo>
                <a:lnTo>
                  <a:pt x="37" y="90"/>
                </a:lnTo>
                <a:lnTo>
                  <a:pt x="42" y="89"/>
                </a:lnTo>
                <a:lnTo>
                  <a:pt x="48" y="88"/>
                </a:lnTo>
                <a:lnTo>
                  <a:pt x="59" y="85"/>
                </a:lnTo>
                <a:lnTo>
                  <a:pt x="71" y="84"/>
                </a:lnTo>
                <a:lnTo>
                  <a:pt x="81" y="82"/>
                </a:lnTo>
                <a:lnTo>
                  <a:pt x="91" y="77"/>
                </a:lnTo>
                <a:close/>
                <a:moveTo>
                  <a:pt x="93" y="134"/>
                </a:moveTo>
                <a:lnTo>
                  <a:pt x="93" y="140"/>
                </a:lnTo>
                <a:lnTo>
                  <a:pt x="94" y="145"/>
                </a:lnTo>
                <a:lnTo>
                  <a:pt x="96" y="148"/>
                </a:lnTo>
                <a:lnTo>
                  <a:pt x="98" y="152"/>
                </a:lnTo>
                <a:lnTo>
                  <a:pt x="101" y="154"/>
                </a:lnTo>
                <a:lnTo>
                  <a:pt x="106" y="156"/>
                </a:lnTo>
                <a:lnTo>
                  <a:pt x="110" y="157"/>
                </a:lnTo>
                <a:lnTo>
                  <a:pt x="116" y="157"/>
                </a:lnTo>
                <a:lnTo>
                  <a:pt x="121" y="156"/>
                </a:lnTo>
                <a:lnTo>
                  <a:pt x="129" y="155"/>
                </a:lnTo>
                <a:lnTo>
                  <a:pt x="129" y="135"/>
                </a:lnTo>
                <a:lnTo>
                  <a:pt x="122" y="137"/>
                </a:lnTo>
                <a:lnTo>
                  <a:pt x="118" y="135"/>
                </a:lnTo>
                <a:lnTo>
                  <a:pt x="115" y="132"/>
                </a:lnTo>
                <a:lnTo>
                  <a:pt x="114" y="127"/>
                </a:lnTo>
                <a:lnTo>
                  <a:pt x="114" y="120"/>
                </a:lnTo>
                <a:lnTo>
                  <a:pt x="114" y="46"/>
                </a:lnTo>
                <a:lnTo>
                  <a:pt x="113" y="35"/>
                </a:lnTo>
                <a:lnTo>
                  <a:pt x="111" y="26"/>
                </a:lnTo>
                <a:lnTo>
                  <a:pt x="107" y="18"/>
                </a:lnTo>
                <a:lnTo>
                  <a:pt x="101" y="11"/>
                </a:lnTo>
                <a:lnTo>
                  <a:pt x="94" y="6"/>
                </a:lnTo>
                <a:lnTo>
                  <a:pt x="84" y="3"/>
                </a:lnTo>
                <a:lnTo>
                  <a:pt x="74" y="1"/>
                </a:lnTo>
                <a:lnTo>
                  <a:pt x="61" y="0"/>
                </a:lnTo>
                <a:lnTo>
                  <a:pt x="49" y="1"/>
                </a:lnTo>
                <a:lnTo>
                  <a:pt x="38" y="4"/>
                </a:lnTo>
                <a:lnTo>
                  <a:pt x="29" y="7"/>
                </a:lnTo>
                <a:lnTo>
                  <a:pt x="21" y="13"/>
                </a:lnTo>
                <a:lnTo>
                  <a:pt x="15" y="20"/>
                </a:lnTo>
                <a:lnTo>
                  <a:pt x="11" y="28"/>
                </a:lnTo>
                <a:lnTo>
                  <a:pt x="7" y="38"/>
                </a:lnTo>
                <a:lnTo>
                  <a:pt x="6" y="48"/>
                </a:lnTo>
                <a:lnTo>
                  <a:pt x="6" y="49"/>
                </a:lnTo>
                <a:lnTo>
                  <a:pt x="29" y="49"/>
                </a:lnTo>
                <a:lnTo>
                  <a:pt x="29" y="43"/>
                </a:lnTo>
                <a:lnTo>
                  <a:pt x="31" y="38"/>
                </a:lnTo>
                <a:lnTo>
                  <a:pt x="33" y="33"/>
                </a:lnTo>
                <a:lnTo>
                  <a:pt x="37" y="29"/>
                </a:lnTo>
                <a:lnTo>
                  <a:pt x="41" y="26"/>
                </a:lnTo>
                <a:lnTo>
                  <a:pt x="46" y="24"/>
                </a:lnTo>
                <a:lnTo>
                  <a:pt x="53" y="22"/>
                </a:lnTo>
                <a:lnTo>
                  <a:pt x="60" y="22"/>
                </a:lnTo>
                <a:lnTo>
                  <a:pt x="68" y="22"/>
                </a:lnTo>
                <a:lnTo>
                  <a:pt x="74" y="24"/>
                </a:lnTo>
                <a:lnTo>
                  <a:pt x="79" y="26"/>
                </a:lnTo>
                <a:lnTo>
                  <a:pt x="83" y="28"/>
                </a:lnTo>
                <a:lnTo>
                  <a:pt x="87" y="31"/>
                </a:lnTo>
                <a:lnTo>
                  <a:pt x="89" y="35"/>
                </a:lnTo>
                <a:lnTo>
                  <a:pt x="91" y="39"/>
                </a:lnTo>
                <a:lnTo>
                  <a:pt x="91" y="45"/>
                </a:lnTo>
                <a:lnTo>
                  <a:pt x="91" y="50"/>
                </a:lnTo>
                <a:lnTo>
                  <a:pt x="90" y="55"/>
                </a:lnTo>
                <a:lnTo>
                  <a:pt x="89" y="57"/>
                </a:lnTo>
                <a:lnTo>
                  <a:pt x="84" y="60"/>
                </a:lnTo>
                <a:lnTo>
                  <a:pt x="79" y="62"/>
                </a:lnTo>
                <a:lnTo>
                  <a:pt x="71" y="63"/>
                </a:lnTo>
                <a:lnTo>
                  <a:pt x="60" y="64"/>
                </a:lnTo>
                <a:lnTo>
                  <a:pt x="48" y="65"/>
                </a:lnTo>
                <a:lnTo>
                  <a:pt x="36" y="68"/>
                </a:lnTo>
                <a:lnTo>
                  <a:pt x="26" y="71"/>
                </a:lnTo>
                <a:lnTo>
                  <a:pt x="18" y="75"/>
                </a:lnTo>
                <a:lnTo>
                  <a:pt x="12" y="81"/>
                </a:lnTo>
                <a:lnTo>
                  <a:pt x="6" y="86"/>
                </a:lnTo>
                <a:lnTo>
                  <a:pt x="3" y="95"/>
                </a:lnTo>
                <a:lnTo>
                  <a:pt x="1" y="103"/>
                </a:lnTo>
                <a:lnTo>
                  <a:pt x="0" y="113"/>
                </a:lnTo>
                <a:lnTo>
                  <a:pt x="1" y="124"/>
                </a:lnTo>
                <a:lnTo>
                  <a:pt x="3" y="132"/>
                </a:lnTo>
                <a:lnTo>
                  <a:pt x="6" y="140"/>
                </a:lnTo>
                <a:lnTo>
                  <a:pt x="12" y="147"/>
                </a:lnTo>
                <a:lnTo>
                  <a:pt x="18" y="152"/>
                </a:lnTo>
                <a:lnTo>
                  <a:pt x="25" y="155"/>
                </a:lnTo>
                <a:lnTo>
                  <a:pt x="35" y="157"/>
                </a:lnTo>
                <a:lnTo>
                  <a:pt x="44" y="159"/>
                </a:lnTo>
                <a:lnTo>
                  <a:pt x="58" y="157"/>
                </a:lnTo>
                <a:lnTo>
                  <a:pt x="71" y="153"/>
                </a:lnTo>
                <a:lnTo>
                  <a:pt x="82" y="145"/>
                </a:lnTo>
                <a:lnTo>
                  <a:pt x="93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85" name="Freeform 533"/>
          <p:cNvSpPr>
            <a:spLocks/>
          </p:cNvSpPr>
          <p:nvPr/>
        </p:nvSpPr>
        <p:spPr bwMode="auto">
          <a:xfrm>
            <a:off x="5715000" y="5246688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453260169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510677720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8"/>
                </a:lnTo>
                <a:lnTo>
                  <a:pt x="112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6" y="3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4"/>
                </a:lnTo>
                <a:lnTo>
                  <a:pt x="41" y="6"/>
                </a:lnTo>
                <a:lnTo>
                  <a:pt x="36" y="10"/>
                </a:lnTo>
                <a:lnTo>
                  <a:pt x="30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8"/>
                </a:lnTo>
                <a:lnTo>
                  <a:pt x="26" y="49"/>
                </a:lnTo>
                <a:lnTo>
                  <a:pt x="29" y="41"/>
                </a:lnTo>
                <a:lnTo>
                  <a:pt x="34" y="34"/>
                </a:lnTo>
                <a:lnTo>
                  <a:pt x="40" y="29"/>
                </a:lnTo>
                <a:lnTo>
                  <a:pt x="46" y="26"/>
                </a:lnTo>
                <a:lnTo>
                  <a:pt x="55" y="24"/>
                </a:lnTo>
                <a:lnTo>
                  <a:pt x="63" y="22"/>
                </a:lnTo>
                <a:lnTo>
                  <a:pt x="71" y="24"/>
                </a:lnTo>
                <a:lnTo>
                  <a:pt x="77" y="25"/>
                </a:lnTo>
                <a:lnTo>
                  <a:pt x="81" y="28"/>
                </a:lnTo>
                <a:lnTo>
                  <a:pt x="85" y="32"/>
                </a:lnTo>
                <a:lnTo>
                  <a:pt x="87" y="38"/>
                </a:lnTo>
                <a:lnTo>
                  <a:pt x="90" y="45"/>
                </a:lnTo>
                <a:lnTo>
                  <a:pt x="91" y="53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86" name="Freeform 534"/>
          <p:cNvSpPr>
            <a:spLocks noEditPoints="1"/>
          </p:cNvSpPr>
          <p:nvPr/>
        </p:nvSpPr>
        <p:spPr bwMode="auto">
          <a:xfrm>
            <a:off x="5781675" y="5246688"/>
            <a:ext cx="57150" cy="115887"/>
          </a:xfrm>
          <a:custGeom>
            <a:avLst/>
            <a:gdLst>
              <a:gd name="T0" fmla="*/ 2147483647 w 121"/>
              <a:gd name="T1" fmla="*/ 2147483647 h 218"/>
              <a:gd name="T2" fmla="*/ 2147483647 w 121"/>
              <a:gd name="T3" fmla="*/ 2147483647 h 218"/>
              <a:gd name="T4" fmla="*/ 2147483647 w 121"/>
              <a:gd name="T5" fmla="*/ 2147483647 h 218"/>
              <a:gd name="T6" fmla="*/ 2147483647 w 121"/>
              <a:gd name="T7" fmla="*/ 600785948 h 218"/>
              <a:gd name="T8" fmla="*/ 2147483647 w 121"/>
              <a:gd name="T9" fmla="*/ 0 h 218"/>
              <a:gd name="T10" fmla="*/ 2147483647 w 121"/>
              <a:gd name="T11" fmla="*/ 901461596 h 218"/>
              <a:gd name="T12" fmla="*/ 1791113138 w 121"/>
              <a:gd name="T13" fmla="*/ 2147483647 h 218"/>
              <a:gd name="T14" fmla="*/ 421399079 w 121"/>
              <a:gd name="T15" fmla="*/ 2147483647 h 218"/>
              <a:gd name="T16" fmla="*/ 0 w 121"/>
              <a:gd name="T17" fmla="*/ 2147483647 h 218"/>
              <a:gd name="T18" fmla="*/ 421399079 w 121"/>
              <a:gd name="T19" fmla="*/ 2147483647 h 218"/>
              <a:gd name="T20" fmla="*/ 1685819249 w 121"/>
              <a:gd name="T21" fmla="*/ 2147483647 h 218"/>
              <a:gd name="T22" fmla="*/ 2147483647 w 121"/>
              <a:gd name="T23" fmla="*/ 2147483647 h 218"/>
              <a:gd name="T24" fmla="*/ 2147483647 w 121"/>
              <a:gd name="T25" fmla="*/ 2147483647 h 218"/>
              <a:gd name="T26" fmla="*/ 2147483647 w 121"/>
              <a:gd name="T27" fmla="*/ 2147483647 h 218"/>
              <a:gd name="T28" fmla="*/ 2147483647 w 121"/>
              <a:gd name="T29" fmla="*/ 2147483647 h 218"/>
              <a:gd name="T30" fmla="*/ 2147483647 w 121"/>
              <a:gd name="T31" fmla="*/ 2147483647 h 218"/>
              <a:gd name="T32" fmla="*/ 2147483647 w 121"/>
              <a:gd name="T33" fmla="*/ 2147483647 h 218"/>
              <a:gd name="T34" fmla="*/ 2147483647 w 121"/>
              <a:gd name="T35" fmla="*/ 2147483647 h 218"/>
              <a:gd name="T36" fmla="*/ 2147483647 w 121"/>
              <a:gd name="T37" fmla="*/ 2147483647 h 218"/>
              <a:gd name="T38" fmla="*/ 2147483647 w 121"/>
              <a:gd name="T39" fmla="*/ 2147483647 h 218"/>
              <a:gd name="T40" fmla="*/ 2147483647 w 121"/>
              <a:gd name="T41" fmla="*/ 2147483647 h 218"/>
              <a:gd name="T42" fmla="*/ 2147483647 w 121"/>
              <a:gd name="T43" fmla="*/ 2147483647 h 218"/>
              <a:gd name="T44" fmla="*/ 2147483647 w 121"/>
              <a:gd name="T45" fmla="*/ 2147483647 h 218"/>
              <a:gd name="T46" fmla="*/ 2147483647 w 121"/>
              <a:gd name="T47" fmla="*/ 2147483647 h 218"/>
              <a:gd name="T48" fmla="*/ 2147483647 w 121"/>
              <a:gd name="T49" fmla="*/ 2147483647 h 218"/>
              <a:gd name="T50" fmla="*/ 2147483647 w 121"/>
              <a:gd name="T51" fmla="*/ 2147483647 h 218"/>
              <a:gd name="T52" fmla="*/ 2147483647 w 121"/>
              <a:gd name="T53" fmla="*/ 2147483647 h 218"/>
              <a:gd name="T54" fmla="*/ 2147483647 w 121"/>
              <a:gd name="T55" fmla="*/ 2147483647 h 218"/>
              <a:gd name="T56" fmla="*/ 2147483647 w 121"/>
              <a:gd name="T57" fmla="*/ 2147483647 h 218"/>
              <a:gd name="T58" fmla="*/ 2147483647 w 121"/>
              <a:gd name="T59" fmla="*/ 2147483647 h 218"/>
              <a:gd name="T60" fmla="*/ 2147483647 w 121"/>
              <a:gd name="T61" fmla="*/ 2147483647 h 218"/>
              <a:gd name="T62" fmla="*/ 2147483647 w 121"/>
              <a:gd name="T63" fmla="*/ 2147483647 h 218"/>
              <a:gd name="T64" fmla="*/ 2147483647 w 121"/>
              <a:gd name="T65" fmla="*/ 2147483647 h 218"/>
              <a:gd name="T66" fmla="*/ 2147483647 w 121"/>
              <a:gd name="T67" fmla="*/ 2147483647 h 218"/>
              <a:gd name="T68" fmla="*/ 2147483647 w 121"/>
              <a:gd name="T69" fmla="*/ 2147483647 h 218"/>
              <a:gd name="T70" fmla="*/ 2147483647 w 121"/>
              <a:gd name="T71" fmla="*/ 2147483647 h 218"/>
              <a:gd name="T72" fmla="*/ 2147483647 w 121"/>
              <a:gd name="T73" fmla="*/ 2147483647 h 218"/>
              <a:gd name="T74" fmla="*/ 2147483647 w 121"/>
              <a:gd name="T75" fmla="*/ 2147483647 h 218"/>
              <a:gd name="T76" fmla="*/ 2147483647 w 121"/>
              <a:gd name="T77" fmla="*/ 2147483647 h 218"/>
              <a:gd name="T78" fmla="*/ 2147483647 w 121"/>
              <a:gd name="T79" fmla="*/ 2147483647 h 218"/>
              <a:gd name="T80" fmla="*/ 2147483647 w 121"/>
              <a:gd name="T81" fmla="*/ 2147483647 h 218"/>
              <a:gd name="T82" fmla="*/ 2147483647 w 121"/>
              <a:gd name="T83" fmla="*/ 2147483647 h 218"/>
              <a:gd name="T84" fmla="*/ 2147483647 w 121"/>
              <a:gd name="T85" fmla="*/ 2147483647 h 218"/>
              <a:gd name="T86" fmla="*/ 2147483647 w 121"/>
              <a:gd name="T87" fmla="*/ 2147483647 h 218"/>
              <a:gd name="T88" fmla="*/ 2147483647 w 121"/>
              <a:gd name="T89" fmla="*/ 2147483647 h 218"/>
              <a:gd name="T90" fmla="*/ 2147483647 w 121"/>
              <a:gd name="T91" fmla="*/ 2147483647 h 218"/>
              <a:gd name="T92" fmla="*/ 2147483647 w 121"/>
              <a:gd name="T93" fmla="*/ 2147483647 h 218"/>
              <a:gd name="T94" fmla="*/ 2147483647 w 121"/>
              <a:gd name="T95" fmla="*/ 2147483647 h 218"/>
              <a:gd name="T96" fmla="*/ 2147483647 w 121"/>
              <a:gd name="T97" fmla="*/ 2147483647 h 218"/>
              <a:gd name="T98" fmla="*/ 2147483647 w 121"/>
              <a:gd name="T99" fmla="*/ 2147483647 h 218"/>
              <a:gd name="T100" fmla="*/ 2147483647 w 121"/>
              <a:gd name="T101" fmla="*/ 2147483647 h 21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21"/>
              <a:gd name="T154" fmla="*/ 0 h 218"/>
              <a:gd name="T155" fmla="*/ 121 w 121"/>
              <a:gd name="T156" fmla="*/ 218 h 21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21" h="218">
                <a:moveTo>
                  <a:pt x="98" y="55"/>
                </a:moveTo>
                <a:lnTo>
                  <a:pt x="121" y="55"/>
                </a:lnTo>
                <a:lnTo>
                  <a:pt x="119" y="43"/>
                </a:lnTo>
                <a:lnTo>
                  <a:pt x="116" y="33"/>
                </a:lnTo>
                <a:lnTo>
                  <a:pt x="112" y="24"/>
                </a:lnTo>
                <a:lnTo>
                  <a:pt x="105" y="15"/>
                </a:lnTo>
                <a:lnTo>
                  <a:pt x="96" y="8"/>
                </a:lnTo>
                <a:lnTo>
                  <a:pt x="87" y="4"/>
                </a:lnTo>
                <a:lnTo>
                  <a:pt x="76" y="1"/>
                </a:lnTo>
                <a:lnTo>
                  <a:pt x="63" y="0"/>
                </a:lnTo>
                <a:lnTo>
                  <a:pt x="50" y="1"/>
                </a:lnTo>
                <a:lnTo>
                  <a:pt x="37" y="6"/>
                </a:lnTo>
                <a:lnTo>
                  <a:pt x="27" y="12"/>
                </a:lnTo>
                <a:lnTo>
                  <a:pt x="17" y="21"/>
                </a:lnTo>
                <a:lnTo>
                  <a:pt x="10" y="33"/>
                </a:lnTo>
                <a:lnTo>
                  <a:pt x="4" y="47"/>
                </a:lnTo>
                <a:lnTo>
                  <a:pt x="1" y="62"/>
                </a:lnTo>
                <a:lnTo>
                  <a:pt x="0" y="79"/>
                </a:lnTo>
                <a:lnTo>
                  <a:pt x="1" y="98"/>
                </a:lnTo>
                <a:lnTo>
                  <a:pt x="4" y="113"/>
                </a:lnTo>
                <a:lnTo>
                  <a:pt x="10" y="126"/>
                </a:lnTo>
                <a:lnTo>
                  <a:pt x="16" y="138"/>
                </a:lnTo>
                <a:lnTo>
                  <a:pt x="26" y="147"/>
                </a:lnTo>
                <a:lnTo>
                  <a:pt x="35" y="153"/>
                </a:lnTo>
                <a:lnTo>
                  <a:pt x="48" y="157"/>
                </a:lnTo>
                <a:lnTo>
                  <a:pt x="60" y="159"/>
                </a:lnTo>
                <a:lnTo>
                  <a:pt x="74" y="157"/>
                </a:lnTo>
                <a:lnTo>
                  <a:pt x="85" y="155"/>
                </a:lnTo>
                <a:lnTo>
                  <a:pt x="95" y="149"/>
                </a:lnTo>
                <a:lnTo>
                  <a:pt x="104" y="144"/>
                </a:lnTo>
                <a:lnTo>
                  <a:pt x="111" y="135"/>
                </a:lnTo>
                <a:lnTo>
                  <a:pt x="116" y="125"/>
                </a:lnTo>
                <a:lnTo>
                  <a:pt x="119" y="113"/>
                </a:lnTo>
                <a:lnTo>
                  <a:pt x="121" y="100"/>
                </a:lnTo>
                <a:lnTo>
                  <a:pt x="99" y="100"/>
                </a:lnTo>
                <a:lnTo>
                  <a:pt x="97" y="109"/>
                </a:lnTo>
                <a:lnTo>
                  <a:pt x="95" y="116"/>
                </a:lnTo>
                <a:lnTo>
                  <a:pt x="92" y="121"/>
                </a:lnTo>
                <a:lnTo>
                  <a:pt x="88" y="126"/>
                </a:lnTo>
                <a:lnTo>
                  <a:pt x="82" y="131"/>
                </a:lnTo>
                <a:lnTo>
                  <a:pt x="76" y="133"/>
                </a:lnTo>
                <a:lnTo>
                  <a:pt x="70" y="135"/>
                </a:lnTo>
                <a:lnTo>
                  <a:pt x="61" y="135"/>
                </a:lnTo>
                <a:lnTo>
                  <a:pt x="53" y="134"/>
                </a:lnTo>
                <a:lnTo>
                  <a:pt x="46" y="132"/>
                </a:lnTo>
                <a:lnTo>
                  <a:pt x="39" y="127"/>
                </a:lnTo>
                <a:lnTo>
                  <a:pt x="34" y="121"/>
                </a:lnTo>
                <a:lnTo>
                  <a:pt x="30" y="113"/>
                </a:lnTo>
                <a:lnTo>
                  <a:pt x="27" y="104"/>
                </a:lnTo>
                <a:lnTo>
                  <a:pt x="26" y="92"/>
                </a:lnTo>
                <a:lnTo>
                  <a:pt x="24" y="79"/>
                </a:lnTo>
                <a:lnTo>
                  <a:pt x="26" y="67"/>
                </a:lnTo>
                <a:lnTo>
                  <a:pt x="28" y="55"/>
                </a:lnTo>
                <a:lnTo>
                  <a:pt x="31" y="46"/>
                </a:lnTo>
                <a:lnTo>
                  <a:pt x="35" y="38"/>
                </a:lnTo>
                <a:lnTo>
                  <a:pt x="40" y="32"/>
                </a:lnTo>
                <a:lnTo>
                  <a:pt x="47" y="27"/>
                </a:lnTo>
                <a:lnTo>
                  <a:pt x="55" y="25"/>
                </a:lnTo>
                <a:lnTo>
                  <a:pt x="63" y="24"/>
                </a:lnTo>
                <a:lnTo>
                  <a:pt x="71" y="24"/>
                </a:lnTo>
                <a:lnTo>
                  <a:pt x="77" y="26"/>
                </a:lnTo>
                <a:lnTo>
                  <a:pt x="84" y="28"/>
                </a:lnTo>
                <a:lnTo>
                  <a:pt x="88" y="32"/>
                </a:lnTo>
                <a:lnTo>
                  <a:pt x="92" y="36"/>
                </a:lnTo>
                <a:lnTo>
                  <a:pt x="95" y="42"/>
                </a:lnTo>
                <a:lnTo>
                  <a:pt x="97" y="48"/>
                </a:lnTo>
                <a:lnTo>
                  <a:pt x="98" y="55"/>
                </a:lnTo>
                <a:close/>
                <a:moveTo>
                  <a:pt x="34" y="212"/>
                </a:moveTo>
                <a:lnTo>
                  <a:pt x="52" y="217"/>
                </a:lnTo>
                <a:lnTo>
                  <a:pt x="66" y="218"/>
                </a:lnTo>
                <a:lnTo>
                  <a:pt x="73" y="218"/>
                </a:lnTo>
                <a:lnTo>
                  <a:pt x="79" y="217"/>
                </a:lnTo>
                <a:lnTo>
                  <a:pt x="85" y="215"/>
                </a:lnTo>
                <a:lnTo>
                  <a:pt x="89" y="212"/>
                </a:lnTo>
                <a:lnTo>
                  <a:pt x="92" y="209"/>
                </a:lnTo>
                <a:lnTo>
                  <a:pt x="94" y="204"/>
                </a:lnTo>
                <a:lnTo>
                  <a:pt x="96" y="199"/>
                </a:lnTo>
                <a:lnTo>
                  <a:pt x="96" y="194"/>
                </a:lnTo>
                <a:lnTo>
                  <a:pt x="96" y="189"/>
                </a:lnTo>
                <a:lnTo>
                  <a:pt x="94" y="184"/>
                </a:lnTo>
                <a:lnTo>
                  <a:pt x="92" y="181"/>
                </a:lnTo>
                <a:lnTo>
                  <a:pt x="89" y="177"/>
                </a:lnTo>
                <a:lnTo>
                  <a:pt x="86" y="175"/>
                </a:lnTo>
                <a:lnTo>
                  <a:pt x="80" y="173"/>
                </a:lnTo>
                <a:lnTo>
                  <a:pt x="75" y="171"/>
                </a:lnTo>
                <a:lnTo>
                  <a:pt x="69" y="171"/>
                </a:lnTo>
                <a:lnTo>
                  <a:pt x="66" y="171"/>
                </a:lnTo>
                <a:lnTo>
                  <a:pt x="66" y="157"/>
                </a:lnTo>
                <a:lnTo>
                  <a:pt x="56" y="157"/>
                </a:lnTo>
                <a:lnTo>
                  <a:pt x="56" y="183"/>
                </a:lnTo>
                <a:lnTo>
                  <a:pt x="62" y="183"/>
                </a:lnTo>
                <a:lnTo>
                  <a:pt x="70" y="184"/>
                </a:lnTo>
                <a:lnTo>
                  <a:pt x="74" y="185"/>
                </a:lnTo>
                <a:lnTo>
                  <a:pt x="77" y="189"/>
                </a:lnTo>
                <a:lnTo>
                  <a:pt x="78" y="195"/>
                </a:lnTo>
                <a:lnTo>
                  <a:pt x="77" y="199"/>
                </a:lnTo>
                <a:lnTo>
                  <a:pt x="75" y="203"/>
                </a:lnTo>
                <a:lnTo>
                  <a:pt x="71" y="204"/>
                </a:lnTo>
                <a:lnTo>
                  <a:pt x="65" y="205"/>
                </a:lnTo>
                <a:lnTo>
                  <a:pt x="52" y="204"/>
                </a:lnTo>
                <a:lnTo>
                  <a:pt x="34" y="199"/>
                </a:lnTo>
                <a:lnTo>
                  <a:pt x="34" y="212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87" name="Freeform 535"/>
          <p:cNvSpPr>
            <a:spLocks noEditPoints="1"/>
          </p:cNvSpPr>
          <p:nvPr/>
        </p:nvSpPr>
        <p:spPr bwMode="auto">
          <a:xfrm>
            <a:off x="5846763" y="5246688"/>
            <a:ext cx="61912" cy="84137"/>
          </a:xfrm>
          <a:custGeom>
            <a:avLst/>
            <a:gdLst>
              <a:gd name="T0" fmla="*/ 105649736 w 131"/>
              <a:gd name="T1" fmla="*/ 2147483647 h 159"/>
              <a:gd name="T2" fmla="*/ 1055603362 w 131"/>
              <a:gd name="T3" fmla="*/ 2147483647 h 159"/>
              <a:gd name="T4" fmla="*/ 2147483647 w 131"/>
              <a:gd name="T5" fmla="*/ 2147483647 h 159"/>
              <a:gd name="T6" fmla="*/ 2147483647 w 131"/>
              <a:gd name="T7" fmla="*/ 2147483647 h 159"/>
              <a:gd name="T8" fmla="*/ 2147483647 w 131"/>
              <a:gd name="T9" fmla="*/ 2147483647 h 159"/>
              <a:gd name="T10" fmla="*/ 2147483647 w 131"/>
              <a:gd name="T11" fmla="*/ 2147483647 h 159"/>
              <a:gd name="T12" fmla="*/ 2147483647 w 131"/>
              <a:gd name="T13" fmla="*/ 2147483647 h 159"/>
              <a:gd name="T14" fmla="*/ 2147483647 w 131"/>
              <a:gd name="T15" fmla="*/ 2147483647 h 159"/>
              <a:gd name="T16" fmla="*/ 2147483647 w 131"/>
              <a:gd name="T17" fmla="*/ 2147483647 h 159"/>
              <a:gd name="T18" fmla="*/ 2147483647 w 131"/>
              <a:gd name="T19" fmla="*/ 2147483647 h 159"/>
              <a:gd name="T20" fmla="*/ 2147483647 w 131"/>
              <a:gd name="T21" fmla="*/ 1778088763 h 159"/>
              <a:gd name="T22" fmla="*/ 2147483647 w 131"/>
              <a:gd name="T23" fmla="*/ 148127696 h 159"/>
              <a:gd name="T24" fmla="*/ 2147483647 w 131"/>
              <a:gd name="T25" fmla="*/ 148127696 h 159"/>
              <a:gd name="T26" fmla="*/ 2147483647 w 131"/>
              <a:gd name="T27" fmla="*/ 1778088763 h 159"/>
              <a:gd name="T28" fmla="*/ 1055603362 w 131"/>
              <a:gd name="T29" fmla="*/ 2147483647 h 159"/>
              <a:gd name="T30" fmla="*/ 105649736 w 131"/>
              <a:gd name="T31" fmla="*/ 2147483647 h 159"/>
              <a:gd name="T32" fmla="*/ 2147483647 w 131"/>
              <a:gd name="T33" fmla="*/ 2147483647 h 159"/>
              <a:gd name="T34" fmla="*/ 2147483647 w 131"/>
              <a:gd name="T35" fmla="*/ 2147483647 h 159"/>
              <a:gd name="T36" fmla="*/ 2147483647 w 131"/>
              <a:gd name="T37" fmla="*/ 2147483647 h 159"/>
              <a:gd name="T38" fmla="*/ 2147483647 w 131"/>
              <a:gd name="T39" fmla="*/ 2147483647 h 159"/>
              <a:gd name="T40" fmla="*/ 2147483647 w 131"/>
              <a:gd name="T41" fmla="*/ 2147483647 h 159"/>
              <a:gd name="T42" fmla="*/ 2147483647 w 131"/>
              <a:gd name="T43" fmla="*/ 2147483647 h 159"/>
              <a:gd name="T44" fmla="*/ 2147483647 w 131"/>
              <a:gd name="T45" fmla="*/ 2147483647 h 159"/>
              <a:gd name="T46" fmla="*/ 2147483647 w 131"/>
              <a:gd name="T47" fmla="*/ 2147483647 h 159"/>
              <a:gd name="T48" fmla="*/ 2147483647 w 131"/>
              <a:gd name="T49" fmla="*/ 2147483647 h 159"/>
              <a:gd name="T50" fmla="*/ 2147483647 w 131"/>
              <a:gd name="T51" fmla="*/ 2147483647 h 159"/>
              <a:gd name="T52" fmla="*/ 2147483647 w 131"/>
              <a:gd name="T53" fmla="*/ 2147483647 h 159"/>
              <a:gd name="T54" fmla="*/ 2147483647 w 131"/>
              <a:gd name="T55" fmla="*/ 2147483647 h 159"/>
              <a:gd name="T56" fmla="*/ 2147483647 w 131"/>
              <a:gd name="T57" fmla="*/ 2147483647 h 159"/>
              <a:gd name="T58" fmla="*/ 2147483647 w 131"/>
              <a:gd name="T59" fmla="*/ 2147483647 h 159"/>
              <a:gd name="T60" fmla="*/ 2147483647 w 131"/>
              <a:gd name="T61" fmla="*/ 2147483647 h 159"/>
              <a:gd name="T62" fmla="*/ 2147483647 w 131"/>
              <a:gd name="T63" fmla="*/ 2147483647 h 159"/>
              <a:gd name="T64" fmla="*/ 2147483647 w 131"/>
              <a:gd name="T65" fmla="*/ 2147483647 h 15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1"/>
              <a:gd name="T100" fmla="*/ 0 h 159"/>
              <a:gd name="T101" fmla="*/ 131 w 131"/>
              <a:gd name="T102" fmla="*/ 159 h 15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1" h="159">
                <a:moveTo>
                  <a:pt x="0" y="79"/>
                </a:moveTo>
                <a:lnTo>
                  <a:pt x="1" y="97"/>
                </a:lnTo>
                <a:lnTo>
                  <a:pt x="5" y="113"/>
                </a:lnTo>
                <a:lnTo>
                  <a:pt x="10" y="127"/>
                </a:lnTo>
                <a:lnTo>
                  <a:pt x="17" y="138"/>
                </a:lnTo>
                <a:lnTo>
                  <a:pt x="27" y="147"/>
                </a:lnTo>
                <a:lnTo>
                  <a:pt x="38" y="153"/>
                </a:lnTo>
                <a:lnTo>
                  <a:pt x="51" y="157"/>
                </a:lnTo>
                <a:lnTo>
                  <a:pt x="66" y="159"/>
                </a:lnTo>
                <a:lnTo>
                  <a:pt x="80" y="157"/>
                </a:lnTo>
                <a:lnTo>
                  <a:pt x="93" y="153"/>
                </a:lnTo>
                <a:lnTo>
                  <a:pt x="105" y="147"/>
                </a:lnTo>
                <a:lnTo>
                  <a:pt x="114" y="138"/>
                </a:lnTo>
                <a:lnTo>
                  <a:pt x="122" y="127"/>
                </a:lnTo>
                <a:lnTo>
                  <a:pt x="127" y="113"/>
                </a:lnTo>
                <a:lnTo>
                  <a:pt x="130" y="97"/>
                </a:lnTo>
                <a:lnTo>
                  <a:pt x="131" y="79"/>
                </a:lnTo>
                <a:lnTo>
                  <a:pt x="130" y="62"/>
                </a:lnTo>
                <a:lnTo>
                  <a:pt x="127" y="46"/>
                </a:lnTo>
                <a:lnTo>
                  <a:pt x="122" y="32"/>
                </a:lnTo>
                <a:lnTo>
                  <a:pt x="114" y="21"/>
                </a:lnTo>
                <a:lnTo>
                  <a:pt x="105" y="12"/>
                </a:lnTo>
                <a:lnTo>
                  <a:pt x="93" y="6"/>
                </a:lnTo>
                <a:lnTo>
                  <a:pt x="80" y="1"/>
                </a:lnTo>
                <a:lnTo>
                  <a:pt x="66" y="0"/>
                </a:lnTo>
                <a:lnTo>
                  <a:pt x="51" y="1"/>
                </a:lnTo>
                <a:lnTo>
                  <a:pt x="38" y="6"/>
                </a:lnTo>
                <a:lnTo>
                  <a:pt x="27" y="12"/>
                </a:lnTo>
                <a:lnTo>
                  <a:pt x="17" y="21"/>
                </a:lnTo>
                <a:lnTo>
                  <a:pt x="10" y="32"/>
                </a:lnTo>
                <a:lnTo>
                  <a:pt x="5" y="46"/>
                </a:lnTo>
                <a:lnTo>
                  <a:pt x="1" y="62"/>
                </a:lnTo>
                <a:lnTo>
                  <a:pt x="0" y="79"/>
                </a:lnTo>
                <a:close/>
                <a:moveTo>
                  <a:pt x="23" y="79"/>
                </a:moveTo>
                <a:lnTo>
                  <a:pt x="25" y="67"/>
                </a:lnTo>
                <a:lnTo>
                  <a:pt x="27" y="55"/>
                </a:lnTo>
                <a:lnTo>
                  <a:pt x="30" y="46"/>
                </a:lnTo>
                <a:lnTo>
                  <a:pt x="34" y="38"/>
                </a:lnTo>
                <a:lnTo>
                  <a:pt x="40" y="31"/>
                </a:lnTo>
                <a:lnTo>
                  <a:pt x="48" y="26"/>
                </a:lnTo>
                <a:lnTo>
                  <a:pt x="56" y="24"/>
                </a:lnTo>
                <a:lnTo>
                  <a:pt x="66" y="22"/>
                </a:lnTo>
                <a:lnTo>
                  <a:pt x="75" y="24"/>
                </a:lnTo>
                <a:lnTo>
                  <a:pt x="84" y="26"/>
                </a:lnTo>
                <a:lnTo>
                  <a:pt x="90" y="31"/>
                </a:lnTo>
                <a:lnTo>
                  <a:pt x="96" y="38"/>
                </a:lnTo>
                <a:lnTo>
                  <a:pt x="100" y="46"/>
                </a:lnTo>
                <a:lnTo>
                  <a:pt x="104" y="55"/>
                </a:lnTo>
                <a:lnTo>
                  <a:pt x="106" y="67"/>
                </a:lnTo>
                <a:lnTo>
                  <a:pt x="107" y="79"/>
                </a:lnTo>
                <a:lnTo>
                  <a:pt x="106" y="92"/>
                </a:lnTo>
                <a:lnTo>
                  <a:pt x="104" y="104"/>
                </a:lnTo>
                <a:lnTo>
                  <a:pt x="100" y="114"/>
                </a:lnTo>
                <a:lnTo>
                  <a:pt x="96" y="121"/>
                </a:lnTo>
                <a:lnTo>
                  <a:pt x="90" y="128"/>
                </a:lnTo>
                <a:lnTo>
                  <a:pt x="84" y="133"/>
                </a:lnTo>
                <a:lnTo>
                  <a:pt x="75" y="135"/>
                </a:lnTo>
                <a:lnTo>
                  <a:pt x="66" y="137"/>
                </a:lnTo>
                <a:lnTo>
                  <a:pt x="56" y="135"/>
                </a:lnTo>
                <a:lnTo>
                  <a:pt x="48" y="133"/>
                </a:lnTo>
                <a:lnTo>
                  <a:pt x="40" y="128"/>
                </a:lnTo>
                <a:lnTo>
                  <a:pt x="34" y="121"/>
                </a:lnTo>
                <a:lnTo>
                  <a:pt x="30" y="114"/>
                </a:lnTo>
                <a:lnTo>
                  <a:pt x="27" y="104"/>
                </a:lnTo>
                <a:lnTo>
                  <a:pt x="25" y="92"/>
                </a:lnTo>
                <a:lnTo>
                  <a:pt x="23" y="7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88" name="Freeform 536"/>
          <p:cNvSpPr>
            <a:spLocks noEditPoints="1"/>
          </p:cNvSpPr>
          <p:nvPr/>
        </p:nvSpPr>
        <p:spPr bwMode="auto">
          <a:xfrm>
            <a:off x="5921375" y="5219700"/>
            <a:ext cx="11113" cy="109538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89" name="Freeform 537"/>
          <p:cNvSpPr>
            <a:spLocks/>
          </p:cNvSpPr>
          <p:nvPr/>
        </p:nvSpPr>
        <p:spPr bwMode="auto">
          <a:xfrm>
            <a:off x="5943600" y="5246688"/>
            <a:ext cx="53975" cy="84137"/>
          </a:xfrm>
          <a:custGeom>
            <a:avLst/>
            <a:gdLst>
              <a:gd name="T0" fmla="*/ 111942704 w 112"/>
              <a:gd name="T1" fmla="*/ 2147483647 h 159"/>
              <a:gd name="T2" fmla="*/ 895310310 w 112"/>
              <a:gd name="T3" fmla="*/ 2147483647 h 159"/>
              <a:gd name="T4" fmla="*/ 2147483647 w 112"/>
              <a:gd name="T5" fmla="*/ 2147483647 h 159"/>
              <a:gd name="T6" fmla="*/ 2147483647 w 112"/>
              <a:gd name="T7" fmla="*/ 2147483647 h 159"/>
              <a:gd name="T8" fmla="*/ 2147483647 w 112"/>
              <a:gd name="T9" fmla="*/ 2147483647 h 159"/>
              <a:gd name="T10" fmla="*/ 2147483647 w 112"/>
              <a:gd name="T11" fmla="*/ 2147483647 h 159"/>
              <a:gd name="T12" fmla="*/ 2147483647 w 112"/>
              <a:gd name="T13" fmla="*/ 2147483647 h 159"/>
              <a:gd name="T14" fmla="*/ 2147483647 w 112"/>
              <a:gd name="T15" fmla="*/ 2147483647 h 159"/>
              <a:gd name="T16" fmla="*/ 2147483647 w 112"/>
              <a:gd name="T17" fmla="*/ 2147483647 h 159"/>
              <a:gd name="T18" fmla="*/ 2147483647 w 112"/>
              <a:gd name="T19" fmla="*/ 2147483647 h 159"/>
              <a:gd name="T20" fmla="*/ 2147483647 w 112"/>
              <a:gd name="T21" fmla="*/ 2147483647 h 159"/>
              <a:gd name="T22" fmla="*/ 2147483647 w 112"/>
              <a:gd name="T23" fmla="*/ 2147483647 h 159"/>
              <a:gd name="T24" fmla="*/ 2147483647 w 112"/>
              <a:gd name="T25" fmla="*/ 2147483647 h 159"/>
              <a:gd name="T26" fmla="*/ 2147483647 w 112"/>
              <a:gd name="T27" fmla="*/ 2147483647 h 159"/>
              <a:gd name="T28" fmla="*/ 2147483647 w 112"/>
              <a:gd name="T29" fmla="*/ 2147483647 h 159"/>
              <a:gd name="T30" fmla="*/ 2147483647 w 112"/>
              <a:gd name="T31" fmla="*/ 2147483647 h 159"/>
              <a:gd name="T32" fmla="*/ 2147483647 w 112"/>
              <a:gd name="T33" fmla="*/ 2147483647 h 159"/>
              <a:gd name="T34" fmla="*/ 2147483647 w 112"/>
              <a:gd name="T35" fmla="*/ 2147483647 h 159"/>
              <a:gd name="T36" fmla="*/ 2147483647 w 112"/>
              <a:gd name="T37" fmla="*/ 2147483647 h 159"/>
              <a:gd name="T38" fmla="*/ 2147483647 w 112"/>
              <a:gd name="T39" fmla="*/ 2147483647 h 159"/>
              <a:gd name="T40" fmla="*/ 2147483647 w 112"/>
              <a:gd name="T41" fmla="*/ 2147483647 h 159"/>
              <a:gd name="T42" fmla="*/ 2147483647 w 112"/>
              <a:gd name="T43" fmla="*/ 2147483647 h 159"/>
              <a:gd name="T44" fmla="*/ 2147483647 w 112"/>
              <a:gd name="T45" fmla="*/ 2147483647 h 159"/>
              <a:gd name="T46" fmla="*/ 2147483647 w 112"/>
              <a:gd name="T47" fmla="*/ 2147483647 h 159"/>
              <a:gd name="T48" fmla="*/ 2147483647 w 112"/>
              <a:gd name="T49" fmla="*/ 2147483647 h 159"/>
              <a:gd name="T50" fmla="*/ 2147483647 w 112"/>
              <a:gd name="T51" fmla="*/ 2147483647 h 159"/>
              <a:gd name="T52" fmla="*/ 2147483647 w 112"/>
              <a:gd name="T53" fmla="*/ 2147483647 h 159"/>
              <a:gd name="T54" fmla="*/ 2147483647 w 112"/>
              <a:gd name="T55" fmla="*/ 1037171482 h 159"/>
              <a:gd name="T56" fmla="*/ 2147483647 w 112"/>
              <a:gd name="T57" fmla="*/ 148127696 h 159"/>
              <a:gd name="T58" fmla="*/ 2147483647 w 112"/>
              <a:gd name="T59" fmla="*/ 148127696 h 159"/>
              <a:gd name="T60" fmla="*/ 2147483647 w 112"/>
              <a:gd name="T61" fmla="*/ 1037171482 h 159"/>
              <a:gd name="T62" fmla="*/ 1231139054 w 112"/>
              <a:gd name="T63" fmla="*/ 2147483647 h 159"/>
              <a:gd name="T64" fmla="*/ 447771297 w 112"/>
              <a:gd name="T65" fmla="*/ 2147483647 h 159"/>
              <a:gd name="T66" fmla="*/ 447771297 w 112"/>
              <a:gd name="T67" fmla="*/ 2147483647 h 159"/>
              <a:gd name="T68" fmla="*/ 895310310 w 112"/>
              <a:gd name="T69" fmla="*/ 2147483647 h 159"/>
              <a:gd name="T70" fmla="*/ 2014739216 w 112"/>
              <a:gd name="T71" fmla="*/ 2147483647 h 159"/>
              <a:gd name="T72" fmla="*/ 2147483647 w 112"/>
              <a:gd name="T73" fmla="*/ 2147483647 h 159"/>
              <a:gd name="T74" fmla="*/ 2147483647 w 112"/>
              <a:gd name="T75" fmla="*/ 2147483647 h 159"/>
              <a:gd name="T76" fmla="*/ 2147483647 w 112"/>
              <a:gd name="T77" fmla="*/ 2147483647 h 159"/>
              <a:gd name="T78" fmla="*/ 2147483647 w 112"/>
              <a:gd name="T79" fmla="*/ 2147483647 h 159"/>
              <a:gd name="T80" fmla="*/ 2147483647 w 112"/>
              <a:gd name="T81" fmla="*/ 2147483647 h 159"/>
              <a:gd name="T82" fmla="*/ 2147483647 w 112"/>
              <a:gd name="T83" fmla="*/ 2147483647 h 159"/>
              <a:gd name="T84" fmla="*/ 2147483647 w 112"/>
              <a:gd name="T85" fmla="*/ 2147483647 h 159"/>
              <a:gd name="T86" fmla="*/ 2147483647 w 112"/>
              <a:gd name="T87" fmla="*/ 2147483647 h 159"/>
              <a:gd name="T88" fmla="*/ 2147483647 w 112"/>
              <a:gd name="T89" fmla="*/ 2147483647 h 159"/>
              <a:gd name="T90" fmla="*/ 2147483647 w 112"/>
              <a:gd name="T91" fmla="*/ 2147483647 h 159"/>
              <a:gd name="T92" fmla="*/ 2147483647 w 112"/>
              <a:gd name="T93" fmla="*/ 2147483647 h 159"/>
              <a:gd name="T94" fmla="*/ 2147483647 w 112"/>
              <a:gd name="T95" fmla="*/ 2147483647 h 159"/>
              <a:gd name="T96" fmla="*/ 2147483647 w 112"/>
              <a:gd name="T97" fmla="*/ 2147483647 h 159"/>
              <a:gd name="T98" fmla="*/ 2147483647 w 112"/>
              <a:gd name="T99" fmla="*/ 2147483647 h 15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2"/>
              <a:gd name="T151" fmla="*/ 0 h 159"/>
              <a:gd name="T152" fmla="*/ 112 w 112"/>
              <a:gd name="T153" fmla="*/ 159 h 15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2" h="159">
                <a:moveTo>
                  <a:pt x="0" y="106"/>
                </a:moveTo>
                <a:lnTo>
                  <a:pt x="1" y="118"/>
                </a:lnTo>
                <a:lnTo>
                  <a:pt x="3" y="128"/>
                </a:lnTo>
                <a:lnTo>
                  <a:pt x="8" y="138"/>
                </a:lnTo>
                <a:lnTo>
                  <a:pt x="14" y="145"/>
                </a:lnTo>
                <a:lnTo>
                  <a:pt x="22" y="150"/>
                </a:lnTo>
                <a:lnTo>
                  <a:pt x="32" y="155"/>
                </a:lnTo>
                <a:lnTo>
                  <a:pt x="42" y="157"/>
                </a:lnTo>
                <a:lnTo>
                  <a:pt x="55" y="159"/>
                </a:lnTo>
                <a:lnTo>
                  <a:pt x="68" y="157"/>
                </a:lnTo>
                <a:lnTo>
                  <a:pt x="79" y="155"/>
                </a:lnTo>
                <a:lnTo>
                  <a:pt x="89" y="152"/>
                </a:lnTo>
                <a:lnTo>
                  <a:pt x="97" y="146"/>
                </a:lnTo>
                <a:lnTo>
                  <a:pt x="103" y="139"/>
                </a:lnTo>
                <a:lnTo>
                  <a:pt x="108" y="131"/>
                </a:lnTo>
                <a:lnTo>
                  <a:pt x="111" y="120"/>
                </a:lnTo>
                <a:lnTo>
                  <a:pt x="112" y="110"/>
                </a:lnTo>
                <a:lnTo>
                  <a:pt x="111" y="100"/>
                </a:lnTo>
                <a:lnTo>
                  <a:pt x="110" y="93"/>
                </a:lnTo>
                <a:lnTo>
                  <a:pt x="107" y="86"/>
                </a:lnTo>
                <a:lnTo>
                  <a:pt x="101" y="82"/>
                </a:lnTo>
                <a:lnTo>
                  <a:pt x="96" y="77"/>
                </a:lnTo>
                <a:lnTo>
                  <a:pt x="89" y="74"/>
                </a:lnTo>
                <a:lnTo>
                  <a:pt x="80" y="70"/>
                </a:lnTo>
                <a:lnTo>
                  <a:pt x="71" y="68"/>
                </a:lnTo>
                <a:lnTo>
                  <a:pt x="47" y="62"/>
                </a:lnTo>
                <a:lnTo>
                  <a:pt x="42" y="60"/>
                </a:lnTo>
                <a:lnTo>
                  <a:pt x="38" y="58"/>
                </a:lnTo>
                <a:lnTo>
                  <a:pt x="34" y="57"/>
                </a:lnTo>
                <a:lnTo>
                  <a:pt x="31" y="55"/>
                </a:lnTo>
                <a:lnTo>
                  <a:pt x="28" y="53"/>
                </a:lnTo>
                <a:lnTo>
                  <a:pt x="26" y="50"/>
                </a:lnTo>
                <a:lnTo>
                  <a:pt x="25" y="47"/>
                </a:lnTo>
                <a:lnTo>
                  <a:pt x="25" y="43"/>
                </a:lnTo>
                <a:lnTo>
                  <a:pt x="25" y="39"/>
                </a:lnTo>
                <a:lnTo>
                  <a:pt x="27" y="34"/>
                </a:lnTo>
                <a:lnTo>
                  <a:pt x="30" y="31"/>
                </a:lnTo>
                <a:lnTo>
                  <a:pt x="33" y="28"/>
                </a:lnTo>
                <a:lnTo>
                  <a:pt x="37" y="26"/>
                </a:lnTo>
                <a:lnTo>
                  <a:pt x="42" y="24"/>
                </a:lnTo>
                <a:lnTo>
                  <a:pt x="47" y="22"/>
                </a:lnTo>
                <a:lnTo>
                  <a:pt x="55" y="22"/>
                </a:lnTo>
                <a:lnTo>
                  <a:pt x="61" y="22"/>
                </a:lnTo>
                <a:lnTo>
                  <a:pt x="68" y="24"/>
                </a:lnTo>
                <a:lnTo>
                  <a:pt x="73" y="26"/>
                </a:lnTo>
                <a:lnTo>
                  <a:pt x="77" y="29"/>
                </a:lnTo>
                <a:lnTo>
                  <a:pt x="81" y="33"/>
                </a:lnTo>
                <a:lnTo>
                  <a:pt x="83" y="36"/>
                </a:lnTo>
                <a:lnTo>
                  <a:pt x="85" y="41"/>
                </a:lnTo>
                <a:lnTo>
                  <a:pt x="86" y="47"/>
                </a:lnTo>
                <a:lnTo>
                  <a:pt x="109" y="47"/>
                </a:lnTo>
                <a:lnTo>
                  <a:pt x="108" y="36"/>
                </a:lnTo>
                <a:lnTo>
                  <a:pt x="104" y="27"/>
                </a:lnTo>
                <a:lnTo>
                  <a:pt x="100" y="19"/>
                </a:lnTo>
                <a:lnTo>
                  <a:pt x="94" y="13"/>
                </a:lnTo>
                <a:lnTo>
                  <a:pt x="86" y="7"/>
                </a:lnTo>
                <a:lnTo>
                  <a:pt x="77" y="4"/>
                </a:lnTo>
                <a:lnTo>
                  <a:pt x="66" y="1"/>
                </a:lnTo>
                <a:lnTo>
                  <a:pt x="55" y="0"/>
                </a:lnTo>
                <a:lnTo>
                  <a:pt x="43" y="1"/>
                </a:lnTo>
                <a:lnTo>
                  <a:pt x="33" y="4"/>
                </a:lnTo>
                <a:lnTo>
                  <a:pt x="24" y="7"/>
                </a:lnTo>
                <a:lnTo>
                  <a:pt x="17" y="12"/>
                </a:lnTo>
                <a:lnTo>
                  <a:pt x="11" y="19"/>
                </a:lnTo>
                <a:lnTo>
                  <a:pt x="6" y="26"/>
                </a:lnTo>
                <a:lnTo>
                  <a:pt x="4" y="34"/>
                </a:lnTo>
                <a:lnTo>
                  <a:pt x="3" y="43"/>
                </a:lnTo>
                <a:lnTo>
                  <a:pt x="4" y="53"/>
                </a:lnTo>
                <a:lnTo>
                  <a:pt x="5" y="60"/>
                </a:lnTo>
                <a:lnTo>
                  <a:pt x="8" y="67"/>
                </a:lnTo>
                <a:lnTo>
                  <a:pt x="13" y="71"/>
                </a:lnTo>
                <a:lnTo>
                  <a:pt x="18" y="76"/>
                </a:lnTo>
                <a:lnTo>
                  <a:pt x="24" y="79"/>
                </a:lnTo>
                <a:lnTo>
                  <a:pt x="33" y="83"/>
                </a:lnTo>
                <a:lnTo>
                  <a:pt x="41" y="85"/>
                </a:lnTo>
                <a:lnTo>
                  <a:pt x="69" y="93"/>
                </a:lnTo>
                <a:lnTo>
                  <a:pt x="73" y="95"/>
                </a:lnTo>
                <a:lnTo>
                  <a:pt x="78" y="96"/>
                </a:lnTo>
                <a:lnTo>
                  <a:pt x="81" y="98"/>
                </a:lnTo>
                <a:lnTo>
                  <a:pt x="84" y="99"/>
                </a:lnTo>
                <a:lnTo>
                  <a:pt x="86" y="103"/>
                </a:lnTo>
                <a:lnTo>
                  <a:pt x="89" y="105"/>
                </a:lnTo>
                <a:lnTo>
                  <a:pt x="90" y="109"/>
                </a:lnTo>
                <a:lnTo>
                  <a:pt x="90" y="113"/>
                </a:lnTo>
                <a:lnTo>
                  <a:pt x="89" y="118"/>
                </a:lnTo>
                <a:lnTo>
                  <a:pt x="88" y="123"/>
                </a:lnTo>
                <a:lnTo>
                  <a:pt x="84" y="127"/>
                </a:lnTo>
                <a:lnTo>
                  <a:pt x="81" y="130"/>
                </a:lnTo>
                <a:lnTo>
                  <a:pt x="76" y="133"/>
                </a:lnTo>
                <a:lnTo>
                  <a:pt x="71" y="135"/>
                </a:lnTo>
                <a:lnTo>
                  <a:pt x="64" y="137"/>
                </a:lnTo>
                <a:lnTo>
                  <a:pt x="57" y="137"/>
                </a:lnTo>
                <a:lnTo>
                  <a:pt x="50" y="137"/>
                </a:lnTo>
                <a:lnTo>
                  <a:pt x="42" y="134"/>
                </a:lnTo>
                <a:lnTo>
                  <a:pt x="36" y="132"/>
                </a:lnTo>
                <a:lnTo>
                  <a:pt x="32" y="128"/>
                </a:lnTo>
                <a:lnTo>
                  <a:pt x="27" y="125"/>
                </a:lnTo>
                <a:lnTo>
                  <a:pt x="24" y="119"/>
                </a:lnTo>
                <a:lnTo>
                  <a:pt x="22" y="113"/>
                </a:lnTo>
                <a:lnTo>
                  <a:pt x="21" y="106"/>
                </a:lnTo>
                <a:lnTo>
                  <a:pt x="0" y="10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90" name="Freeform 538"/>
          <p:cNvSpPr>
            <a:spLocks noEditPoints="1"/>
          </p:cNvSpPr>
          <p:nvPr/>
        </p:nvSpPr>
        <p:spPr bwMode="auto">
          <a:xfrm>
            <a:off x="6043613" y="5219700"/>
            <a:ext cx="61912" cy="109538"/>
          </a:xfrm>
          <a:custGeom>
            <a:avLst/>
            <a:gdLst>
              <a:gd name="T0" fmla="*/ 0 w 134"/>
              <a:gd name="T1" fmla="*/ 2147483647 h 207"/>
              <a:gd name="T2" fmla="*/ 2147483647 w 134"/>
              <a:gd name="T3" fmla="*/ 2147483647 h 207"/>
              <a:gd name="T4" fmla="*/ 2147483647 w 134"/>
              <a:gd name="T5" fmla="*/ 2147483647 h 207"/>
              <a:gd name="T6" fmla="*/ 2147483647 w 134"/>
              <a:gd name="T7" fmla="*/ 2147483647 h 207"/>
              <a:gd name="T8" fmla="*/ 2147483647 w 134"/>
              <a:gd name="T9" fmla="*/ 2147483647 h 207"/>
              <a:gd name="T10" fmla="*/ 2147483647 w 134"/>
              <a:gd name="T11" fmla="*/ 2147483647 h 207"/>
              <a:gd name="T12" fmla="*/ 2147483647 w 134"/>
              <a:gd name="T13" fmla="*/ 2147483647 h 207"/>
              <a:gd name="T14" fmla="*/ 2147483647 w 134"/>
              <a:gd name="T15" fmla="*/ 2147483647 h 207"/>
              <a:gd name="T16" fmla="*/ 2147483647 w 134"/>
              <a:gd name="T17" fmla="*/ 2147483647 h 207"/>
              <a:gd name="T18" fmla="*/ 2147483647 w 134"/>
              <a:gd name="T19" fmla="*/ 2147483647 h 207"/>
              <a:gd name="T20" fmla="*/ 2147483647 w 134"/>
              <a:gd name="T21" fmla="*/ 2147483647 h 207"/>
              <a:gd name="T22" fmla="*/ 2147483647 w 134"/>
              <a:gd name="T23" fmla="*/ 2147483647 h 207"/>
              <a:gd name="T24" fmla="*/ 2147483647 w 134"/>
              <a:gd name="T25" fmla="*/ 2147483647 h 207"/>
              <a:gd name="T26" fmla="*/ 2147483647 w 134"/>
              <a:gd name="T27" fmla="*/ 2147483647 h 207"/>
              <a:gd name="T28" fmla="*/ 2147483647 w 134"/>
              <a:gd name="T29" fmla="*/ 2147483647 h 207"/>
              <a:gd name="T30" fmla="*/ 2147483647 w 134"/>
              <a:gd name="T31" fmla="*/ 2147483647 h 207"/>
              <a:gd name="T32" fmla="*/ 2147483647 w 134"/>
              <a:gd name="T33" fmla="*/ 2147483647 h 207"/>
              <a:gd name="T34" fmla="*/ 2147483647 w 134"/>
              <a:gd name="T35" fmla="*/ 2147483647 h 207"/>
              <a:gd name="T36" fmla="*/ 2147483647 w 134"/>
              <a:gd name="T37" fmla="*/ 2147483647 h 207"/>
              <a:gd name="T38" fmla="*/ 2147483647 w 134"/>
              <a:gd name="T39" fmla="*/ 2147483647 h 207"/>
              <a:gd name="T40" fmla="*/ 2147483647 w 134"/>
              <a:gd name="T41" fmla="*/ 2147483647 h 207"/>
              <a:gd name="T42" fmla="*/ 2147483647 w 134"/>
              <a:gd name="T43" fmla="*/ 2147483647 h 207"/>
              <a:gd name="T44" fmla="*/ 2147483647 w 134"/>
              <a:gd name="T45" fmla="*/ 1778126655 h 207"/>
              <a:gd name="T46" fmla="*/ 2147483647 w 134"/>
              <a:gd name="T47" fmla="*/ 1185324107 h 207"/>
              <a:gd name="T48" fmla="*/ 2147483647 w 134"/>
              <a:gd name="T49" fmla="*/ 444671893 h 207"/>
              <a:gd name="T50" fmla="*/ 2147483647 w 134"/>
              <a:gd name="T51" fmla="*/ 148130324 h 207"/>
              <a:gd name="T52" fmla="*/ 2147483647 w 134"/>
              <a:gd name="T53" fmla="*/ 0 h 207"/>
              <a:gd name="T54" fmla="*/ 2147483647 w 134"/>
              <a:gd name="T55" fmla="*/ 0 h 207"/>
              <a:gd name="T56" fmla="*/ 2147483647 w 134"/>
              <a:gd name="T57" fmla="*/ 0 h 207"/>
              <a:gd name="T58" fmla="*/ 0 w 134"/>
              <a:gd name="T59" fmla="*/ 0 h 207"/>
              <a:gd name="T60" fmla="*/ 0 w 134"/>
              <a:gd name="T61" fmla="*/ 2147483647 h 207"/>
              <a:gd name="T62" fmla="*/ 2147483647 w 134"/>
              <a:gd name="T63" fmla="*/ 2147483647 h 207"/>
              <a:gd name="T64" fmla="*/ 2147483647 w 134"/>
              <a:gd name="T65" fmla="*/ 2147483647 h 207"/>
              <a:gd name="T66" fmla="*/ 2147483647 w 134"/>
              <a:gd name="T67" fmla="*/ 2147483647 h 207"/>
              <a:gd name="T68" fmla="*/ 2147483647 w 134"/>
              <a:gd name="T69" fmla="*/ 2147483647 h 207"/>
              <a:gd name="T70" fmla="*/ 2147483647 w 134"/>
              <a:gd name="T71" fmla="*/ 2147483647 h 207"/>
              <a:gd name="T72" fmla="*/ 2147483647 w 134"/>
              <a:gd name="T73" fmla="*/ 2147483647 h 207"/>
              <a:gd name="T74" fmla="*/ 2147483647 w 134"/>
              <a:gd name="T75" fmla="*/ 2147483647 h 207"/>
              <a:gd name="T76" fmla="*/ 2147483647 w 134"/>
              <a:gd name="T77" fmla="*/ 2147483647 h 207"/>
              <a:gd name="T78" fmla="*/ 2147483647 w 134"/>
              <a:gd name="T79" fmla="*/ 2147483647 h 207"/>
              <a:gd name="T80" fmla="*/ 2147483647 w 134"/>
              <a:gd name="T81" fmla="*/ 2147483647 h 207"/>
              <a:gd name="T82" fmla="*/ 2147483647 w 134"/>
              <a:gd name="T83" fmla="*/ 2147483647 h 207"/>
              <a:gd name="T84" fmla="*/ 2147483647 w 134"/>
              <a:gd name="T85" fmla="*/ 2147483647 h 207"/>
              <a:gd name="T86" fmla="*/ 2147483647 w 134"/>
              <a:gd name="T87" fmla="*/ 2147483647 h 207"/>
              <a:gd name="T88" fmla="*/ 2147483647 w 134"/>
              <a:gd name="T89" fmla="*/ 2147483647 h 207"/>
              <a:gd name="T90" fmla="*/ 2147483647 w 134"/>
              <a:gd name="T91" fmla="*/ 2147483647 h 207"/>
              <a:gd name="T92" fmla="*/ 2147483647 w 134"/>
              <a:gd name="T93" fmla="*/ 2147483647 h 207"/>
              <a:gd name="T94" fmla="*/ 2147483647 w 134"/>
              <a:gd name="T95" fmla="*/ 2147483647 h 207"/>
              <a:gd name="T96" fmla="*/ 2147483647 w 134"/>
              <a:gd name="T97" fmla="*/ 2147483647 h 207"/>
              <a:gd name="T98" fmla="*/ 2147483647 w 134"/>
              <a:gd name="T99" fmla="*/ 2147483647 h 207"/>
              <a:gd name="T100" fmla="*/ 2147483647 w 134"/>
              <a:gd name="T101" fmla="*/ 2147483647 h 2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4"/>
              <a:gd name="T154" fmla="*/ 0 h 207"/>
              <a:gd name="T155" fmla="*/ 134 w 134"/>
              <a:gd name="T156" fmla="*/ 207 h 2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4" h="207">
                <a:moveTo>
                  <a:pt x="0" y="207"/>
                </a:moveTo>
                <a:lnTo>
                  <a:pt x="25" y="207"/>
                </a:lnTo>
                <a:lnTo>
                  <a:pt x="25" y="120"/>
                </a:lnTo>
                <a:lnTo>
                  <a:pt x="63" y="120"/>
                </a:lnTo>
                <a:lnTo>
                  <a:pt x="77" y="120"/>
                </a:lnTo>
                <a:lnTo>
                  <a:pt x="90" y="119"/>
                </a:lnTo>
                <a:lnTo>
                  <a:pt x="100" y="116"/>
                </a:lnTo>
                <a:lnTo>
                  <a:pt x="110" y="112"/>
                </a:lnTo>
                <a:lnTo>
                  <a:pt x="115" y="107"/>
                </a:lnTo>
                <a:lnTo>
                  <a:pt x="120" y="102"/>
                </a:lnTo>
                <a:lnTo>
                  <a:pt x="124" y="97"/>
                </a:lnTo>
                <a:lnTo>
                  <a:pt x="128" y="91"/>
                </a:lnTo>
                <a:lnTo>
                  <a:pt x="131" y="84"/>
                </a:lnTo>
                <a:lnTo>
                  <a:pt x="132" y="77"/>
                </a:lnTo>
                <a:lnTo>
                  <a:pt x="134" y="69"/>
                </a:lnTo>
                <a:lnTo>
                  <a:pt x="134" y="60"/>
                </a:lnTo>
                <a:lnTo>
                  <a:pt x="134" y="51"/>
                </a:lnTo>
                <a:lnTo>
                  <a:pt x="133" y="43"/>
                </a:lnTo>
                <a:lnTo>
                  <a:pt x="131" y="35"/>
                </a:lnTo>
                <a:lnTo>
                  <a:pt x="128" y="28"/>
                </a:lnTo>
                <a:lnTo>
                  <a:pt x="124" y="22"/>
                </a:lnTo>
                <a:lnTo>
                  <a:pt x="120" y="16"/>
                </a:lnTo>
                <a:lnTo>
                  <a:pt x="116" y="12"/>
                </a:lnTo>
                <a:lnTo>
                  <a:pt x="110" y="8"/>
                </a:lnTo>
                <a:lnTo>
                  <a:pt x="101" y="3"/>
                </a:lnTo>
                <a:lnTo>
                  <a:pt x="91" y="1"/>
                </a:lnTo>
                <a:lnTo>
                  <a:pt x="80" y="0"/>
                </a:lnTo>
                <a:lnTo>
                  <a:pt x="68" y="0"/>
                </a:lnTo>
                <a:lnTo>
                  <a:pt x="62" y="0"/>
                </a:lnTo>
                <a:lnTo>
                  <a:pt x="0" y="0"/>
                </a:lnTo>
                <a:lnTo>
                  <a:pt x="0" y="207"/>
                </a:lnTo>
                <a:close/>
                <a:moveTo>
                  <a:pt x="25" y="94"/>
                </a:moveTo>
                <a:lnTo>
                  <a:pt x="25" y="25"/>
                </a:lnTo>
                <a:lnTo>
                  <a:pt x="70" y="25"/>
                </a:lnTo>
                <a:lnTo>
                  <a:pt x="79" y="25"/>
                </a:lnTo>
                <a:lnTo>
                  <a:pt x="86" y="28"/>
                </a:lnTo>
                <a:lnTo>
                  <a:pt x="93" y="30"/>
                </a:lnTo>
                <a:lnTo>
                  <a:pt x="98" y="34"/>
                </a:lnTo>
                <a:lnTo>
                  <a:pt x="102" y="38"/>
                </a:lnTo>
                <a:lnTo>
                  <a:pt x="105" y="44"/>
                </a:lnTo>
                <a:lnTo>
                  <a:pt x="106" y="51"/>
                </a:lnTo>
                <a:lnTo>
                  <a:pt x="107" y="59"/>
                </a:lnTo>
                <a:lnTo>
                  <a:pt x="106" y="69"/>
                </a:lnTo>
                <a:lnTo>
                  <a:pt x="105" y="77"/>
                </a:lnTo>
                <a:lnTo>
                  <a:pt x="102" y="83"/>
                </a:lnTo>
                <a:lnTo>
                  <a:pt x="98" y="87"/>
                </a:lnTo>
                <a:lnTo>
                  <a:pt x="93" y="91"/>
                </a:lnTo>
                <a:lnTo>
                  <a:pt x="85" y="93"/>
                </a:lnTo>
                <a:lnTo>
                  <a:pt x="77" y="94"/>
                </a:lnTo>
                <a:lnTo>
                  <a:pt x="67" y="94"/>
                </a:lnTo>
                <a:lnTo>
                  <a:pt x="25" y="9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91" name="Rectangle 539"/>
          <p:cNvSpPr>
            <a:spLocks noChangeArrowheads="1"/>
          </p:cNvSpPr>
          <p:nvPr/>
        </p:nvSpPr>
        <p:spPr bwMode="auto">
          <a:xfrm>
            <a:off x="6094413" y="5311775"/>
            <a:ext cx="12700" cy="17463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92" name="Freeform 540"/>
          <p:cNvSpPr>
            <a:spLocks noEditPoints="1"/>
          </p:cNvSpPr>
          <p:nvPr/>
        </p:nvSpPr>
        <p:spPr bwMode="auto">
          <a:xfrm>
            <a:off x="4851400" y="5418138"/>
            <a:ext cx="60325" cy="103187"/>
          </a:xfrm>
          <a:custGeom>
            <a:avLst/>
            <a:gdLst>
              <a:gd name="T0" fmla="*/ 2147483647 w 129"/>
              <a:gd name="T1" fmla="*/ 2147483647 h 196"/>
              <a:gd name="T2" fmla="*/ 2147483647 w 129"/>
              <a:gd name="T3" fmla="*/ 2147483647 h 196"/>
              <a:gd name="T4" fmla="*/ 2147483647 w 129"/>
              <a:gd name="T5" fmla="*/ 2147483647 h 196"/>
              <a:gd name="T6" fmla="*/ 2147483647 w 129"/>
              <a:gd name="T7" fmla="*/ 2147483647 h 196"/>
              <a:gd name="T8" fmla="*/ 2147483647 w 129"/>
              <a:gd name="T9" fmla="*/ 2147483647 h 196"/>
              <a:gd name="T10" fmla="*/ 2147483647 w 129"/>
              <a:gd name="T11" fmla="*/ 2147483647 h 196"/>
              <a:gd name="T12" fmla="*/ 2147483647 w 129"/>
              <a:gd name="T13" fmla="*/ 0 h 196"/>
              <a:gd name="T14" fmla="*/ 2147483647 w 129"/>
              <a:gd name="T15" fmla="*/ 0 h 196"/>
              <a:gd name="T16" fmla="*/ 0 w 129"/>
              <a:gd name="T17" fmla="*/ 2147483647 h 196"/>
              <a:gd name="T18" fmla="*/ 0 w 129"/>
              <a:gd name="T19" fmla="*/ 2147483647 h 196"/>
              <a:gd name="T20" fmla="*/ 2147483647 w 129"/>
              <a:gd name="T21" fmla="*/ 2147483647 h 196"/>
              <a:gd name="T22" fmla="*/ 2147483647 w 129"/>
              <a:gd name="T23" fmla="*/ 2147483647 h 196"/>
              <a:gd name="T24" fmla="*/ 2147483647 w 129"/>
              <a:gd name="T25" fmla="*/ 2147483647 h 196"/>
              <a:gd name="T26" fmla="*/ 2147483647 w 129"/>
              <a:gd name="T27" fmla="*/ 2147483647 h 196"/>
              <a:gd name="T28" fmla="*/ 2147483647 w 129"/>
              <a:gd name="T29" fmla="*/ 2147483647 h 196"/>
              <a:gd name="T30" fmla="*/ 2147483647 w 129"/>
              <a:gd name="T31" fmla="*/ 2147483647 h 19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6"/>
              <a:gd name="T50" fmla="*/ 129 w 129"/>
              <a:gd name="T51" fmla="*/ 196 h 19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6">
                <a:moveTo>
                  <a:pt x="79" y="196"/>
                </a:moveTo>
                <a:lnTo>
                  <a:pt x="103" y="196"/>
                </a:lnTo>
                <a:lnTo>
                  <a:pt x="103" y="147"/>
                </a:lnTo>
                <a:lnTo>
                  <a:pt x="129" y="147"/>
                </a:lnTo>
                <a:lnTo>
                  <a:pt x="129" y="123"/>
                </a:lnTo>
                <a:lnTo>
                  <a:pt x="103" y="123"/>
                </a:lnTo>
                <a:lnTo>
                  <a:pt x="103" y="0"/>
                </a:lnTo>
                <a:lnTo>
                  <a:pt x="79" y="0"/>
                </a:lnTo>
                <a:lnTo>
                  <a:pt x="0" y="121"/>
                </a:lnTo>
                <a:lnTo>
                  <a:pt x="0" y="147"/>
                </a:lnTo>
                <a:lnTo>
                  <a:pt x="79" y="147"/>
                </a:lnTo>
                <a:lnTo>
                  <a:pt x="79" y="196"/>
                </a:lnTo>
                <a:close/>
                <a:moveTo>
                  <a:pt x="22" y="123"/>
                </a:moveTo>
                <a:lnTo>
                  <a:pt x="79" y="34"/>
                </a:lnTo>
                <a:lnTo>
                  <a:pt x="79" y="123"/>
                </a:lnTo>
                <a:lnTo>
                  <a:pt x="22" y="12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93" name="Freeform 541"/>
          <p:cNvSpPr>
            <a:spLocks/>
          </p:cNvSpPr>
          <p:nvPr/>
        </p:nvSpPr>
        <p:spPr bwMode="auto">
          <a:xfrm>
            <a:off x="4921250" y="5418138"/>
            <a:ext cx="57150" cy="103187"/>
          </a:xfrm>
          <a:custGeom>
            <a:avLst/>
            <a:gdLst>
              <a:gd name="T0" fmla="*/ 2147483647 w 124"/>
              <a:gd name="T1" fmla="*/ 2147483647 h 196"/>
              <a:gd name="T2" fmla="*/ 2147483647 w 124"/>
              <a:gd name="T3" fmla="*/ 2147483647 h 196"/>
              <a:gd name="T4" fmla="*/ 2147483647 w 124"/>
              <a:gd name="T5" fmla="*/ 2147483647 h 196"/>
              <a:gd name="T6" fmla="*/ 2147483647 w 124"/>
              <a:gd name="T7" fmla="*/ 2147483647 h 196"/>
              <a:gd name="T8" fmla="*/ 2147483647 w 124"/>
              <a:gd name="T9" fmla="*/ 2147483647 h 196"/>
              <a:gd name="T10" fmla="*/ 2147483647 w 124"/>
              <a:gd name="T11" fmla="*/ 2147483647 h 196"/>
              <a:gd name="T12" fmla="*/ 2147483647 w 124"/>
              <a:gd name="T13" fmla="*/ 2147483647 h 196"/>
              <a:gd name="T14" fmla="*/ 2147483647 w 124"/>
              <a:gd name="T15" fmla="*/ 2147483647 h 196"/>
              <a:gd name="T16" fmla="*/ 2147483647 w 124"/>
              <a:gd name="T17" fmla="*/ 2147483647 h 196"/>
              <a:gd name="T18" fmla="*/ 2147483647 w 124"/>
              <a:gd name="T19" fmla="*/ 2147483647 h 196"/>
              <a:gd name="T20" fmla="*/ 2147483647 w 124"/>
              <a:gd name="T21" fmla="*/ 0 h 196"/>
              <a:gd name="T22" fmla="*/ 0 w 124"/>
              <a:gd name="T23" fmla="*/ 0 h 196"/>
              <a:gd name="T24" fmla="*/ 0 w 124"/>
              <a:gd name="T25" fmla="*/ 2147483647 h 196"/>
              <a:gd name="T26" fmla="*/ 2147483647 w 124"/>
              <a:gd name="T27" fmla="*/ 2147483647 h 196"/>
              <a:gd name="T28" fmla="*/ 2147483647 w 124"/>
              <a:gd name="T29" fmla="*/ 2147483647 h 196"/>
              <a:gd name="T30" fmla="*/ 2147483647 w 124"/>
              <a:gd name="T31" fmla="*/ 2147483647 h 196"/>
              <a:gd name="T32" fmla="*/ 2147483647 w 124"/>
              <a:gd name="T33" fmla="*/ 2147483647 h 196"/>
              <a:gd name="T34" fmla="*/ 2147483647 w 124"/>
              <a:gd name="T35" fmla="*/ 2147483647 h 196"/>
              <a:gd name="T36" fmla="*/ 2147483647 w 124"/>
              <a:gd name="T37" fmla="*/ 2147483647 h 196"/>
              <a:gd name="T38" fmla="*/ 2147483647 w 124"/>
              <a:gd name="T39" fmla="*/ 2147483647 h 196"/>
              <a:gd name="T40" fmla="*/ 2147483647 w 124"/>
              <a:gd name="T41" fmla="*/ 2147483647 h 196"/>
              <a:gd name="T42" fmla="*/ 2147483647 w 124"/>
              <a:gd name="T43" fmla="*/ 2147483647 h 19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24"/>
              <a:gd name="T67" fmla="*/ 0 h 196"/>
              <a:gd name="T68" fmla="*/ 124 w 124"/>
              <a:gd name="T69" fmla="*/ 196 h 19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24" h="196">
                <a:moveTo>
                  <a:pt x="25" y="196"/>
                </a:moveTo>
                <a:lnTo>
                  <a:pt x="51" y="196"/>
                </a:lnTo>
                <a:lnTo>
                  <a:pt x="54" y="171"/>
                </a:lnTo>
                <a:lnTo>
                  <a:pt x="60" y="148"/>
                </a:lnTo>
                <a:lnTo>
                  <a:pt x="67" y="126"/>
                </a:lnTo>
                <a:lnTo>
                  <a:pt x="74" y="104"/>
                </a:lnTo>
                <a:lnTo>
                  <a:pt x="85" y="83"/>
                </a:lnTo>
                <a:lnTo>
                  <a:pt x="97" y="63"/>
                </a:lnTo>
                <a:lnTo>
                  <a:pt x="109" y="43"/>
                </a:lnTo>
                <a:lnTo>
                  <a:pt x="124" y="24"/>
                </a:lnTo>
                <a:lnTo>
                  <a:pt x="124" y="0"/>
                </a:lnTo>
                <a:lnTo>
                  <a:pt x="0" y="0"/>
                </a:lnTo>
                <a:lnTo>
                  <a:pt x="0" y="27"/>
                </a:lnTo>
                <a:lnTo>
                  <a:pt x="99" y="27"/>
                </a:lnTo>
                <a:lnTo>
                  <a:pt x="84" y="45"/>
                </a:lnTo>
                <a:lnTo>
                  <a:pt x="70" y="65"/>
                </a:lnTo>
                <a:lnTo>
                  <a:pt x="59" y="85"/>
                </a:lnTo>
                <a:lnTo>
                  <a:pt x="48" y="106"/>
                </a:lnTo>
                <a:lnTo>
                  <a:pt x="40" y="127"/>
                </a:lnTo>
                <a:lnTo>
                  <a:pt x="33" y="149"/>
                </a:lnTo>
                <a:lnTo>
                  <a:pt x="28" y="172"/>
                </a:lnTo>
                <a:lnTo>
                  <a:pt x="25" y="19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94" name="Freeform 542"/>
          <p:cNvSpPr>
            <a:spLocks noEditPoints="1"/>
          </p:cNvSpPr>
          <p:nvPr/>
        </p:nvSpPr>
        <p:spPr bwMode="auto">
          <a:xfrm>
            <a:off x="5537200" y="5411788"/>
            <a:ext cx="71438" cy="109537"/>
          </a:xfrm>
          <a:custGeom>
            <a:avLst/>
            <a:gdLst>
              <a:gd name="T0" fmla="*/ 0 w 153"/>
              <a:gd name="T1" fmla="*/ 2147483647 h 208"/>
              <a:gd name="T2" fmla="*/ 2147483647 w 153"/>
              <a:gd name="T3" fmla="*/ 2147483647 h 208"/>
              <a:gd name="T4" fmla="*/ 2147483647 w 153"/>
              <a:gd name="T5" fmla="*/ 2147483647 h 208"/>
              <a:gd name="T6" fmla="*/ 2147483647 w 153"/>
              <a:gd name="T7" fmla="*/ 2147483647 h 208"/>
              <a:gd name="T8" fmla="*/ 2147483647 w 153"/>
              <a:gd name="T9" fmla="*/ 2147483647 h 208"/>
              <a:gd name="T10" fmla="*/ 2147483647 w 153"/>
              <a:gd name="T11" fmla="*/ 2147483647 h 208"/>
              <a:gd name="T12" fmla="*/ 2147483647 w 153"/>
              <a:gd name="T13" fmla="*/ 2147483647 h 208"/>
              <a:gd name="T14" fmla="*/ 2147483647 w 153"/>
              <a:gd name="T15" fmla="*/ 2147483647 h 208"/>
              <a:gd name="T16" fmla="*/ 2147483647 w 153"/>
              <a:gd name="T17" fmla="*/ 2147483647 h 208"/>
              <a:gd name="T18" fmla="*/ 2147483647 w 153"/>
              <a:gd name="T19" fmla="*/ 2147483647 h 208"/>
              <a:gd name="T20" fmla="*/ 2147483647 w 153"/>
              <a:gd name="T21" fmla="*/ 2147483647 h 208"/>
              <a:gd name="T22" fmla="*/ 2147483647 w 153"/>
              <a:gd name="T23" fmla="*/ 2147483647 h 208"/>
              <a:gd name="T24" fmla="*/ 2147483647 w 153"/>
              <a:gd name="T25" fmla="*/ 2147483647 h 208"/>
              <a:gd name="T26" fmla="*/ 2147483647 w 153"/>
              <a:gd name="T27" fmla="*/ 2147483647 h 208"/>
              <a:gd name="T28" fmla="*/ 2147483647 w 153"/>
              <a:gd name="T29" fmla="*/ 2147483647 h 208"/>
              <a:gd name="T30" fmla="*/ 2147483647 w 153"/>
              <a:gd name="T31" fmla="*/ 2147483647 h 208"/>
              <a:gd name="T32" fmla="*/ 2147483647 w 153"/>
              <a:gd name="T33" fmla="*/ 2147483647 h 208"/>
              <a:gd name="T34" fmla="*/ 2147483647 w 153"/>
              <a:gd name="T35" fmla="*/ 2147483647 h 208"/>
              <a:gd name="T36" fmla="*/ 2147483647 w 153"/>
              <a:gd name="T37" fmla="*/ 2147483647 h 208"/>
              <a:gd name="T38" fmla="*/ 2147483647 w 153"/>
              <a:gd name="T39" fmla="*/ 2147483647 h 208"/>
              <a:gd name="T40" fmla="*/ 2147483647 w 153"/>
              <a:gd name="T41" fmla="*/ 2147483647 h 208"/>
              <a:gd name="T42" fmla="*/ 2147483647 w 153"/>
              <a:gd name="T43" fmla="*/ 2147483647 h 208"/>
              <a:gd name="T44" fmla="*/ 2147483647 w 153"/>
              <a:gd name="T45" fmla="*/ 2147483647 h 208"/>
              <a:gd name="T46" fmla="*/ 2147483647 w 153"/>
              <a:gd name="T47" fmla="*/ 2147483647 h 208"/>
              <a:gd name="T48" fmla="*/ 2147483647 w 153"/>
              <a:gd name="T49" fmla="*/ 2147483647 h 208"/>
              <a:gd name="T50" fmla="*/ 2147483647 w 153"/>
              <a:gd name="T51" fmla="*/ 2147483647 h 208"/>
              <a:gd name="T52" fmla="*/ 2147483647 w 153"/>
              <a:gd name="T53" fmla="*/ 2147483647 h 208"/>
              <a:gd name="T54" fmla="*/ 2147483647 w 153"/>
              <a:gd name="T55" fmla="*/ 2147483647 h 208"/>
              <a:gd name="T56" fmla="*/ 2147483647 w 153"/>
              <a:gd name="T57" fmla="*/ 1606565542 h 208"/>
              <a:gd name="T58" fmla="*/ 2147483647 w 153"/>
              <a:gd name="T59" fmla="*/ 1022234004 h 208"/>
              <a:gd name="T60" fmla="*/ 2147483647 w 153"/>
              <a:gd name="T61" fmla="*/ 584054536 h 208"/>
              <a:gd name="T62" fmla="*/ 2147483647 w 153"/>
              <a:gd name="T63" fmla="*/ 292027268 h 208"/>
              <a:gd name="T64" fmla="*/ 2147483647 w 153"/>
              <a:gd name="T65" fmla="*/ 0 h 208"/>
              <a:gd name="T66" fmla="*/ 2147483647 w 153"/>
              <a:gd name="T67" fmla="*/ 0 h 208"/>
              <a:gd name="T68" fmla="*/ 0 w 153"/>
              <a:gd name="T69" fmla="*/ 0 h 208"/>
              <a:gd name="T70" fmla="*/ 0 w 153"/>
              <a:gd name="T71" fmla="*/ 2147483647 h 208"/>
              <a:gd name="T72" fmla="*/ 2147483647 w 153"/>
              <a:gd name="T73" fmla="*/ 2147483647 h 208"/>
              <a:gd name="T74" fmla="*/ 2147483647 w 153"/>
              <a:gd name="T75" fmla="*/ 2147483647 h 208"/>
              <a:gd name="T76" fmla="*/ 2147483647 w 153"/>
              <a:gd name="T77" fmla="*/ 2147483647 h 208"/>
              <a:gd name="T78" fmla="*/ 2147483647 w 153"/>
              <a:gd name="T79" fmla="*/ 2147483647 h 208"/>
              <a:gd name="T80" fmla="*/ 2147483647 w 153"/>
              <a:gd name="T81" fmla="*/ 2147483647 h 208"/>
              <a:gd name="T82" fmla="*/ 2147483647 w 153"/>
              <a:gd name="T83" fmla="*/ 2147483647 h 208"/>
              <a:gd name="T84" fmla="*/ 2147483647 w 153"/>
              <a:gd name="T85" fmla="*/ 2147483647 h 208"/>
              <a:gd name="T86" fmla="*/ 2147483647 w 153"/>
              <a:gd name="T87" fmla="*/ 2147483647 h 208"/>
              <a:gd name="T88" fmla="*/ 2147483647 w 153"/>
              <a:gd name="T89" fmla="*/ 2147483647 h 208"/>
              <a:gd name="T90" fmla="*/ 2147483647 w 153"/>
              <a:gd name="T91" fmla="*/ 2147483647 h 208"/>
              <a:gd name="T92" fmla="*/ 2147483647 w 153"/>
              <a:gd name="T93" fmla="*/ 2147483647 h 208"/>
              <a:gd name="T94" fmla="*/ 2147483647 w 153"/>
              <a:gd name="T95" fmla="*/ 2147483647 h 208"/>
              <a:gd name="T96" fmla="*/ 2147483647 w 153"/>
              <a:gd name="T97" fmla="*/ 2147483647 h 208"/>
              <a:gd name="T98" fmla="*/ 2147483647 w 153"/>
              <a:gd name="T99" fmla="*/ 2147483647 h 208"/>
              <a:gd name="T100" fmla="*/ 2147483647 w 153"/>
              <a:gd name="T101" fmla="*/ 2147483647 h 208"/>
              <a:gd name="T102" fmla="*/ 2147483647 w 153"/>
              <a:gd name="T103" fmla="*/ 2147483647 h 208"/>
              <a:gd name="T104" fmla="*/ 2147483647 w 153"/>
              <a:gd name="T105" fmla="*/ 2147483647 h 208"/>
              <a:gd name="T106" fmla="*/ 2147483647 w 153"/>
              <a:gd name="T107" fmla="*/ 2147483647 h 208"/>
              <a:gd name="T108" fmla="*/ 2147483647 w 153"/>
              <a:gd name="T109" fmla="*/ 2147483647 h 208"/>
              <a:gd name="T110" fmla="*/ 2147483647 w 153"/>
              <a:gd name="T111" fmla="*/ 2147483647 h 2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3"/>
              <a:gd name="T169" fmla="*/ 0 h 208"/>
              <a:gd name="T170" fmla="*/ 153 w 153"/>
              <a:gd name="T171" fmla="*/ 208 h 2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3" h="208">
                <a:moveTo>
                  <a:pt x="0" y="208"/>
                </a:moveTo>
                <a:lnTo>
                  <a:pt x="71" y="208"/>
                </a:lnTo>
                <a:lnTo>
                  <a:pt x="81" y="208"/>
                </a:lnTo>
                <a:lnTo>
                  <a:pt x="89" y="205"/>
                </a:lnTo>
                <a:lnTo>
                  <a:pt x="97" y="204"/>
                </a:lnTo>
                <a:lnTo>
                  <a:pt x="106" y="201"/>
                </a:lnTo>
                <a:lnTo>
                  <a:pt x="113" y="197"/>
                </a:lnTo>
                <a:lnTo>
                  <a:pt x="120" y="191"/>
                </a:lnTo>
                <a:lnTo>
                  <a:pt x="126" y="187"/>
                </a:lnTo>
                <a:lnTo>
                  <a:pt x="131" y="180"/>
                </a:lnTo>
                <a:lnTo>
                  <a:pt x="136" y="173"/>
                </a:lnTo>
                <a:lnTo>
                  <a:pt x="141" y="165"/>
                </a:lnTo>
                <a:lnTo>
                  <a:pt x="145" y="156"/>
                </a:lnTo>
                <a:lnTo>
                  <a:pt x="148" y="146"/>
                </a:lnTo>
                <a:lnTo>
                  <a:pt x="150" y="137"/>
                </a:lnTo>
                <a:lnTo>
                  <a:pt x="152" y="125"/>
                </a:lnTo>
                <a:lnTo>
                  <a:pt x="153" y="113"/>
                </a:lnTo>
                <a:lnTo>
                  <a:pt x="153" y="101"/>
                </a:lnTo>
                <a:lnTo>
                  <a:pt x="153" y="89"/>
                </a:lnTo>
                <a:lnTo>
                  <a:pt x="152" y="78"/>
                </a:lnTo>
                <a:lnTo>
                  <a:pt x="150" y="68"/>
                </a:lnTo>
                <a:lnTo>
                  <a:pt x="148" y="57"/>
                </a:lnTo>
                <a:lnTo>
                  <a:pt x="145" y="49"/>
                </a:lnTo>
                <a:lnTo>
                  <a:pt x="142" y="40"/>
                </a:lnTo>
                <a:lnTo>
                  <a:pt x="137" y="33"/>
                </a:lnTo>
                <a:lnTo>
                  <a:pt x="132" y="26"/>
                </a:lnTo>
                <a:lnTo>
                  <a:pt x="127" y="20"/>
                </a:lnTo>
                <a:lnTo>
                  <a:pt x="121" y="16"/>
                </a:lnTo>
                <a:lnTo>
                  <a:pt x="114" y="11"/>
                </a:lnTo>
                <a:lnTo>
                  <a:pt x="107" y="7"/>
                </a:lnTo>
                <a:lnTo>
                  <a:pt x="100" y="4"/>
                </a:lnTo>
                <a:lnTo>
                  <a:pt x="91" y="2"/>
                </a:lnTo>
                <a:lnTo>
                  <a:pt x="82" y="0"/>
                </a:lnTo>
                <a:lnTo>
                  <a:pt x="72" y="0"/>
                </a:lnTo>
                <a:lnTo>
                  <a:pt x="0" y="0"/>
                </a:lnTo>
                <a:lnTo>
                  <a:pt x="0" y="208"/>
                </a:lnTo>
                <a:close/>
                <a:moveTo>
                  <a:pt x="70" y="25"/>
                </a:moveTo>
                <a:lnTo>
                  <a:pt x="83" y="26"/>
                </a:lnTo>
                <a:lnTo>
                  <a:pt x="94" y="29"/>
                </a:lnTo>
                <a:lnTo>
                  <a:pt x="104" y="36"/>
                </a:lnTo>
                <a:lnTo>
                  <a:pt x="112" y="45"/>
                </a:lnTo>
                <a:lnTo>
                  <a:pt x="118" y="56"/>
                </a:lnTo>
                <a:lnTo>
                  <a:pt x="123" y="69"/>
                </a:lnTo>
                <a:lnTo>
                  <a:pt x="126" y="84"/>
                </a:lnTo>
                <a:lnTo>
                  <a:pt x="127" y="103"/>
                </a:lnTo>
                <a:lnTo>
                  <a:pt x="126" y="121"/>
                </a:lnTo>
                <a:lnTo>
                  <a:pt x="124" y="137"/>
                </a:lnTo>
                <a:lnTo>
                  <a:pt x="118" y="151"/>
                </a:lnTo>
                <a:lnTo>
                  <a:pt x="112" y="162"/>
                </a:lnTo>
                <a:lnTo>
                  <a:pt x="105" y="170"/>
                </a:lnTo>
                <a:lnTo>
                  <a:pt x="94" y="177"/>
                </a:lnTo>
                <a:lnTo>
                  <a:pt x="83" y="181"/>
                </a:lnTo>
                <a:lnTo>
                  <a:pt x="70" y="182"/>
                </a:lnTo>
                <a:lnTo>
                  <a:pt x="26" y="182"/>
                </a:lnTo>
                <a:lnTo>
                  <a:pt x="26" y="25"/>
                </a:lnTo>
                <a:lnTo>
                  <a:pt x="70" y="2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95" name="Freeform 543"/>
          <p:cNvSpPr>
            <a:spLocks noEditPoints="1"/>
          </p:cNvSpPr>
          <p:nvPr/>
        </p:nvSpPr>
        <p:spPr bwMode="auto">
          <a:xfrm>
            <a:off x="5619750" y="5440363"/>
            <a:ext cx="63500" cy="82550"/>
          </a:xfrm>
          <a:custGeom>
            <a:avLst/>
            <a:gdLst>
              <a:gd name="T0" fmla="*/ 227681871 w 131"/>
              <a:gd name="T1" fmla="*/ 2147483647 h 158"/>
              <a:gd name="T2" fmla="*/ 1138879725 w 131"/>
              <a:gd name="T3" fmla="*/ 2147483647 h 158"/>
              <a:gd name="T4" fmla="*/ 2147483647 w 131"/>
              <a:gd name="T5" fmla="*/ 2147483647 h 158"/>
              <a:gd name="T6" fmla="*/ 2147483647 w 131"/>
              <a:gd name="T7" fmla="*/ 2147483647 h 158"/>
              <a:gd name="T8" fmla="*/ 2147483647 w 131"/>
              <a:gd name="T9" fmla="*/ 2147483647 h 158"/>
              <a:gd name="T10" fmla="*/ 2147483647 w 131"/>
              <a:gd name="T11" fmla="*/ 2147483647 h 158"/>
              <a:gd name="T12" fmla="*/ 2147483647 w 131"/>
              <a:gd name="T13" fmla="*/ 2147483647 h 158"/>
              <a:gd name="T14" fmla="*/ 2147483647 w 131"/>
              <a:gd name="T15" fmla="*/ 2147483647 h 158"/>
              <a:gd name="T16" fmla="*/ 2147483647 w 131"/>
              <a:gd name="T17" fmla="*/ 2147483647 h 158"/>
              <a:gd name="T18" fmla="*/ 2147483647 w 131"/>
              <a:gd name="T19" fmla="*/ 2147483647 h 158"/>
              <a:gd name="T20" fmla="*/ 2147483647 w 131"/>
              <a:gd name="T21" fmla="*/ 1568775937 h 158"/>
              <a:gd name="T22" fmla="*/ 2147483647 w 131"/>
              <a:gd name="T23" fmla="*/ 142492282 h 158"/>
              <a:gd name="T24" fmla="*/ 2147483647 w 131"/>
              <a:gd name="T25" fmla="*/ 142492282 h 158"/>
              <a:gd name="T26" fmla="*/ 2147483647 w 131"/>
              <a:gd name="T27" fmla="*/ 1568775937 h 158"/>
              <a:gd name="T28" fmla="*/ 1138879725 w 131"/>
              <a:gd name="T29" fmla="*/ 2147483647 h 158"/>
              <a:gd name="T30" fmla="*/ 227681871 w 131"/>
              <a:gd name="T31" fmla="*/ 2147483647 h 158"/>
              <a:gd name="T32" fmla="*/ 2147483647 w 131"/>
              <a:gd name="T33" fmla="*/ 2147483647 h 158"/>
              <a:gd name="T34" fmla="*/ 2147483647 w 131"/>
              <a:gd name="T35" fmla="*/ 2147483647 h 158"/>
              <a:gd name="T36" fmla="*/ 2147483647 w 131"/>
              <a:gd name="T37" fmla="*/ 2147483647 h 158"/>
              <a:gd name="T38" fmla="*/ 2147483647 w 131"/>
              <a:gd name="T39" fmla="*/ 2147483647 h 158"/>
              <a:gd name="T40" fmla="*/ 2147483647 w 131"/>
              <a:gd name="T41" fmla="*/ 2147483647 h 158"/>
              <a:gd name="T42" fmla="*/ 2147483647 w 131"/>
              <a:gd name="T43" fmla="*/ 2147483647 h 158"/>
              <a:gd name="T44" fmla="*/ 2147483647 w 131"/>
              <a:gd name="T45" fmla="*/ 2147483647 h 158"/>
              <a:gd name="T46" fmla="*/ 2147483647 w 131"/>
              <a:gd name="T47" fmla="*/ 2147483647 h 158"/>
              <a:gd name="T48" fmla="*/ 2147483647 w 131"/>
              <a:gd name="T49" fmla="*/ 2147483647 h 158"/>
              <a:gd name="T50" fmla="*/ 2147483647 w 131"/>
              <a:gd name="T51" fmla="*/ 2147483647 h 158"/>
              <a:gd name="T52" fmla="*/ 2147483647 w 131"/>
              <a:gd name="T53" fmla="*/ 2147483647 h 158"/>
              <a:gd name="T54" fmla="*/ 2147483647 w 131"/>
              <a:gd name="T55" fmla="*/ 2147483647 h 158"/>
              <a:gd name="T56" fmla="*/ 2147483647 w 131"/>
              <a:gd name="T57" fmla="*/ 2147483647 h 158"/>
              <a:gd name="T58" fmla="*/ 2147483647 w 131"/>
              <a:gd name="T59" fmla="*/ 2147483647 h 158"/>
              <a:gd name="T60" fmla="*/ 2147483647 w 131"/>
              <a:gd name="T61" fmla="*/ 2147483647 h 158"/>
              <a:gd name="T62" fmla="*/ 2147483647 w 131"/>
              <a:gd name="T63" fmla="*/ 2147483647 h 158"/>
              <a:gd name="T64" fmla="*/ 2147483647 w 131"/>
              <a:gd name="T65" fmla="*/ 2147483647 h 15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1"/>
              <a:gd name="T100" fmla="*/ 0 h 158"/>
              <a:gd name="T101" fmla="*/ 131 w 131"/>
              <a:gd name="T102" fmla="*/ 158 h 15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1" h="158">
                <a:moveTo>
                  <a:pt x="0" y="79"/>
                </a:moveTo>
                <a:lnTo>
                  <a:pt x="2" y="96"/>
                </a:lnTo>
                <a:lnTo>
                  <a:pt x="5" y="113"/>
                </a:lnTo>
                <a:lnTo>
                  <a:pt x="10" y="127"/>
                </a:lnTo>
                <a:lnTo>
                  <a:pt x="17" y="137"/>
                </a:lnTo>
                <a:lnTo>
                  <a:pt x="27" y="147"/>
                </a:lnTo>
                <a:lnTo>
                  <a:pt x="38" y="152"/>
                </a:lnTo>
                <a:lnTo>
                  <a:pt x="51" y="157"/>
                </a:lnTo>
                <a:lnTo>
                  <a:pt x="66" y="158"/>
                </a:lnTo>
                <a:lnTo>
                  <a:pt x="81" y="157"/>
                </a:lnTo>
                <a:lnTo>
                  <a:pt x="93" y="152"/>
                </a:lnTo>
                <a:lnTo>
                  <a:pt x="105" y="147"/>
                </a:lnTo>
                <a:lnTo>
                  <a:pt x="114" y="137"/>
                </a:lnTo>
                <a:lnTo>
                  <a:pt x="122" y="127"/>
                </a:lnTo>
                <a:lnTo>
                  <a:pt x="127" y="113"/>
                </a:lnTo>
                <a:lnTo>
                  <a:pt x="130" y="96"/>
                </a:lnTo>
                <a:lnTo>
                  <a:pt x="131" y="79"/>
                </a:lnTo>
                <a:lnTo>
                  <a:pt x="130" y="62"/>
                </a:lnTo>
                <a:lnTo>
                  <a:pt x="127" y="45"/>
                </a:lnTo>
                <a:lnTo>
                  <a:pt x="122" y="31"/>
                </a:lnTo>
                <a:lnTo>
                  <a:pt x="114" y="21"/>
                </a:lnTo>
                <a:lnTo>
                  <a:pt x="105" y="11"/>
                </a:lnTo>
                <a:lnTo>
                  <a:pt x="93" y="6"/>
                </a:lnTo>
                <a:lnTo>
                  <a:pt x="81" y="1"/>
                </a:lnTo>
                <a:lnTo>
                  <a:pt x="66" y="0"/>
                </a:lnTo>
                <a:lnTo>
                  <a:pt x="51" y="1"/>
                </a:lnTo>
                <a:lnTo>
                  <a:pt x="38" y="6"/>
                </a:lnTo>
                <a:lnTo>
                  <a:pt x="27" y="11"/>
                </a:lnTo>
                <a:lnTo>
                  <a:pt x="17" y="21"/>
                </a:lnTo>
                <a:lnTo>
                  <a:pt x="10" y="31"/>
                </a:lnTo>
                <a:lnTo>
                  <a:pt x="5" y="45"/>
                </a:lnTo>
                <a:lnTo>
                  <a:pt x="2" y="62"/>
                </a:lnTo>
                <a:lnTo>
                  <a:pt x="0" y="79"/>
                </a:lnTo>
                <a:close/>
                <a:moveTo>
                  <a:pt x="24" y="79"/>
                </a:moveTo>
                <a:lnTo>
                  <a:pt x="25" y="66"/>
                </a:lnTo>
                <a:lnTo>
                  <a:pt x="27" y="55"/>
                </a:lnTo>
                <a:lnTo>
                  <a:pt x="30" y="45"/>
                </a:lnTo>
                <a:lnTo>
                  <a:pt x="34" y="37"/>
                </a:lnTo>
                <a:lnTo>
                  <a:pt x="41" y="30"/>
                </a:lnTo>
                <a:lnTo>
                  <a:pt x="48" y="25"/>
                </a:lnTo>
                <a:lnTo>
                  <a:pt x="56" y="23"/>
                </a:lnTo>
                <a:lnTo>
                  <a:pt x="66" y="22"/>
                </a:lnTo>
                <a:lnTo>
                  <a:pt x="75" y="23"/>
                </a:lnTo>
                <a:lnTo>
                  <a:pt x="84" y="25"/>
                </a:lnTo>
                <a:lnTo>
                  <a:pt x="90" y="30"/>
                </a:lnTo>
                <a:lnTo>
                  <a:pt x="96" y="37"/>
                </a:lnTo>
                <a:lnTo>
                  <a:pt x="101" y="45"/>
                </a:lnTo>
                <a:lnTo>
                  <a:pt x="104" y="55"/>
                </a:lnTo>
                <a:lnTo>
                  <a:pt x="106" y="66"/>
                </a:lnTo>
                <a:lnTo>
                  <a:pt x="107" y="79"/>
                </a:lnTo>
                <a:lnTo>
                  <a:pt x="106" y="92"/>
                </a:lnTo>
                <a:lnTo>
                  <a:pt x="104" y="103"/>
                </a:lnTo>
                <a:lnTo>
                  <a:pt x="101" y="114"/>
                </a:lnTo>
                <a:lnTo>
                  <a:pt x="96" y="121"/>
                </a:lnTo>
                <a:lnTo>
                  <a:pt x="90" y="128"/>
                </a:lnTo>
                <a:lnTo>
                  <a:pt x="84" y="133"/>
                </a:lnTo>
                <a:lnTo>
                  <a:pt x="75" y="135"/>
                </a:lnTo>
                <a:lnTo>
                  <a:pt x="66" y="136"/>
                </a:lnTo>
                <a:lnTo>
                  <a:pt x="56" y="135"/>
                </a:lnTo>
                <a:lnTo>
                  <a:pt x="48" y="133"/>
                </a:lnTo>
                <a:lnTo>
                  <a:pt x="41" y="128"/>
                </a:lnTo>
                <a:lnTo>
                  <a:pt x="34" y="121"/>
                </a:lnTo>
                <a:lnTo>
                  <a:pt x="30" y="114"/>
                </a:lnTo>
                <a:lnTo>
                  <a:pt x="27" y="103"/>
                </a:lnTo>
                <a:lnTo>
                  <a:pt x="25" y="92"/>
                </a:lnTo>
                <a:lnTo>
                  <a:pt x="24" y="7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96" name="Freeform 544"/>
          <p:cNvSpPr>
            <a:spLocks/>
          </p:cNvSpPr>
          <p:nvPr/>
        </p:nvSpPr>
        <p:spPr bwMode="auto">
          <a:xfrm>
            <a:off x="5695950" y="5440363"/>
            <a:ext cx="88900" cy="80962"/>
          </a:xfrm>
          <a:custGeom>
            <a:avLst/>
            <a:gdLst>
              <a:gd name="T0" fmla="*/ 2147483647 w 190"/>
              <a:gd name="T1" fmla="*/ 2147483647 h 155"/>
              <a:gd name="T2" fmla="*/ 2147483647 w 190"/>
              <a:gd name="T3" fmla="*/ 2147483647 h 155"/>
              <a:gd name="T4" fmla="*/ 2147483647 w 190"/>
              <a:gd name="T5" fmla="*/ 2147483647 h 155"/>
              <a:gd name="T6" fmla="*/ 2147483647 w 190"/>
              <a:gd name="T7" fmla="*/ 2147483647 h 155"/>
              <a:gd name="T8" fmla="*/ 2147483647 w 190"/>
              <a:gd name="T9" fmla="*/ 855062589 h 155"/>
              <a:gd name="T10" fmla="*/ 2147483647 w 190"/>
              <a:gd name="T11" fmla="*/ 0 h 155"/>
              <a:gd name="T12" fmla="*/ 2147483647 w 190"/>
              <a:gd name="T13" fmla="*/ 855062589 h 155"/>
              <a:gd name="T14" fmla="*/ 2147483647 w 190"/>
              <a:gd name="T15" fmla="*/ 2147483647 h 155"/>
              <a:gd name="T16" fmla="*/ 2147483647 w 190"/>
              <a:gd name="T17" fmla="*/ 1852545115 h 155"/>
              <a:gd name="T18" fmla="*/ 2147483647 w 190"/>
              <a:gd name="T19" fmla="*/ 855062589 h 155"/>
              <a:gd name="T20" fmla="*/ 2147483647 w 190"/>
              <a:gd name="T21" fmla="*/ 142419480 h 155"/>
              <a:gd name="T22" fmla="*/ 2147483647 w 190"/>
              <a:gd name="T23" fmla="*/ 0 h 155"/>
              <a:gd name="T24" fmla="*/ 2147483647 w 190"/>
              <a:gd name="T25" fmla="*/ 142419480 h 155"/>
              <a:gd name="T26" fmla="*/ 2147483647 w 190"/>
              <a:gd name="T27" fmla="*/ 855062589 h 155"/>
              <a:gd name="T28" fmla="*/ 2147483647 w 190"/>
              <a:gd name="T29" fmla="*/ 1995236667 h 155"/>
              <a:gd name="T30" fmla="*/ 2147483647 w 190"/>
              <a:gd name="T31" fmla="*/ 2147483647 h 155"/>
              <a:gd name="T32" fmla="*/ 0 w 190"/>
              <a:gd name="T33" fmla="*/ 427531556 h 155"/>
              <a:gd name="T34" fmla="*/ 2147483647 w 190"/>
              <a:gd name="T35" fmla="*/ 2147483647 h 155"/>
              <a:gd name="T36" fmla="*/ 2147483647 w 190"/>
              <a:gd name="T37" fmla="*/ 2147483647 h 155"/>
              <a:gd name="T38" fmla="*/ 2147483647 w 190"/>
              <a:gd name="T39" fmla="*/ 2147483647 h 155"/>
              <a:gd name="T40" fmla="*/ 2147483647 w 190"/>
              <a:gd name="T41" fmla="*/ 2147483647 h 155"/>
              <a:gd name="T42" fmla="*/ 2147483647 w 190"/>
              <a:gd name="T43" fmla="*/ 2147483647 h 155"/>
              <a:gd name="T44" fmla="*/ 2147483647 w 190"/>
              <a:gd name="T45" fmla="*/ 2147483647 h 155"/>
              <a:gd name="T46" fmla="*/ 2147483647 w 190"/>
              <a:gd name="T47" fmla="*/ 2147483647 h 155"/>
              <a:gd name="T48" fmla="*/ 2147483647 w 190"/>
              <a:gd name="T49" fmla="*/ 2147483647 h 155"/>
              <a:gd name="T50" fmla="*/ 2147483647 w 190"/>
              <a:gd name="T51" fmla="*/ 2147483647 h 155"/>
              <a:gd name="T52" fmla="*/ 2147483647 w 190"/>
              <a:gd name="T53" fmla="*/ 2147483647 h 155"/>
              <a:gd name="T54" fmla="*/ 2147483647 w 190"/>
              <a:gd name="T55" fmla="*/ 2147483647 h 155"/>
              <a:gd name="T56" fmla="*/ 2147483647 w 190"/>
              <a:gd name="T57" fmla="*/ 2147483647 h 155"/>
              <a:gd name="T58" fmla="*/ 2147483647 w 190"/>
              <a:gd name="T59" fmla="*/ 2147483647 h 155"/>
              <a:gd name="T60" fmla="*/ 2147483647 w 190"/>
              <a:gd name="T61" fmla="*/ 2147483647 h 155"/>
              <a:gd name="T62" fmla="*/ 2147483647 w 190"/>
              <a:gd name="T63" fmla="*/ 2147483647 h 155"/>
              <a:gd name="T64" fmla="*/ 2147483647 w 190"/>
              <a:gd name="T65" fmla="*/ 2147483647 h 155"/>
              <a:gd name="T66" fmla="*/ 2147483647 w 190"/>
              <a:gd name="T67" fmla="*/ 2147483647 h 155"/>
              <a:gd name="T68" fmla="*/ 2147483647 w 190"/>
              <a:gd name="T69" fmla="*/ 2147483647 h 155"/>
              <a:gd name="T70" fmla="*/ 2147483647 w 190"/>
              <a:gd name="T71" fmla="*/ 2147483647 h 1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0"/>
              <a:gd name="T109" fmla="*/ 0 h 155"/>
              <a:gd name="T110" fmla="*/ 190 w 190"/>
              <a:gd name="T111" fmla="*/ 155 h 15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0" h="155">
                <a:moveTo>
                  <a:pt x="166" y="155"/>
                </a:moveTo>
                <a:lnTo>
                  <a:pt x="190" y="155"/>
                </a:lnTo>
                <a:lnTo>
                  <a:pt x="190" y="64"/>
                </a:lnTo>
                <a:lnTo>
                  <a:pt x="190" y="59"/>
                </a:lnTo>
                <a:lnTo>
                  <a:pt x="190" y="48"/>
                </a:lnTo>
                <a:lnTo>
                  <a:pt x="188" y="38"/>
                </a:lnTo>
                <a:lnTo>
                  <a:pt x="187" y="29"/>
                </a:lnTo>
                <a:lnTo>
                  <a:pt x="184" y="21"/>
                </a:lnTo>
                <a:lnTo>
                  <a:pt x="178" y="11"/>
                </a:lnTo>
                <a:lnTo>
                  <a:pt x="169" y="6"/>
                </a:lnTo>
                <a:lnTo>
                  <a:pt x="159" y="1"/>
                </a:lnTo>
                <a:lnTo>
                  <a:pt x="146" y="0"/>
                </a:lnTo>
                <a:lnTo>
                  <a:pt x="133" y="1"/>
                </a:lnTo>
                <a:lnTo>
                  <a:pt x="121" y="6"/>
                </a:lnTo>
                <a:lnTo>
                  <a:pt x="111" y="13"/>
                </a:lnTo>
                <a:lnTo>
                  <a:pt x="102" y="23"/>
                </a:lnTo>
                <a:lnTo>
                  <a:pt x="99" y="17"/>
                </a:lnTo>
                <a:lnTo>
                  <a:pt x="95" y="13"/>
                </a:lnTo>
                <a:lnTo>
                  <a:pt x="90" y="9"/>
                </a:lnTo>
                <a:lnTo>
                  <a:pt x="86" y="6"/>
                </a:lnTo>
                <a:lnTo>
                  <a:pt x="82" y="3"/>
                </a:lnTo>
                <a:lnTo>
                  <a:pt x="77" y="1"/>
                </a:lnTo>
                <a:lnTo>
                  <a:pt x="70" y="0"/>
                </a:lnTo>
                <a:lnTo>
                  <a:pt x="64" y="0"/>
                </a:lnTo>
                <a:lnTo>
                  <a:pt x="58" y="0"/>
                </a:lnTo>
                <a:lnTo>
                  <a:pt x="51" y="1"/>
                </a:lnTo>
                <a:lnTo>
                  <a:pt x="45" y="3"/>
                </a:lnTo>
                <a:lnTo>
                  <a:pt x="40" y="6"/>
                </a:lnTo>
                <a:lnTo>
                  <a:pt x="35" y="9"/>
                </a:lnTo>
                <a:lnTo>
                  <a:pt x="30" y="14"/>
                </a:lnTo>
                <a:lnTo>
                  <a:pt x="26" y="18"/>
                </a:lnTo>
                <a:lnTo>
                  <a:pt x="22" y="24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lnTo>
                  <a:pt x="23" y="155"/>
                </a:lnTo>
                <a:lnTo>
                  <a:pt x="23" y="65"/>
                </a:lnTo>
                <a:lnTo>
                  <a:pt x="24" y="56"/>
                </a:lnTo>
                <a:lnTo>
                  <a:pt x="25" y="46"/>
                </a:lnTo>
                <a:lnTo>
                  <a:pt x="28" y="39"/>
                </a:lnTo>
                <a:lnTo>
                  <a:pt x="32" y="34"/>
                </a:lnTo>
                <a:lnTo>
                  <a:pt x="38" y="29"/>
                </a:lnTo>
                <a:lnTo>
                  <a:pt x="43" y="25"/>
                </a:lnTo>
                <a:lnTo>
                  <a:pt x="50" y="23"/>
                </a:lnTo>
                <a:lnTo>
                  <a:pt x="58" y="22"/>
                </a:lnTo>
                <a:lnTo>
                  <a:pt x="65" y="23"/>
                </a:lnTo>
                <a:lnTo>
                  <a:pt x="70" y="24"/>
                </a:lnTo>
                <a:lnTo>
                  <a:pt x="75" y="28"/>
                </a:lnTo>
                <a:lnTo>
                  <a:pt x="78" y="31"/>
                </a:lnTo>
                <a:lnTo>
                  <a:pt x="81" y="37"/>
                </a:lnTo>
                <a:lnTo>
                  <a:pt x="82" y="44"/>
                </a:lnTo>
                <a:lnTo>
                  <a:pt x="83" y="52"/>
                </a:lnTo>
                <a:lnTo>
                  <a:pt x="83" y="62"/>
                </a:lnTo>
                <a:lnTo>
                  <a:pt x="83" y="155"/>
                </a:lnTo>
                <a:lnTo>
                  <a:pt x="106" y="155"/>
                </a:lnTo>
                <a:lnTo>
                  <a:pt x="106" y="65"/>
                </a:lnTo>
                <a:lnTo>
                  <a:pt x="107" y="56"/>
                </a:lnTo>
                <a:lnTo>
                  <a:pt x="108" y="46"/>
                </a:lnTo>
                <a:lnTo>
                  <a:pt x="111" y="39"/>
                </a:lnTo>
                <a:lnTo>
                  <a:pt x="116" y="34"/>
                </a:lnTo>
                <a:lnTo>
                  <a:pt x="121" y="29"/>
                </a:lnTo>
                <a:lnTo>
                  <a:pt x="126" y="24"/>
                </a:lnTo>
                <a:lnTo>
                  <a:pt x="134" y="23"/>
                </a:lnTo>
                <a:lnTo>
                  <a:pt x="141" y="22"/>
                </a:lnTo>
                <a:lnTo>
                  <a:pt x="148" y="23"/>
                </a:lnTo>
                <a:lnTo>
                  <a:pt x="154" y="24"/>
                </a:lnTo>
                <a:lnTo>
                  <a:pt x="158" y="28"/>
                </a:lnTo>
                <a:lnTo>
                  <a:pt x="161" y="31"/>
                </a:lnTo>
                <a:lnTo>
                  <a:pt x="164" y="37"/>
                </a:lnTo>
                <a:lnTo>
                  <a:pt x="165" y="44"/>
                </a:lnTo>
                <a:lnTo>
                  <a:pt x="166" y="52"/>
                </a:lnTo>
                <a:lnTo>
                  <a:pt x="166" y="62"/>
                </a:lnTo>
                <a:lnTo>
                  <a:pt x="166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97" name="Freeform 545"/>
          <p:cNvSpPr>
            <a:spLocks noEditPoints="1"/>
          </p:cNvSpPr>
          <p:nvPr/>
        </p:nvSpPr>
        <p:spPr bwMode="auto">
          <a:xfrm>
            <a:off x="5800725" y="5411788"/>
            <a:ext cx="9525" cy="109537"/>
          </a:xfrm>
          <a:custGeom>
            <a:avLst/>
            <a:gdLst>
              <a:gd name="T0" fmla="*/ 0 w 23"/>
              <a:gd name="T1" fmla="*/ 2147483647 h 208"/>
              <a:gd name="T2" fmla="*/ 1633575472 w 23"/>
              <a:gd name="T3" fmla="*/ 2147483647 h 208"/>
              <a:gd name="T4" fmla="*/ 1633575472 w 23"/>
              <a:gd name="T5" fmla="*/ 2147483647 h 208"/>
              <a:gd name="T6" fmla="*/ 0 w 23"/>
              <a:gd name="T7" fmla="*/ 2147483647 h 208"/>
              <a:gd name="T8" fmla="*/ 0 w 23"/>
              <a:gd name="T9" fmla="*/ 2147483647 h 208"/>
              <a:gd name="T10" fmla="*/ 0 w 23"/>
              <a:gd name="T11" fmla="*/ 2147483647 h 208"/>
              <a:gd name="T12" fmla="*/ 1633575472 w 23"/>
              <a:gd name="T13" fmla="*/ 2147483647 h 208"/>
              <a:gd name="T14" fmla="*/ 1633575472 w 23"/>
              <a:gd name="T15" fmla="*/ 0 h 208"/>
              <a:gd name="T16" fmla="*/ 0 w 23"/>
              <a:gd name="T17" fmla="*/ 0 h 208"/>
              <a:gd name="T18" fmla="*/ 0 w 23"/>
              <a:gd name="T19" fmla="*/ 2147483647 h 2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8"/>
              <a:gd name="T32" fmla="*/ 23 w 23"/>
              <a:gd name="T33" fmla="*/ 208 h 2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8">
                <a:moveTo>
                  <a:pt x="0" y="208"/>
                </a:moveTo>
                <a:lnTo>
                  <a:pt x="23" y="208"/>
                </a:lnTo>
                <a:lnTo>
                  <a:pt x="23" y="56"/>
                </a:lnTo>
                <a:lnTo>
                  <a:pt x="0" y="56"/>
                </a:lnTo>
                <a:lnTo>
                  <a:pt x="0" y="208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98" name="Freeform 546"/>
          <p:cNvSpPr>
            <a:spLocks/>
          </p:cNvSpPr>
          <p:nvPr/>
        </p:nvSpPr>
        <p:spPr bwMode="auto">
          <a:xfrm>
            <a:off x="5827713" y="5440363"/>
            <a:ext cx="53975" cy="80962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37656604 h 155"/>
              <a:gd name="T18" fmla="*/ 2147483647 w 114"/>
              <a:gd name="T19" fmla="*/ 1567706286 h 155"/>
              <a:gd name="T20" fmla="*/ 2147483647 w 114"/>
              <a:gd name="T21" fmla="*/ 1140174861 h 155"/>
              <a:gd name="T22" fmla="*/ 2147483647 w 114"/>
              <a:gd name="T23" fmla="*/ 569951101 h 155"/>
              <a:gd name="T24" fmla="*/ 2147483647 w 114"/>
              <a:gd name="T25" fmla="*/ 285112141 h 155"/>
              <a:gd name="T26" fmla="*/ 2147483647 w 114"/>
              <a:gd name="T27" fmla="*/ 142419480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42419480 h 155"/>
              <a:gd name="T36" fmla="*/ 2147483647 w 114"/>
              <a:gd name="T37" fmla="*/ 427531556 h 155"/>
              <a:gd name="T38" fmla="*/ 2147483647 w 114"/>
              <a:gd name="T39" fmla="*/ 855062589 h 155"/>
              <a:gd name="T40" fmla="*/ 2147483647 w 114"/>
              <a:gd name="T41" fmla="*/ 1282593753 h 155"/>
              <a:gd name="T42" fmla="*/ 2147483647 w 114"/>
              <a:gd name="T43" fmla="*/ 1995236667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427531556 h 155"/>
              <a:gd name="T50" fmla="*/ 0 w 114"/>
              <a:gd name="T51" fmla="*/ 427531556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6"/>
                </a:lnTo>
                <a:lnTo>
                  <a:pt x="113" y="37"/>
                </a:lnTo>
                <a:lnTo>
                  <a:pt x="112" y="28"/>
                </a:lnTo>
                <a:lnTo>
                  <a:pt x="108" y="21"/>
                </a:lnTo>
                <a:lnTo>
                  <a:pt x="105" y="15"/>
                </a:lnTo>
                <a:lnTo>
                  <a:pt x="101" y="11"/>
                </a:lnTo>
                <a:lnTo>
                  <a:pt x="97" y="8"/>
                </a:lnTo>
                <a:lnTo>
                  <a:pt x="92" y="4"/>
                </a:lnTo>
                <a:lnTo>
                  <a:pt x="87" y="2"/>
                </a:lnTo>
                <a:lnTo>
                  <a:pt x="80" y="1"/>
                </a:lnTo>
                <a:lnTo>
                  <a:pt x="73" y="0"/>
                </a:lnTo>
                <a:lnTo>
                  <a:pt x="66" y="0"/>
                </a:lnTo>
                <a:lnTo>
                  <a:pt x="59" y="0"/>
                </a:lnTo>
                <a:lnTo>
                  <a:pt x="53" y="1"/>
                </a:lnTo>
                <a:lnTo>
                  <a:pt x="47" y="3"/>
                </a:lnTo>
                <a:lnTo>
                  <a:pt x="41" y="6"/>
                </a:lnTo>
                <a:lnTo>
                  <a:pt x="36" y="9"/>
                </a:lnTo>
                <a:lnTo>
                  <a:pt x="31" y="14"/>
                </a:lnTo>
                <a:lnTo>
                  <a:pt x="27" y="20"/>
                </a:lnTo>
                <a:lnTo>
                  <a:pt x="22" y="25"/>
                </a:lnTo>
                <a:lnTo>
                  <a:pt x="22" y="3"/>
                </a:lnTo>
                <a:lnTo>
                  <a:pt x="0" y="3"/>
                </a:lnTo>
                <a:lnTo>
                  <a:pt x="0" y="155"/>
                </a:lnTo>
                <a:lnTo>
                  <a:pt x="23" y="155"/>
                </a:lnTo>
                <a:lnTo>
                  <a:pt x="23" y="68"/>
                </a:lnTo>
                <a:lnTo>
                  <a:pt x="25" y="58"/>
                </a:lnTo>
                <a:lnTo>
                  <a:pt x="27" y="49"/>
                </a:lnTo>
                <a:lnTo>
                  <a:pt x="30" y="41"/>
                </a:lnTo>
                <a:lnTo>
                  <a:pt x="34" y="34"/>
                </a:lnTo>
                <a:lnTo>
                  <a:pt x="40" y="29"/>
                </a:lnTo>
                <a:lnTo>
                  <a:pt x="47" y="25"/>
                </a:lnTo>
                <a:lnTo>
                  <a:pt x="55" y="23"/>
                </a:lnTo>
                <a:lnTo>
                  <a:pt x="64" y="22"/>
                </a:lnTo>
                <a:lnTo>
                  <a:pt x="71" y="23"/>
                </a:lnTo>
                <a:lnTo>
                  <a:pt x="77" y="24"/>
                </a:lnTo>
                <a:lnTo>
                  <a:pt x="81" y="28"/>
                </a:lnTo>
                <a:lnTo>
                  <a:pt x="86" y="31"/>
                </a:lnTo>
                <a:lnTo>
                  <a:pt x="88" y="37"/>
                </a:lnTo>
                <a:lnTo>
                  <a:pt x="90" y="44"/>
                </a:lnTo>
                <a:lnTo>
                  <a:pt x="91" y="52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099" name="Freeform 547"/>
          <p:cNvSpPr>
            <a:spLocks noEditPoints="1"/>
          </p:cNvSpPr>
          <p:nvPr/>
        </p:nvSpPr>
        <p:spPr bwMode="auto">
          <a:xfrm>
            <a:off x="5899150" y="5411788"/>
            <a:ext cx="9525" cy="109537"/>
          </a:xfrm>
          <a:custGeom>
            <a:avLst/>
            <a:gdLst>
              <a:gd name="T0" fmla="*/ 0 w 23"/>
              <a:gd name="T1" fmla="*/ 2147483647 h 208"/>
              <a:gd name="T2" fmla="*/ 1633575472 w 23"/>
              <a:gd name="T3" fmla="*/ 2147483647 h 208"/>
              <a:gd name="T4" fmla="*/ 1633575472 w 23"/>
              <a:gd name="T5" fmla="*/ 2147483647 h 208"/>
              <a:gd name="T6" fmla="*/ 0 w 23"/>
              <a:gd name="T7" fmla="*/ 2147483647 h 208"/>
              <a:gd name="T8" fmla="*/ 0 w 23"/>
              <a:gd name="T9" fmla="*/ 2147483647 h 208"/>
              <a:gd name="T10" fmla="*/ 0 w 23"/>
              <a:gd name="T11" fmla="*/ 2147483647 h 208"/>
              <a:gd name="T12" fmla="*/ 1633575472 w 23"/>
              <a:gd name="T13" fmla="*/ 2147483647 h 208"/>
              <a:gd name="T14" fmla="*/ 1633575472 w 23"/>
              <a:gd name="T15" fmla="*/ 0 h 208"/>
              <a:gd name="T16" fmla="*/ 0 w 23"/>
              <a:gd name="T17" fmla="*/ 0 h 208"/>
              <a:gd name="T18" fmla="*/ 0 w 23"/>
              <a:gd name="T19" fmla="*/ 2147483647 h 2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8"/>
              <a:gd name="T32" fmla="*/ 23 w 23"/>
              <a:gd name="T33" fmla="*/ 208 h 20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8">
                <a:moveTo>
                  <a:pt x="0" y="208"/>
                </a:moveTo>
                <a:lnTo>
                  <a:pt x="23" y="208"/>
                </a:lnTo>
                <a:lnTo>
                  <a:pt x="23" y="56"/>
                </a:lnTo>
                <a:lnTo>
                  <a:pt x="0" y="56"/>
                </a:lnTo>
                <a:lnTo>
                  <a:pt x="0" y="208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00" name="Freeform 548"/>
          <p:cNvSpPr>
            <a:spLocks noEditPoints="1"/>
          </p:cNvSpPr>
          <p:nvPr/>
        </p:nvSpPr>
        <p:spPr bwMode="auto">
          <a:xfrm>
            <a:off x="5922963" y="5440363"/>
            <a:ext cx="58737" cy="112712"/>
          </a:xfrm>
          <a:custGeom>
            <a:avLst/>
            <a:gdLst>
              <a:gd name="T0" fmla="*/ 2147483647 w 126"/>
              <a:gd name="T1" fmla="*/ 2147483647 h 215"/>
              <a:gd name="T2" fmla="*/ 2147483647 w 126"/>
              <a:gd name="T3" fmla="*/ 432306622 h 215"/>
              <a:gd name="T4" fmla="*/ 2147483647 w 126"/>
              <a:gd name="T5" fmla="*/ 2147483647 h 215"/>
              <a:gd name="T6" fmla="*/ 2147483647 w 126"/>
              <a:gd name="T7" fmla="*/ 2016973328 h 215"/>
              <a:gd name="T8" fmla="*/ 2147483647 w 126"/>
              <a:gd name="T9" fmla="*/ 864339066 h 215"/>
              <a:gd name="T10" fmla="*/ 2147483647 w 126"/>
              <a:gd name="T11" fmla="*/ 144010836 h 215"/>
              <a:gd name="T12" fmla="*/ 2147483647 w 126"/>
              <a:gd name="T13" fmla="*/ 0 h 215"/>
              <a:gd name="T14" fmla="*/ 2147483647 w 126"/>
              <a:gd name="T15" fmla="*/ 864339066 h 215"/>
              <a:gd name="T16" fmla="*/ 1620924972 w 126"/>
              <a:gd name="T17" fmla="*/ 2147483647 h 215"/>
              <a:gd name="T18" fmla="*/ 405285785 w 126"/>
              <a:gd name="T19" fmla="*/ 2147483647 h 215"/>
              <a:gd name="T20" fmla="*/ 0 w 126"/>
              <a:gd name="T21" fmla="*/ 2147483647 h 215"/>
              <a:gd name="T22" fmla="*/ 405285785 w 126"/>
              <a:gd name="T23" fmla="*/ 2147483647 h 215"/>
              <a:gd name="T24" fmla="*/ 1620924972 w 126"/>
              <a:gd name="T25" fmla="*/ 2147483647 h 215"/>
              <a:gd name="T26" fmla="*/ 2147483647 w 126"/>
              <a:gd name="T27" fmla="*/ 2147483647 h 215"/>
              <a:gd name="T28" fmla="*/ 2147483647 w 126"/>
              <a:gd name="T29" fmla="*/ 2147483647 h 215"/>
              <a:gd name="T30" fmla="*/ 2147483647 w 126"/>
              <a:gd name="T31" fmla="*/ 2147483647 h 215"/>
              <a:gd name="T32" fmla="*/ 2147483647 w 126"/>
              <a:gd name="T33" fmla="*/ 2147483647 h 215"/>
              <a:gd name="T34" fmla="*/ 2147483647 w 126"/>
              <a:gd name="T35" fmla="*/ 2147483647 h 215"/>
              <a:gd name="T36" fmla="*/ 2147483647 w 126"/>
              <a:gd name="T37" fmla="*/ 2147483647 h 215"/>
              <a:gd name="T38" fmla="*/ 2147483647 w 126"/>
              <a:gd name="T39" fmla="*/ 2147483647 h 215"/>
              <a:gd name="T40" fmla="*/ 2147483647 w 126"/>
              <a:gd name="T41" fmla="*/ 2147483647 h 215"/>
              <a:gd name="T42" fmla="*/ 2147483647 w 126"/>
              <a:gd name="T43" fmla="*/ 2147483647 h 215"/>
              <a:gd name="T44" fmla="*/ 2147483647 w 126"/>
              <a:gd name="T45" fmla="*/ 2147483647 h 215"/>
              <a:gd name="T46" fmla="*/ 2147483647 w 126"/>
              <a:gd name="T47" fmla="*/ 2147483647 h 215"/>
              <a:gd name="T48" fmla="*/ 2147483647 w 126"/>
              <a:gd name="T49" fmla="*/ 2147483647 h 215"/>
              <a:gd name="T50" fmla="*/ 2147483647 w 126"/>
              <a:gd name="T51" fmla="*/ 2147483647 h 215"/>
              <a:gd name="T52" fmla="*/ 2147483647 w 126"/>
              <a:gd name="T53" fmla="*/ 2147483647 h 215"/>
              <a:gd name="T54" fmla="*/ 2147483647 w 126"/>
              <a:gd name="T55" fmla="*/ 2147483647 h 215"/>
              <a:gd name="T56" fmla="*/ 2147483647 w 126"/>
              <a:gd name="T57" fmla="*/ 2147483647 h 215"/>
              <a:gd name="T58" fmla="*/ 2147483647 w 126"/>
              <a:gd name="T59" fmla="*/ 2147483647 h 215"/>
              <a:gd name="T60" fmla="*/ 2147483647 w 126"/>
              <a:gd name="T61" fmla="*/ 2147483647 h 215"/>
              <a:gd name="T62" fmla="*/ 2147483647 w 126"/>
              <a:gd name="T63" fmla="*/ 2147483647 h 215"/>
              <a:gd name="T64" fmla="*/ 2147483647 w 126"/>
              <a:gd name="T65" fmla="*/ 2147483647 h 215"/>
              <a:gd name="T66" fmla="*/ 2147483647 w 126"/>
              <a:gd name="T67" fmla="*/ 2147483647 h 215"/>
              <a:gd name="T68" fmla="*/ 2147483647 w 126"/>
              <a:gd name="T69" fmla="*/ 2147483647 h 21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6"/>
              <a:gd name="T106" fmla="*/ 0 h 215"/>
              <a:gd name="T107" fmla="*/ 126 w 126"/>
              <a:gd name="T108" fmla="*/ 215 h 21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6" h="215">
                <a:moveTo>
                  <a:pt x="104" y="134"/>
                </a:moveTo>
                <a:lnTo>
                  <a:pt x="104" y="215"/>
                </a:lnTo>
                <a:lnTo>
                  <a:pt x="126" y="215"/>
                </a:lnTo>
                <a:lnTo>
                  <a:pt x="126" y="3"/>
                </a:lnTo>
                <a:lnTo>
                  <a:pt x="104" y="3"/>
                </a:lnTo>
                <a:lnTo>
                  <a:pt x="104" y="25"/>
                </a:lnTo>
                <a:lnTo>
                  <a:pt x="100" y="20"/>
                </a:lnTo>
                <a:lnTo>
                  <a:pt x="96" y="14"/>
                </a:lnTo>
                <a:lnTo>
                  <a:pt x="90" y="10"/>
                </a:lnTo>
                <a:lnTo>
                  <a:pt x="85" y="6"/>
                </a:lnTo>
                <a:lnTo>
                  <a:pt x="80" y="3"/>
                </a:lnTo>
                <a:lnTo>
                  <a:pt x="73" y="1"/>
                </a:lnTo>
                <a:lnTo>
                  <a:pt x="67" y="0"/>
                </a:lnTo>
                <a:lnTo>
                  <a:pt x="60" y="0"/>
                </a:lnTo>
                <a:lnTo>
                  <a:pt x="47" y="1"/>
                </a:lnTo>
                <a:lnTo>
                  <a:pt x="35" y="6"/>
                </a:lnTo>
                <a:lnTo>
                  <a:pt x="25" y="11"/>
                </a:lnTo>
                <a:lnTo>
                  <a:pt x="16" y="21"/>
                </a:lnTo>
                <a:lnTo>
                  <a:pt x="9" y="32"/>
                </a:lnTo>
                <a:lnTo>
                  <a:pt x="4" y="45"/>
                </a:lnTo>
                <a:lnTo>
                  <a:pt x="1" y="62"/>
                </a:lnTo>
                <a:lnTo>
                  <a:pt x="0" y="79"/>
                </a:lnTo>
                <a:lnTo>
                  <a:pt x="1" y="96"/>
                </a:lnTo>
                <a:lnTo>
                  <a:pt x="4" y="112"/>
                </a:lnTo>
                <a:lnTo>
                  <a:pt x="9" y="126"/>
                </a:lnTo>
                <a:lnTo>
                  <a:pt x="16" y="137"/>
                </a:lnTo>
                <a:lnTo>
                  <a:pt x="25" y="147"/>
                </a:lnTo>
                <a:lnTo>
                  <a:pt x="35" y="152"/>
                </a:lnTo>
                <a:lnTo>
                  <a:pt x="47" y="157"/>
                </a:lnTo>
                <a:lnTo>
                  <a:pt x="60" y="158"/>
                </a:lnTo>
                <a:lnTo>
                  <a:pt x="67" y="158"/>
                </a:lnTo>
                <a:lnTo>
                  <a:pt x="73" y="157"/>
                </a:lnTo>
                <a:lnTo>
                  <a:pt x="80" y="155"/>
                </a:lnTo>
                <a:lnTo>
                  <a:pt x="86" y="152"/>
                </a:lnTo>
                <a:lnTo>
                  <a:pt x="91" y="149"/>
                </a:lnTo>
                <a:lnTo>
                  <a:pt x="97" y="144"/>
                </a:lnTo>
                <a:lnTo>
                  <a:pt x="101" y="140"/>
                </a:lnTo>
                <a:lnTo>
                  <a:pt x="104" y="134"/>
                </a:lnTo>
                <a:close/>
                <a:moveTo>
                  <a:pt x="24" y="78"/>
                </a:moveTo>
                <a:lnTo>
                  <a:pt x="25" y="65"/>
                </a:lnTo>
                <a:lnTo>
                  <a:pt x="27" y="55"/>
                </a:lnTo>
                <a:lnTo>
                  <a:pt x="30" y="45"/>
                </a:lnTo>
                <a:lnTo>
                  <a:pt x="35" y="37"/>
                </a:lnTo>
                <a:lnTo>
                  <a:pt x="41" y="31"/>
                </a:lnTo>
                <a:lnTo>
                  <a:pt x="48" y="27"/>
                </a:lnTo>
                <a:lnTo>
                  <a:pt x="55" y="24"/>
                </a:lnTo>
                <a:lnTo>
                  <a:pt x="65" y="23"/>
                </a:lnTo>
                <a:lnTo>
                  <a:pt x="73" y="24"/>
                </a:lnTo>
                <a:lnTo>
                  <a:pt x="82" y="27"/>
                </a:lnTo>
                <a:lnTo>
                  <a:pt x="88" y="31"/>
                </a:lnTo>
                <a:lnTo>
                  <a:pt x="94" y="38"/>
                </a:lnTo>
                <a:lnTo>
                  <a:pt x="99" y="45"/>
                </a:lnTo>
                <a:lnTo>
                  <a:pt x="102" y="56"/>
                </a:lnTo>
                <a:lnTo>
                  <a:pt x="104" y="66"/>
                </a:lnTo>
                <a:lnTo>
                  <a:pt x="105" y="79"/>
                </a:lnTo>
                <a:lnTo>
                  <a:pt x="104" y="92"/>
                </a:lnTo>
                <a:lnTo>
                  <a:pt x="102" y="103"/>
                </a:lnTo>
                <a:lnTo>
                  <a:pt x="99" y="114"/>
                </a:lnTo>
                <a:lnTo>
                  <a:pt x="94" y="121"/>
                </a:lnTo>
                <a:lnTo>
                  <a:pt x="89" y="128"/>
                </a:lnTo>
                <a:lnTo>
                  <a:pt x="82" y="133"/>
                </a:lnTo>
                <a:lnTo>
                  <a:pt x="74" y="135"/>
                </a:lnTo>
                <a:lnTo>
                  <a:pt x="66" y="136"/>
                </a:lnTo>
                <a:lnTo>
                  <a:pt x="57" y="135"/>
                </a:lnTo>
                <a:lnTo>
                  <a:pt x="48" y="133"/>
                </a:lnTo>
                <a:lnTo>
                  <a:pt x="41" y="128"/>
                </a:lnTo>
                <a:lnTo>
                  <a:pt x="35" y="121"/>
                </a:lnTo>
                <a:lnTo>
                  <a:pt x="30" y="113"/>
                </a:lnTo>
                <a:lnTo>
                  <a:pt x="27" y="102"/>
                </a:lnTo>
                <a:lnTo>
                  <a:pt x="25" y="91"/>
                </a:lnTo>
                <a:lnTo>
                  <a:pt x="24" y="7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01" name="Freeform 549"/>
          <p:cNvSpPr>
            <a:spLocks/>
          </p:cNvSpPr>
          <p:nvPr/>
        </p:nvSpPr>
        <p:spPr bwMode="auto">
          <a:xfrm>
            <a:off x="5997575" y="5441950"/>
            <a:ext cx="53975" cy="80963"/>
          </a:xfrm>
          <a:custGeom>
            <a:avLst/>
            <a:gdLst>
              <a:gd name="T0" fmla="*/ 2147483647 w 114"/>
              <a:gd name="T1" fmla="*/ 0 h 155"/>
              <a:gd name="T2" fmla="*/ 0 w 114"/>
              <a:gd name="T3" fmla="*/ 0 h 155"/>
              <a:gd name="T4" fmla="*/ 0 w 114"/>
              <a:gd name="T5" fmla="*/ 2147483647 h 155"/>
              <a:gd name="T6" fmla="*/ 0 w 114"/>
              <a:gd name="T7" fmla="*/ 2147483647 h 155"/>
              <a:gd name="T8" fmla="*/ 0 w 114"/>
              <a:gd name="T9" fmla="*/ 2147483647 h 155"/>
              <a:gd name="T10" fmla="*/ 106031995 w 114"/>
              <a:gd name="T11" fmla="*/ 2147483647 h 155"/>
              <a:gd name="T12" fmla="*/ 318319963 w 114"/>
              <a:gd name="T13" fmla="*/ 2147483647 h 155"/>
              <a:gd name="T14" fmla="*/ 636864348 w 114"/>
              <a:gd name="T15" fmla="*/ 2147483647 h 155"/>
              <a:gd name="T16" fmla="*/ 955184193 w 114"/>
              <a:gd name="T17" fmla="*/ 2147483647 h 155"/>
              <a:gd name="T18" fmla="*/ 1379760188 w 114"/>
              <a:gd name="T19" fmla="*/ 2147483647 h 155"/>
              <a:gd name="T20" fmla="*/ 1804335947 w 114"/>
              <a:gd name="T21" fmla="*/ 2147483647 h 155"/>
              <a:gd name="T22" fmla="*/ 2147483647 w 114"/>
              <a:gd name="T23" fmla="*/ 2147483647 h 155"/>
              <a:gd name="T24" fmla="*/ 2147483647 w 114"/>
              <a:gd name="T25" fmla="*/ 2147483647 h 155"/>
              <a:gd name="T26" fmla="*/ 2147483647 w 114"/>
              <a:gd name="T27" fmla="*/ 2147483647 h 155"/>
              <a:gd name="T28" fmla="*/ 2147483647 w 114"/>
              <a:gd name="T29" fmla="*/ 2147483647 h 155"/>
              <a:gd name="T30" fmla="*/ 2147483647 w 114"/>
              <a:gd name="T31" fmla="*/ 2147483647 h 155"/>
              <a:gd name="T32" fmla="*/ 2147483647 w 114"/>
              <a:gd name="T33" fmla="*/ 2147483647 h 155"/>
              <a:gd name="T34" fmla="*/ 2147483647 w 114"/>
              <a:gd name="T35" fmla="*/ 2147483647 h 155"/>
              <a:gd name="T36" fmla="*/ 2147483647 w 114"/>
              <a:gd name="T37" fmla="*/ 2147483647 h 155"/>
              <a:gd name="T38" fmla="*/ 2147483647 w 114"/>
              <a:gd name="T39" fmla="*/ 2147483647 h 155"/>
              <a:gd name="T40" fmla="*/ 2147483647 w 114"/>
              <a:gd name="T41" fmla="*/ 2147483647 h 155"/>
              <a:gd name="T42" fmla="*/ 2147483647 w 114"/>
              <a:gd name="T43" fmla="*/ 2147483647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2147483647 h 155"/>
              <a:gd name="T50" fmla="*/ 2147483647 w 114"/>
              <a:gd name="T51" fmla="*/ 2147483647 h 155"/>
              <a:gd name="T52" fmla="*/ 2147483647 w 114"/>
              <a:gd name="T53" fmla="*/ 0 h 155"/>
              <a:gd name="T54" fmla="*/ 2147483647 w 114"/>
              <a:gd name="T55" fmla="*/ 0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0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23" y="0"/>
                </a:moveTo>
                <a:lnTo>
                  <a:pt x="0" y="0"/>
                </a:lnTo>
                <a:lnTo>
                  <a:pt x="0" y="91"/>
                </a:lnTo>
                <a:lnTo>
                  <a:pt x="0" y="98"/>
                </a:lnTo>
                <a:lnTo>
                  <a:pt x="0" y="109"/>
                </a:lnTo>
                <a:lnTo>
                  <a:pt x="1" y="118"/>
                </a:lnTo>
                <a:lnTo>
                  <a:pt x="3" y="127"/>
                </a:lnTo>
                <a:lnTo>
                  <a:pt x="6" y="134"/>
                </a:lnTo>
                <a:lnTo>
                  <a:pt x="9" y="139"/>
                </a:lnTo>
                <a:lnTo>
                  <a:pt x="13" y="144"/>
                </a:lnTo>
                <a:lnTo>
                  <a:pt x="17" y="147"/>
                </a:lnTo>
                <a:lnTo>
                  <a:pt x="22" y="149"/>
                </a:lnTo>
                <a:lnTo>
                  <a:pt x="27" y="152"/>
                </a:lnTo>
                <a:lnTo>
                  <a:pt x="34" y="154"/>
                </a:lnTo>
                <a:lnTo>
                  <a:pt x="40" y="155"/>
                </a:lnTo>
                <a:lnTo>
                  <a:pt x="46" y="155"/>
                </a:lnTo>
                <a:lnTo>
                  <a:pt x="54" y="155"/>
                </a:lnTo>
                <a:lnTo>
                  <a:pt x="61" y="154"/>
                </a:lnTo>
                <a:lnTo>
                  <a:pt x="67" y="152"/>
                </a:lnTo>
                <a:lnTo>
                  <a:pt x="74" y="148"/>
                </a:lnTo>
                <a:lnTo>
                  <a:pt x="79" y="145"/>
                </a:lnTo>
                <a:lnTo>
                  <a:pt x="83" y="140"/>
                </a:lnTo>
                <a:lnTo>
                  <a:pt x="87" y="135"/>
                </a:lnTo>
                <a:lnTo>
                  <a:pt x="92" y="130"/>
                </a:lnTo>
                <a:lnTo>
                  <a:pt x="92" y="152"/>
                </a:lnTo>
                <a:lnTo>
                  <a:pt x="114" y="152"/>
                </a:lnTo>
                <a:lnTo>
                  <a:pt x="114" y="0"/>
                </a:lnTo>
                <a:lnTo>
                  <a:pt x="91" y="0"/>
                </a:lnTo>
                <a:lnTo>
                  <a:pt x="91" y="82"/>
                </a:lnTo>
                <a:lnTo>
                  <a:pt x="89" y="93"/>
                </a:lnTo>
                <a:lnTo>
                  <a:pt x="88" y="104"/>
                </a:lnTo>
                <a:lnTo>
                  <a:pt x="85" y="113"/>
                </a:lnTo>
                <a:lnTo>
                  <a:pt x="80" y="120"/>
                </a:lnTo>
                <a:lnTo>
                  <a:pt x="75" y="126"/>
                </a:lnTo>
                <a:lnTo>
                  <a:pt x="68" y="130"/>
                </a:lnTo>
                <a:lnTo>
                  <a:pt x="60" y="132"/>
                </a:lnTo>
                <a:lnTo>
                  <a:pt x="50" y="133"/>
                </a:lnTo>
                <a:lnTo>
                  <a:pt x="43" y="133"/>
                </a:lnTo>
                <a:lnTo>
                  <a:pt x="37" y="131"/>
                </a:lnTo>
                <a:lnTo>
                  <a:pt x="33" y="127"/>
                </a:lnTo>
                <a:lnTo>
                  <a:pt x="28" y="124"/>
                </a:lnTo>
                <a:lnTo>
                  <a:pt x="26" y="118"/>
                </a:lnTo>
                <a:lnTo>
                  <a:pt x="24" y="111"/>
                </a:lnTo>
                <a:lnTo>
                  <a:pt x="23" y="103"/>
                </a:lnTo>
                <a:lnTo>
                  <a:pt x="23" y="93"/>
                </a:lnTo>
                <a:lnTo>
                  <a:pt x="23" y="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02" name="Freeform 550"/>
          <p:cNvSpPr>
            <a:spLocks noEditPoints="1"/>
          </p:cNvSpPr>
          <p:nvPr/>
        </p:nvSpPr>
        <p:spPr bwMode="auto">
          <a:xfrm>
            <a:off x="6064250" y="5440363"/>
            <a:ext cx="58738" cy="82550"/>
          </a:xfrm>
          <a:custGeom>
            <a:avLst/>
            <a:gdLst>
              <a:gd name="T0" fmla="*/ 2147483647 w 124"/>
              <a:gd name="T1" fmla="*/ 2147483647 h 158"/>
              <a:gd name="T2" fmla="*/ 2147483647 w 124"/>
              <a:gd name="T3" fmla="*/ 2147483647 h 158"/>
              <a:gd name="T4" fmla="*/ 2147483647 w 124"/>
              <a:gd name="T5" fmla="*/ 2147483647 h 158"/>
              <a:gd name="T6" fmla="*/ 2147483647 w 124"/>
              <a:gd name="T7" fmla="*/ 2147483647 h 158"/>
              <a:gd name="T8" fmla="*/ 2147483647 w 124"/>
              <a:gd name="T9" fmla="*/ 2147483647 h 158"/>
              <a:gd name="T10" fmla="*/ 2147483647 w 124"/>
              <a:gd name="T11" fmla="*/ 2147483647 h 158"/>
              <a:gd name="T12" fmla="*/ 2147483647 w 124"/>
              <a:gd name="T13" fmla="*/ 2147483647 h 158"/>
              <a:gd name="T14" fmla="*/ 2147483647 w 124"/>
              <a:gd name="T15" fmla="*/ 2147483647 h 158"/>
              <a:gd name="T16" fmla="*/ 2147483647 w 124"/>
              <a:gd name="T17" fmla="*/ 2147483647 h 158"/>
              <a:gd name="T18" fmla="*/ 2147483647 w 124"/>
              <a:gd name="T19" fmla="*/ 2147483647 h 158"/>
              <a:gd name="T20" fmla="*/ 2147483647 w 124"/>
              <a:gd name="T21" fmla="*/ 2147483647 h 158"/>
              <a:gd name="T22" fmla="*/ 2147483647 w 124"/>
              <a:gd name="T23" fmla="*/ 1568775937 h 158"/>
              <a:gd name="T24" fmla="*/ 2147483647 w 124"/>
              <a:gd name="T25" fmla="*/ 142492282 h 158"/>
              <a:gd name="T26" fmla="*/ 2147483647 w 124"/>
              <a:gd name="T27" fmla="*/ 142492282 h 158"/>
              <a:gd name="T28" fmla="*/ 2147483647 w 124"/>
              <a:gd name="T29" fmla="*/ 1568775937 h 158"/>
              <a:gd name="T30" fmla="*/ 1062914534 w 124"/>
              <a:gd name="T31" fmla="*/ 2147483647 h 158"/>
              <a:gd name="T32" fmla="*/ 106358890 w 124"/>
              <a:gd name="T33" fmla="*/ 2147483647 h 158"/>
              <a:gd name="T34" fmla="*/ 106358890 w 124"/>
              <a:gd name="T35" fmla="*/ 2147483647 h 158"/>
              <a:gd name="T36" fmla="*/ 1062914534 w 124"/>
              <a:gd name="T37" fmla="*/ 2147483647 h 158"/>
              <a:gd name="T38" fmla="*/ 2147483647 w 124"/>
              <a:gd name="T39" fmla="*/ 2147483647 h 158"/>
              <a:gd name="T40" fmla="*/ 2147483647 w 124"/>
              <a:gd name="T41" fmla="*/ 2147483647 h 158"/>
              <a:gd name="T42" fmla="*/ 2147483647 w 124"/>
              <a:gd name="T43" fmla="*/ 2147483647 h 158"/>
              <a:gd name="T44" fmla="*/ 2147483647 w 124"/>
              <a:gd name="T45" fmla="*/ 2147483647 h 158"/>
              <a:gd name="T46" fmla="*/ 2147483647 w 124"/>
              <a:gd name="T47" fmla="*/ 2147483647 h 158"/>
              <a:gd name="T48" fmla="*/ 2147483647 w 124"/>
              <a:gd name="T49" fmla="*/ 2147483647 h 158"/>
              <a:gd name="T50" fmla="*/ 2147483647 w 124"/>
              <a:gd name="T51" fmla="*/ 2147483647 h 158"/>
              <a:gd name="T52" fmla="*/ 2147483647 w 124"/>
              <a:gd name="T53" fmla="*/ 2147483647 h 158"/>
              <a:gd name="T54" fmla="*/ 2147483647 w 124"/>
              <a:gd name="T55" fmla="*/ 2147483647 h 158"/>
              <a:gd name="T56" fmla="*/ 2147483647 w 124"/>
              <a:gd name="T57" fmla="*/ 2147483647 h 158"/>
              <a:gd name="T58" fmla="*/ 2147483647 w 124"/>
              <a:gd name="T59" fmla="*/ 2147483647 h 158"/>
              <a:gd name="T60" fmla="*/ 2147483647 w 124"/>
              <a:gd name="T61" fmla="*/ 2147483647 h 158"/>
              <a:gd name="T62" fmla="*/ 2147483647 w 124"/>
              <a:gd name="T63" fmla="*/ 2147483647 h 158"/>
              <a:gd name="T64" fmla="*/ 2147483647 w 124"/>
              <a:gd name="T65" fmla="*/ 2147483647 h 158"/>
              <a:gd name="T66" fmla="*/ 2147483647 w 124"/>
              <a:gd name="T67" fmla="*/ 2147483647 h 158"/>
              <a:gd name="T68" fmla="*/ 2147483647 w 124"/>
              <a:gd name="T69" fmla="*/ 2147483647 h 15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8"/>
              <a:gd name="T107" fmla="*/ 124 w 124"/>
              <a:gd name="T108" fmla="*/ 158 h 15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8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3"/>
                </a:lnTo>
                <a:lnTo>
                  <a:pt x="87" y="128"/>
                </a:lnTo>
                <a:lnTo>
                  <a:pt x="82" y="130"/>
                </a:lnTo>
                <a:lnTo>
                  <a:pt x="77" y="133"/>
                </a:lnTo>
                <a:lnTo>
                  <a:pt x="71" y="135"/>
                </a:lnTo>
                <a:lnTo>
                  <a:pt x="63" y="135"/>
                </a:lnTo>
                <a:lnTo>
                  <a:pt x="55" y="134"/>
                </a:lnTo>
                <a:lnTo>
                  <a:pt x="48" y="131"/>
                </a:lnTo>
                <a:lnTo>
                  <a:pt x="41" y="128"/>
                </a:lnTo>
                <a:lnTo>
                  <a:pt x="35" y="122"/>
                </a:lnTo>
                <a:lnTo>
                  <a:pt x="31" y="116"/>
                </a:lnTo>
                <a:lnTo>
                  <a:pt x="28" y="108"/>
                </a:lnTo>
                <a:lnTo>
                  <a:pt x="26" y="98"/>
                </a:lnTo>
                <a:lnTo>
                  <a:pt x="24" y="87"/>
                </a:lnTo>
                <a:lnTo>
                  <a:pt x="124" y="87"/>
                </a:lnTo>
                <a:lnTo>
                  <a:pt x="124" y="75"/>
                </a:lnTo>
                <a:lnTo>
                  <a:pt x="123" y="59"/>
                </a:lnTo>
                <a:lnTo>
                  <a:pt x="119" y="43"/>
                </a:lnTo>
                <a:lnTo>
                  <a:pt x="114" y="30"/>
                </a:lnTo>
                <a:lnTo>
                  <a:pt x="108" y="20"/>
                </a:lnTo>
                <a:lnTo>
                  <a:pt x="98" y="11"/>
                </a:lnTo>
                <a:lnTo>
                  <a:pt x="88" y="4"/>
                </a:lnTo>
                <a:lnTo>
                  <a:pt x="76" y="1"/>
                </a:lnTo>
                <a:lnTo>
                  <a:pt x="61" y="0"/>
                </a:lnTo>
                <a:lnTo>
                  <a:pt x="49" y="1"/>
                </a:lnTo>
                <a:lnTo>
                  <a:pt x="36" y="6"/>
                </a:lnTo>
                <a:lnTo>
                  <a:pt x="26" y="11"/>
                </a:lnTo>
                <a:lnTo>
                  <a:pt x="17" y="21"/>
                </a:lnTo>
                <a:lnTo>
                  <a:pt x="10" y="32"/>
                </a:lnTo>
                <a:lnTo>
                  <a:pt x="4" y="46"/>
                </a:lnTo>
                <a:lnTo>
                  <a:pt x="1" y="63"/>
                </a:lnTo>
                <a:lnTo>
                  <a:pt x="0" y="80"/>
                </a:lnTo>
                <a:lnTo>
                  <a:pt x="1" y="98"/>
                </a:lnTo>
                <a:lnTo>
                  <a:pt x="4" y="113"/>
                </a:lnTo>
                <a:lnTo>
                  <a:pt x="10" y="127"/>
                </a:lnTo>
                <a:lnTo>
                  <a:pt x="17" y="137"/>
                </a:lnTo>
                <a:lnTo>
                  <a:pt x="26" y="147"/>
                </a:lnTo>
                <a:lnTo>
                  <a:pt x="36" y="152"/>
                </a:lnTo>
                <a:lnTo>
                  <a:pt x="49" y="157"/>
                </a:lnTo>
                <a:lnTo>
                  <a:pt x="61" y="158"/>
                </a:lnTo>
                <a:lnTo>
                  <a:pt x="73" y="157"/>
                </a:lnTo>
                <a:lnTo>
                  <a:pt x="85" y="155"/>
                </a:lnTo>
                <a:lnTo>
                  <a:pt x="94" y="150"/>
                </a:lnTo>
                <a:lnTo>
                  <a:pt x="102" y="144"/>
                </a:lnTo>
                <a:lnTo>
                  <a:pt x="109" y="137"/>
                </a:lnTo>
                <a:lnTo>
                  <a:pt x="115" y="128"/>
                </a:lnTo>
                <a:lnTo>
                  <a:pt x="119" y="119"/>
                </a:lnTo>
                <a:lnTo>
                  <a:pt x="121" y="107"/>
                </a:lnTo>
                <a:lnTo>
                  <a:pt x="99" y="107"/>
                </a:lnTo>
                <a:close/>
                <a:moveTo>
                  <a:pt x="24" y="66"/>
                </a:moveTo>
                <a:lnTo>
                  <a:pt x="26" y="56"/>
                </a:lnTo>
                <a:lnTo>
                  <a:pt x="28" y="48"/>
                </a:lnTo>
                <a:lnTo>
                  <a:pt x="32" y="39"/>
                </a:lnTo>
                <a:lnTo>
                  <a:pt x="36" y="34"/>
                </a:lnTo>
                <a:lnTo>
                  <a:pt x="41" y="28"/>
                </a:lnTo>
                <a:lnTo>
                  <a:pt x="48" y="24"/>
                </a:lnTo>
                <a:lnTo>
                  <a:pt x="54" y="23"/>
                </a:lnTo>
                <a:lnTo>
                  <a:pt x="62" y="22"/>
                </a:lnTo>
                <a:lnTo>
                  <a:pt x="71" y="23"/>
                </a:lnTo>
                <a:lnTo>
                  <a:pt x="78" y="24"/>
                </a:lnTo>
                <a:lnTo>
                  <a:pt x="85" y="29"/>
                </a:lnTo>
                <a:lnTo>
                  <a:pt x="90" y="34"/>
                </a:lnTo>
                <a:lnTo>
                  <a:pt x="94" y="39"/>
                </a:lnTo>
                <a:lnTo>
                  <a:pt x="97" y="48"/>
                </a:lnTo>
                <a:lnTo>
                  <a:pt x="98" y="56"/>
                </a:lnTo>
                <a:lnTo>
                  <a:pt x="99" y="66"/>
                </a:lnTo>
                <a:lnTo>
                  <a:pt x="24" y="66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03" name="Freeform 551"/>
          <p:cNvSpPr>
            <a:spLocks/>
          </p:cNvSpPr>
          <p:nvPr/>
        </p:nvSpPr>
        <p:spPr bwMode="auto">
          <a:xfrm>
            <a:off x="6167438" y="5411788"/>
            <a:ext cx="84137" cy="109537"/>
          </a:xfrm>
          <a:custGeom>
            <a:avLst/>
            <a:gdLst>
              <a:gd name="T0" fmla="*/ 2147483647 w 177"/>
              <a:gd name="T1" fmla="*/ 2147483647 h 208"/>
              <a:gd name="T2" fmla="*/ 2147483647 w 177"/>
              <a:gd name="T3" fmla="*/ 2147483647 h 208"/>
              <a:gd name="T4" fmla="*/ 2147483647 w 177"/>
              <a:gd name="T5" fmla="*/ 2147483647 h 208"/>
              <a:gd name="T6" fmla="*/ 2147483647 w 177"/>
              <a:gd name="T7" fmla="*/ 2147483647 h 208"/>
              <a:gd name="T8" fmla="*/ 2147483647 w 177"/>
              <a:gd name="T9" fmla="*/ 2147483647 h 208"/>
              <a:gd name="T10" fmla="*/ 2147483647 w 177"/>
              <a:gd name="T11" fmla="*/ 2147483647 h 208"/>
              <a:gd name="T12" fmla="*/ 2147483647 w 177"/>
              <a:gd name="T13" fmla="*/ 2147483647 h 208"/>
              <a:gd name="T14" fmla="*/ 2147483647 w 177"/>
              <a:gd name="T15" fmla="*/ 2147483647 h 208"/>
              <a:gd name="T16" fmla="*/ 2147483647 w 177"/>
              <a:gd name="T17" fmla="*/ 2147483647 h 208"/>
              <a:gd name="T18" fmla="*/ 2147483647 w 177"/>
              <a:gd name="T19" fmla="*/ 0 h 208"/>
              <a:gd name="T20" fmla="*/ 2147483647 w 177"/>
              <a:gd name="T21" fmla="*/ 0 h 208"/>
              <a:gd name="T22" fmla="*/ 2147483647 w 177"/>
              <a:gd name="T23" fmla="*/ 2147483647 h 208"/>
              <a:gd name="T24" fmla="*/ 2147483647 w 177"/>
              <a:gd name="T25" fmla="*/ 2147483647 h 208"/>
              <a:gd name="T26" fmla="*/ 2147483647 w 177"/>
              <a:gd name="T27" fmla="*/ 2147483647 h 208"/>
              <a:gd name="T28" fmla="*/ 2147483647 w 177"/>
              <a:gd name="T29" fmla="*/ 0 h 208"/>
              <a:gd name="T30" fmla="*/ 0 w 177"/>
              <a:gd name="T31" fmla="*/ 0 h 208"/>
              <a:gd name="T32" fmla="*/ 0 w 177"/>
              <a:gd name="T33" fmla="*/ 2147483647 h 208"/>
              <a:gd name="T34" fmla="*/ 2147483647 w 177"/>
              <a:gd name="T35" fmla="*/ 2147483647 h 208"/>
              <a:gd name="T36" fmla="*/ 2147483647 w 177"/>
              <a:gd name="T37" fmla="*/ 2147483647 h 20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7"/>
              <a:gd name="T58" fmla="*/ 0 h 208"/>
              <a:gd name="T59" fmla="*/ 177 w 177"/>
              <a:gd name="T60" fmla="*/ 208 h 20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7" h="208">
                <a:moveTo>
                  <a:pt x="23" y="31"/>
                </a:moveTo>
                <a:lnTo>
                  <a:pt x="25" y="40"/>
                </a:lnTo>
                <a:lnTo>
                  <a:pt x="27" y="49"/>
                </a:lnTo>
                <a:lnTo>
                  <a:pt x="75" y="208"/>
                </a:lnTo>
                <a:lnTo>
                  <a:pt x="99" y="208"/>
                </a:lnTo>
                <a:lnTo>
                  <a:pt x="147" y="49"/>
                </a:lnTo>
                <a:lnTo>
                  <a:pt x="152" y="31"/>
                </a:lnTo>
                <a:lnTo>
                  <a:pt x="152" y="208"/>
                </a:lnTo>
                <a:lnTo>
                  <a:pt x="177" y="208"/>
                </a:lnTo>
                <a:lnTo>
                  <a:pt x="177" y="0"/>
                </a:lnTo>
                <a:lnTo>
                  <a:pt x="140" y="0"/>
                </a:lnTo>
                <a:lnTo>
                  <a:pt x="91" y="159"/>
                </a:lnTo>
                <a:lnTo>
                  <a:pt x="87" y="176"/>
                </a:lnTo>
                <a:lnTo>
                  <a:pt x="83" y="159"/>
                </a:lnTo>
                <a:lnTo>
                  <a:pt x="36" y="0"/>
                </a:lnTo>
                <a:lnTo>
                  <a:pt x="0" y="0"/>
                </a:lnTo>
                <a:lnTo>
                  <a:pt x="0" y="208"/>
                </a:lnTo>
                <a:lnTo>
                  <a:pt x="23" y="208"/>
                </a:lnTo>
                <a:lnTo>
                  <a:pt x="23" y="3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04" name="Rectangle 552"/>
          <p:cNvSpPr>
            <a:spLocks noChangeArrowheads="1"/>
          </p:cNvSpPr>
          <p:nvPr/>
        </p:nvSpPr>
        <p:spPr bwMode="auto">
          <a:xfrm>
            <a:off x="6270625" y="5505450"/>
            <a:ext cx="12700" cy="15875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05" name="Freeform 553"/>
          <p:cNvSpPr>
            <a:spLocks noEditPoints="1"/>
          </p:cNvSpPr>
          <p:nvPr/>
        </p:nvSpPr>
        <p:spPr bwMode="auto">
          <a:xfrm>
            <a:off x="4851400" y="5611813"/>
            <a:ext cx="60325" cy="103187"/>
          </a:xfrm>
          <a:custGeom>
            <a:avLst/>
            <a:gdLst>
              <a:gd name="T0" fmla="*/ 2147483647 w 129"/>
              <a:gd name="T1" fmla="*/ 2147483647 h 195"/>
              <a:gd name="T2" fmla="*/ 2147483647 w 129"/>
              <a:gd name="T3" fmla="*/ 2147483647 h 195"/>
              <a:gd name="T4" fmla="*/ 2147483647 w 129"/>
              <a:gd name="T5" fmla="*/ 2147483647 h 195"/>
              <a:gd name="T6" fmla="*/ 2147483647 w 129"/>
              <a:gd name="T7" fmla="*/ 2147483647 h 195"/>
              <a:gd name="T8" fmla="*/ 2147483647 w 129"/>
              <a:gd name="T9" fmla="*/ 2147483647 h 195"/>
              <a:gd name="T10" fmla="*/ 2147483647 w 129"/>
              <a:gd name="T11" fmla="*/ 2147483647 h 195"/>
              <a:gd name="T12" fmla="*/ 2147483647 w 129"/>
              <a:gd name="T13" fmla="*/ 0 h 195"/>
              <a:gd name="T14" fmla="*/ 2147483647 w 129"/>
              <a:gd name="T15" fmla="*/ 0 h 195"/>
              <a:gd name="T16" fmla="*/ 0 w 129"/>
              <a:gd name="T17" fmla="*/ 2147483647 h 195"/>
              <a:gd name="T18" fmla="*/ 0 w 129"/>
              <a:gd name="T19" fmla="*/ 2147483647 h 195"/>
              <a:gd name="T20" fmla="*/ 2147483647 w 129"/>
              <a:gd name="T21" fmla="*/ 2147483647 h 195"/>
              <a:gd name="T22" fmla="*/ 2147483647 w 129"/>
              <a:gd name="T23" fmla="*/ 2147483647 h 195"/>
              <a:gd name="T24" fmla="*/ 2147483647 w 129"/>
              <a:gd name="T25" fmla="*/ 2147483647 h 195"/>
              <a:gd name="T26" fmla="*/ 2147483647 w 129"/>
              <a:gd name="T27" fmla="*/ 2147483647 h 195"/>
              <a:gd name="T28" fmla="*/ 2147483647 w 129"/>
              <a:gd name="T29" fmla="*/ 2147483647 h 195"/>
              <a:gd name="T30" fmla="*/ 2147483647 w 129"/>
              <a:gd name="T31" fmla="*/ 2147483647 h 19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9"/>
              <a:gd name="T49" fmla="*/ 0 h 195"/>
              <a:gd name="T50" fmla="*/ 129 w 129"/>
              <a:gd name="T51" fmla="*/ 195 h 19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9" h="195">
                <a:moveTo>
                  <a:pt x="79" y="195"/>
                </a:moveTo>
                <a:lnTo>
                  <a:pt x="103" y="195"/>
                </a:lnTo>
                <a:lnTo>
                  <a:pt x="103" y="146"/>
                </a:lnTo>
                <a:lnTo>
                  <a:pt x="129" y="146"/>
                </a:lnTo>
                <a:lnTo>
                  <a:pt x="129" y="123"/>
                </a:lnTo>
                <a:lnTo>
                  <a:pt x="103" y="123"/>
                </a:lnTo>
                <a:lnTo>
                  <a:pt x="103" y="0"/>
                </a:lnTo>
                <a:lnTo>
                  <a:pt x="79" y="0"/>
                </a:lnTo>
                <a:lnTo>
                  <a:pt x="0" y="121"/>
                </a:lnTo>
                <a:lnTo>
                  <a:pt x="0" y="146"/>
                </a:lnTo>
                <a:lnTo>
                  <a:pt x="79" y="146"/>
                </a:lnTo>
                <a:lnTo>
                  <a:pt x="79" y="195"/>
                </a:lnTo>
                <a:close/>
                <a:moveTo>
                  <a:pt x="22" y="123"/>
                </a:moveTo>
                <a:lnTo>
                  <a:pt x="79" y="33"/>
                </a:lnTo>
                <a:lnTo>
                  <a:pt x="79" y="123"/>
                </a:lnTo>
                <a:lnTo>
                  <a:pt x="22" y="123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06" name="Freeform 554"/>
          <p:cNvSpPr>
            <a:spLocks noEditPoints="1"/>
          </p:cNvSpPr>
          <p:nvPr/>
        </p:nvSpPr>
        <p:spPr bwMode="auto">
          <a:xfrm>
            <a:off x="4919663" y="5608638"/>
            <a:ext cx="58737" cy="107950"/>
          </a:xfrm>
          <a:custGeom>
            <a:avLst/>
            <a:gdLst>
              <a:gd name="T0" fmla="*/ 1722192197 w 126"/>
              <a:gd name="T1" fmla="*/ 2147483647 h 204"/>
              <a:gd name="T2" fmla="*/ 506553126 w 126"/>
              <a:gd name="T3" fmla="*/ 2147483647 h 204"/>
              <a:gd name="T4" fmla="*/ 0 w 126"/>
              <a:gd name="T5" fmla="*/ 2147483647 h 204"/>
              <a:gd name="T6" fmla="*/ 1013105320 w 126"/>
              <a:gd name="T7" fmla="*/ 2147483647 h 204"/>
              <a:gd name="T8" fmla="*/ 2147483647 w 126"/>
              <a:gd name="T9" fmla="*/ 2147483647 h 204"/>
              <a:gd name="T10" fmla="*/ 2147483647 w 126"/>
              <a:gd name="T11" fmla="*/ 2147483647 h 204"/>
              <a:gd name="T12" fmla="*/ 2147483647 w 126"/>
              <a:gd name="T13" fmla="*/ 2147483647 h 204"/>
              <a:gd name="T14" fmla="*/ 2147483647 w 126"/>
              <a:gd name="T15" fmla="*/ 2147483647 h 204"/>
              <a:gd name="T16" fmla="*/ 2147483647 w 126"/>
              <a:gd name="T17" fmla="*/ 2147483647 h 204"/>
              <a:gd name="T18" fmla="*/ 2147483647 w 126"/>
              <a:gd name="T19" fmla="*/ 2147483647 h 204"/>
              <a:gd name="T20" fmla="*/ 2147483647 w 126"/>
              <a:gd name="T21" fmla="*/ 2147483647 h 204"/>
              <a:gd name="T22" fmla="*/ 2147483647 w 126"/>
              <a:gd name="T23" fmla="*/ 2147483647 h 204"/>
              <a:gd name="T24" fmla="*/ 2147483647 w 126"/>
              <a:gd name="T25" fmla="*/ 2147483647 h 204"/>
              <a:gd name="T26" fmla="*/ 2147483647 w 126"/>
              <a:gd name="T27" fmla="*/ 2147483647 h 204"/>
              <a:gd name="T28" fmla="*/ 2147483647 w 126"/>
              <a:gd name="T29" fmla="*/ 2074368167 h 204"/>
              <a:gd name="T30" fmla="*/ 2147483647 w 126"/>
              <a:gd name="T31" fmla="*/ 148129118 h 204"/>
              <a:gd name="T32" fmla="*/ 2147483647 w 126"/>
              <a:gd name="T33" fmla="*/ 592796929 h 204"/>
              <a:gd name="T34" fmla="*/ 1519658679 w 126"/>
              <a:gd name="T35" fmla="*/ 2147483647 h 204"/>
              <a:gd name="T36" fmla="*/ 709087110 w 126"/>
              <a:gd name="T37" fmla="*/ 2147483647 h 204"/>
              <a:gd name="T38" fmla="*/ 1013105320 w 126"/>
              <a:gd name="T39" fmla="*/ 2147483647 h 204"/>
              <a:gd name="T40" fmla="*/ 2127478798 w 126"/>
              <a:gd name="T41" fmla="*/ 2147483647 h 204"/>
              <a:gd name="T42" fmla="*/ 2147483647 w 126"/>
              <a:gd name="T43" fmla="*/ 2147483647 h 204"/>
              <a:gd name="T44" fmla="*/ 2147483647 w 126"/>
              <a:gd name="T45" fmla="*/ 2147483647 h 204"/>
              <a:gd name="T46" fmla="*/ 2147483647 w 126"/>
              <a:gd name="T47" fmla="*/ 2147483647 h 204"/>
              <a:gd name="T48" fmla="*/ 2147483647 w 126"/>
              <a:gd name="T49" fmla="*/ 2147483647 h 204"/>
              <a:gd name="T50" fmla="*/ 2147483647 w 126"/>
              <a:gd name="T51" fmla="*/ 2147483647 h 204"/>
              <a:gd name="T52" fmla="*/ 2147483647 w 126"/>
              <a:gd name="T53" fmla="*/ 2147483647 h 204"/>
              <a:gd name="T54" fmla="*/ 2147483647 w 126"/>
              <a:gd name="T55" fmla="*/ 2147483647 h 204"/>
              <a:gd name="T56" fmla="*/ 2147483647 w 126"/>
              <a:gd name="T57" fmla="*/ 2147483647 h 204"/>
              <a:gd name="T58" fmla="*/ 2147483647 w 126"/>
              <a:gd name="T59" fmla="*/ 2147483647 h 204"/>
              <a:gd name="T60" fmla="*/ 2147483647 w 126"/>
              <a:gd name="T61" fmla="*/ 2147483647 h 204"/>
              <a:gd name="T62" fmla="*/ 2147483647 w 126"/>
              <a:gd name="T63" fmla="*/ 2147483647 h 204"/>
              <a:gd name="T64" fmla="*/ 2147483647 w 126"/>
              <a:gd name="T65" fmla="*/ 2147483647 h 204"/>
              <a:gd name="T66" fmla="*/ 2147483647 w 126"/>
              <a:gd name="T67" fmla="*/ 2147483647 h 204"/>
              <a:gd name="T68" fmla="*/ 2147483647 w 126"/>
              <a:gd name="T69" fmla="*/ 2147483647 h 204"/>
              <a:gd name="T70" fmla="*/ 2147483647 w 126"/>
              <a:gd name="T71" fmla="*/ 2147483647 h 204"/>
              <a:gd name="T72" fmla="*/ 2147483647 w 126"/>
              <a:gd name="T73" fmla="*/ 2147483647 h 204"/>
              <a:gd name="T74" fmla="*/ 2147483647 w 126"/>
              <a:gd name="T75" fmla="*/ 2147483647 h 204"/>
              <a:gd name="T76" fmla="*/ 2147483647 w 126"/>
              <a:gd name="T77" fmla="*/ 2147483647 h 204"/>
              <a:gd name="T78" fmla="*/ 2147483647 w 126"/>
              <a:gd name="T79" fmla="*/ 2147483647 h 204"/>
              <a:gd name="T80" fmla="*/ 2147483647 w 126"/>
              <a:gd name="T81" fmla="*/ 2147483647 h 204"/>
              <a:gd name="T82" fmla="*/ 2147483647 w 126"/>
              <a:gd name="T83" fmla="*/ 2147483647 h 204"/>
              <a:gd name="T84" fmla="*/ 2147483647 w 126"/>
              <a:gd name="T85" fmla="*/ 2147483647 h 20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26"/>
              <a:gd name="T130" fmla="*/ 0 h 204"/>
              <a:gd name="T131" fmla="*/ 126 w 126"/>
              <a:gd name="T132" fmla="*/ 204 h 20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26" h="204">
                <a:moveTo>
                  <a:pt x="31" y="90"/>
                </a:moveTo>
                <a:lnTo>
                  <a:pt x="24" y="93"/>
                </a:lnTo>
                <a:lnTo>
                  <a:pt x="17" y="98"/>
                </a:lnTo>
                <a:lnTo>
                  <a:pt x="12" y="103"/>
                </a:lnTo>
                <a:lnTo>
                  <a:pt x="8" y="108"/>
                </a:lnTo>
                <a:lnTo>
                  <a:pt x="5" y="115"/>
                </a:lnTo>
                <a:lnTo>
                  <a:pt x="3" y="123"/>
                </a:lnTo>
                <a:lnTo>
                  <a:pt x="0" y="132"/>
                </a:lnTo>
                <a:lnTo>
                  <a:pt x="0" y="140"/>
                </a:lnTo>
                <a:lnTo>
                  <a:pt x="2" y="154"/>
                </a:lnTo>
                <a:lnTo>
                  <a:pt x="5" y="167"/>
                </a:lnTo>
                <a:lnTo>
                  <a:pt x="10" y="177"/>
                </a:lnTo>
                <a:lnTo>
                  <a:pt x="17" y="186"/>
                </a:lnTo>
                <a:lnTo>
                  <a:pt x="26" y="193"/>
                </a:lnTo>
                <a:lnTo>
                  <a:pt x="36" y="199"/>
                </a:lnTo>
                <a:lnTo>
                  <a:pt x="49" y="203"/>
                </a:lnTo>
                <a:lnTo>
                  <a:pt x="63" y="204"/>
                </a:lnTo>
                <a:lnTo>
                  <a:pt x="77" y="203"/>
                </a:lnTo>
                <a:lnTo>
                  <a:pt x="89" y="199"/>
                </a:lnTo>
                <a:lnTo>
                  <a:pt x="101" y="193"/>
                </a:lnTo>
                <a:lnTo>
                  <a:pt x="109" y="186"/>
                </a:lnTo>
                <a:lnTo>
                  <a:pt x="116" y="177"/>
                </a:lnTo>
                <a:lnTo>
                  <a:pt x="122" y="167"/>
                </a:lnTo>
                <a:lnTo>
                  <a:pt x="125" y="154"/>
                </a:lnTo>
                <a:lnTo>
                  <a:pt x="126" y="140"/>
                </a:lnTo>
                <a:lnTo>
                  <a:pt x="126" y="132"/>
                </a:lnTo>
                <a:lnTo>
                  <a:pt x="124" y="123"/>
                </a:lnTo>
                <a:lnTo>
                  <a:pt x="122" y="115"/>
                </a:lnTo>
                <a:lnTo>
                  <a:pt x="119" y="108"/>
                </a:lnTo>
                <a:lnTo>
                  <a:pt x="113" y="103"/>
                </a:lnTo>
                <a:lnTo>
                  <a:pt x="108" y="98"/>
                </a:lnTo>
                <a:lnTo>
                  <a:pt x="103" y="93"/>
                </a:lnTo>
                <a:lnTo>
                  <a:pt x="95" y="90"/>
                </a:lnTo>
                <a:lnTo>
                  <a:pt x="101" y="86"/>
                </a:lnTo>
                <a:lnTo>
                  <a:pt x="106" y="83"/>
                </a:lnTo>
                <a:lnTo>
                  <a:pt x="110" y="78"/>
                </a:lnTo>
                <a:lnTo>
                  <a:pt x="113" y="73"/>
                </a:lnTo>
                <a:lnTo>
                  <a:pt x="116" y="69"/>
                </a:lnTo>
                <a:lnTo>
                  <a:pt x="119" y="63"/>
                </a:lnTo>
                <a:lnTo>
                  <a:pt x="120" y="56"/>
                </a:lnTo>
                <a:lnTo>
                  <a:pt x="120" y="49"/>
                </a:lnTo>
                <a:lnTo>
                  <a:pt x="119" y="38"/>
                </a:lnTo>
                <a:lnTo>
                  <a:pt x="115" y="29"/>
                </a:lnTo>
                <a:lnTo>
                  <a:pt x="111" y="21"/>
                </a:lnTo>
                <a:lnTo>
                  <a:pt x="104" y="14"/>
                </a:lnTo>
                <a:lnTo>
                  <a:pt x="96" y="8"/>
                </a:lnTo>
                <a:lnTo>
                  <a:pt x="87" y="4"/>
                </a:lnTo>
                <a:lnTo>
                  <a:pt x="75" y="1"/>
                </a:lnTo>
                <a:lnTo>
                  <a:pt x="63" y="0"/>
                </a:lnTo>
                <a:lnTo>
                  <a:pt x="51" y="1"/>
                </a:lnTo>
                <a:lnTo>
                  <a:pt x="39" y="4"/>
                </a:lnTo>
                <a:lnTo>
                  <a:pt x="30" y="8"/>
                </a:lnTo>
                <a:lnTo>
                  <a:pt x="22" y="14"/>
                </a:lnTo>
                <a:lnTo>
                  <a:pt x="15" y="21"/>
                </a:lnTo>
                <a:lnTo>
                  <a:pt x="11" y="29"/>
                </a:lnTo>
                <a:lnTo>
                  <a:pt x="8" y="38"/>
                </a:lnTo>
                <a:lnTo>
                  <a:pt x="7" y="49"/>
                </a:lnTo>
                <a:lnTo>
                  <a:pt x="7" y="56"/>
                </a:lnTo>
                <a:lnTo>
                  <a:pt x="8" y="63"/>
                </a:lnTo>
                <a:lnTo>
                  <a:pt x="10" y="69"/>
                </a:lnTo>
                <a:lnTo>
                  <a:pt x="13" y="73"/>
                </a:lnTo>
                <a:lnTo>
                  <a:pt x="16" y="78"/>
                </a:lnTo>
                <a:lnTo>
                  <a:pt x="21" y="83"/>
                </a:lnTo>
                <a:lnTo>
                  <a:pt x="25" y="86"/>
                </a:lnTo>
                <a:lnTo>
                  <a:pt x="31" y="90"/>
                </a:lnTo>
                <a:close/>
                <a:moveTo>
                  <a:pt x="31" y="52"/>
                </a:moveTo>
                <a:lnTo>
                  <a:pt x="32" y="45"/>
                </a:lnTo>
                <a:lnTo>
                  <a:pt x="33" y="40"/>
                </a:lnTo>
                <a:lnTo>
                  <a:pt x="36" y="35"/>
                </a:lnTo>
                <a:lnTo>
                  <a:pt x="39" y="31"/>
                </a:lnTo>
                <a:lnTo>
                  <a:pt x="44" y="28"/>
                </a:lnTo>
                <a:lnTo>
                  <a:pt x="49" y="26"/>
                </a:lnTo>
                <a:lnTo>
                  <a:pt x="55" y="23"/>
                </a:lnTo>
                <a:lnTo>
                  <a:pt x="63" y="23"/>
                </a:lnTo>
                <a:lnTo>
                  <a:pt x="70" y="23"/>
                </a:lnTo>
                <a:lnTo>
                  <a:pt x="76" y="26"/>
                </a:lnTo>
                <a:lnTo>
                  <a:pt x="82" y="28"/>
                </a:lnTo>
                <a:lnTo>
                  <a:pt x="86" y="31"/>
                </a:lnTo>
                <a:lnTo>
                  <a:pt x="89" y="35"/>
                </a:lnTo>
                <a:lnTo>
                  <a:pt x="92" y="40"/>
                </a:lnTo>
                <a:lnTo>
                  <a:pt x="93" y="45"/>
                </a:lnTo>
                <a:lnTo>
                  <a:pt x="94" y="52"/>
                </a:lnTo>
                <a:lnTo>
                  <a:pt x="93" y="58"/>
                </a:lnTo>
                <a:lnTo>
                  <a:pt x="92" y="64"/>
                </a:lnTo>
                <a:lnTo>
                  <a:pt x="89" y="69"/>
                </a:lnTo>
                <a:lnTo>
                  <a:pt x="86" y="73"/>
                </a:lnTo>
                <a:lnTo>
                  <a:pt x="82" y="77"/>
                </a:lnTo>
                <a:lnTo>
                  <a:pt x="75" y="79"/>
                </a:lnTo>
                <a:lnTo>
                  <a:pt x="70" y="82"/>
                </a:lnTo>
                <a:lnTo>
                  <a:pt x="63" y="82"/>
                </a:lnTo>
                <a:lnTo>
                  <a:pt x="55" y="82"/>
                </a:lnTo>
                <a:lnTo>
                  <a:pt x="50" y="79"/>
                </a:lnTo>
                <a:lnTo>
                  <a:pt x="44" y="77"/>
                </a:lnTo>
                <a:lnTo>
                  <a:pt x="39" y="73"/>
                </a:lnTo>
                <a:lnTo>
                  <a:pt x="36" y="69"/>
                </a:lnTo>
                <a:lnTo>
                  <a:pt x="33" y="64"/>
                </a:lnTo>
                <a:lnTo>
                  <a:pt x="32" y="58"/>
                </a:lnTo>
                <a:lnTo>
                  <a:pt x="31" y="52"/>
                </a:lnTo>
                <a:close/>
                <a:moveTo>
                  <a:pt x="26" y="140"/>
                </a:moveTo>
                <a:lnTo>
                  <a:pt x="27" y="132"/>
                </a:lnTo>
                <a:lnTo>
                  <a:pt x="28" y="125"/>
                </a:lnTo>
                <a:lnTo>
                  <a:pt x="31" y="118"/>
                </a:lnTo>
                <a:lnTo>
                  <a:pt x="35" y="113"/>
                </a:lnTo>
                <a:lnTo>
                  <a:pt x="41" y="108"/>
                </a:lnTo>
                <a:lnTo>
                  <a:pt x="48" y="105"/>
                </a:lnTo>
                <a:lnTo>
                  <a:pt x="55" y="104"/>
                </a:lnTo>
                <a:lnTo>
                  <a:pt x="63" y="103"/>
                </a:lnTo>
                <a:lnTo>
                  <a:pt x="71" y="104"/>
                </a:lnTo>
                <a:lnTo>
                  <a:pt x="79" y="105"/>
                </a:lnTo>
                <a:lnTo>
                  <a:pt x="85" y="108"/>
                </a:lnTo>
                <a:lnTo>
                  <a:pt x="91" y="113"/>
                </a:lnTo>
                <a:lnTo>
                  <a:pt x="95" y="118"/>
                </a:lnTo>
                <a:lnTo>
                  <a:pt x="99" y="125"/>
                </a:lnTo>
                <a:lnTo>
                  <a:pt x="100" y="132"/>
                </a:lnTo>
                <a:lnTo>
                  <a:pt x="101" y="140"/>
                </a:lnTo>
                <a:lnTo>
                  <a:pt x="100" y="148"/>
                </a:lnTo>
                <a:lnTo>
                  <a:pt x="99" y="156"/>
                </a:lnTo>
                <a:lnTo>
                  <a:pt x="95" y="163"/>
                </a:lnTo>
                <a:lnTo>
                  <a:pt x="91" y="169"/>
                </a:lnTo>
                <a:lnTo>
                  <a:pt x="85" y="174"/>
                </a:lnTo>
                <a:lnTo>
                  <a:pt x="79" y="177"/>
                </a:lnTo>
                <a:lnTo>
                  <a:pt x="71" y="178"/>
                </a:lnTo>
                <a:lnTo>
                  <a:pt x="63" y="179"/>
                </a:lnTo>
                <a:lnTo>
                  <a:pt x="55" y="178"/>
                </a:lnTo>
                <a:lnTo>
                  <a:pt x="48" y="177"/>
                </a:lnTo>
                <a:lnTo>
                  <a:pt x="41" y="174"/>
                </a:lnTo>
                <a:lnTo>
                  <a:pt x="35" y="169"/>
                </a:lnTo>
                <a:lnTo>
                  <a:pt x="31" y="163"/>
                </a:lnTo>
                <a:lnTo>
                  <a:pt x="28" y="156"/>
                </a:lnTo>
                <a:lnTo>
                  <a:pt x="27" y="148"/>
                </a:lnTo>
                <a:lnTo>
                  <a:pt x="26" y="140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07" name="Freeform 555"/>
          <p:cNvSpPr>
            <a:spLocks noEditPoints="1"/>
          </p:cNvSpPr>
          <p:nvPr/>
        </p:nvSpPr>
        <p:spPr bwMode="auto">
          <a:xfrm>
            <a:off x="5527675" y="5605463"/>
            <a:ext cx="79375" cy="109537"/>
          </a:xfrm>
          <a:custGeom>
            <a:avLst/>
            <a:gdLst>
              <a:gd name="T0" fmla="*/ 0 w 168"/>
              <a:gd name="T1" fmla="*/ 2147483647 h 207"/>
              <a:gd name="T2" fmla="*/ 2147483647 w 168"/>
              <a:gd name="T3" fmla="*/ 2147483647 h 207"/>
              <a:gd name="T4" fmla="*/ 2147483647 w 168"/>
              <a:gd name="T5" fmla="*/ 2147483647 h 207"/>
              <a:gd name="T6" fmla="*/ 2147483647 w 168"/>
              <a:gd name="T7" fmla="*/ 2147483647 h 207"/>
              <a:gd name="T8" fmla="*/ 2147483647 w 168"/>
              <a:gd name="T9" fmla="*/ 2147483647 h 207"/>
              <a:gd name="T10" fmla="*/ 2147483647 w 168"/>
              <a:gd name="T11" fmla="*/ 2147483647 h 207"/>
              <a:gd name="T12" fmla="*/ 2147483647 w 168"/>
              <a:gd name="T13" fmla="*/ 0 h 207"/>
              <a:gd name="T14" fmla="*/ 2147483647 w 168"/>
              <a:gd name="T15" fmla="*/ 0 h 207"/>
              <a:gd name="T16" fmla="*/ 0 w 168"/>
              <a:gd name="T17" fmla="*/ 2147483647 h 207"/>
              <a:gd name="T18" fmla="*/ 2147483647 w 168"/>
              <a:gd name="T19" fmla="*/ 2147483647 h 207"/>
              <a:gd name="T20" fmla="*/ 2147483647 w 168"/>
              <a:gd name="T21" fmla="*/ 2147483647 h 207"/>
              <a:gd name="T22" fmla="*/ 2147483647 w 168"/>
              <a:gd name="T23" fmla="*/ 2147483647 h 207"/>
              <a:gd name="T24" fmla="*/ 2147483647 w 168"/>
              <a:gd name="T25" fmla="*/ 2147483647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8"/>
              <a:gd name="T40" fmla="*/ 0 h 207"/>
              <a:gd name="T41" fmla="*/ 168 w 168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8" h="207">
                <a:moveTo>
                  <a:pt x="0" y="207"/>
                </a:moveTo>
                <a:lnTo>
                  <a:pt x="27" y="207"/>
                </a:lnTo>
                <a:lnTo>
                  <a:pt x="47" y="145"/>
                </a:lnTo>
                <a:lnTo>
                  <a:pt x="121" y="145"/>
                </a:lnTo>
                <a:lnTo>
                  <a:pt x="141" y="207"/>
                </a:lnTo>
                <a:lnTo>
                  <a:pt x="168" y="207"/>
                </a:lnTo>
                <a:lnTo>
                  <a:pt x="98" y="0"/>
                </a:lnTo>
                <a:lnTo>
                  <a:pt x="70" y="0"/>
                </a:lnTo>
                <a:lnTo>
                  <a:pt x="0" y="207"/>
                </a:lnTo>
                <a:close/>
                <a:moveTo>
                  <a:pt x="55" y="121"/>
                </a:moveTo>
                <a:lnTo>
                  <a:pt x="85" y="30"/>
                </a:lnTo>
                <a:lnTo>
                  <a:pt x="113" y="121"/>
                </a:lnTo>
                <a:lnTo>
                  <a:pt x="55" y="121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08" name="Freeform 556"/>
          <p:cNvSpPr>
            <a:spLocks/>
          </p:cNvSpPr>
          <p:nvPr/>
        </p:nvSpPr>
        <p:spPr bwMode="auto">
          <a:xfrm>
            <a:off x="5614988" y="5632450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453260169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510677720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8"/>
                </a:lnTo>
                <a:lnTo>
                  <a:pt x="112" y="28"/>
                </a:lnTo>
                <a:lnTo>
                  <a:pt x="107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6" y="3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4"/>
                </a:lnTo>
                <a:lnTo>
                  <a:pt x="41" y="6"/>
                </a:lnTo>
                <a:lnTo>
                  <a:pt x="36" y="10"/>
                </a:lnTo>
                <a:lnTo>
                  <a:pt x="30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9"/>
                </a:lnTo>
                <a:lnTo>
                  <a:pt x="26" y="49"/>
                </a:lnTo>
                <a:lnTo>
                  <a:pt x="29" y="41"/>
                </a:lnTo>
                <a:lnTo>
                  <a:pt x="34" y="34"/>
                </a:lnTo>
                <a:lnTo>
                  <a:pt x="40" y="29"/>
                </a:lnTo>
                <a:lnTo>
                  <a:pt x="46" y="26"/>
                </a:lnTo>
                <a:lnTo>
                  <a:pt x="55" y="24"/>
                </a:lnTo>
                <a:lnTo>
                  <a:pt x="63" y="22"/>
                </a:lnTo>
                <a:lnTo>
                  <a:pt x="70" y="24"/>
                </a:lnTo>
                <a:lnTo>
                  <a:pt x="77" y="25"/>
                </a:lnTo>
                <a:lnTo>
                  <a:pt x="81" y="28"/>
                </a:lnTo>
                <a:lnTo>
                  <a:pt x="85" y="32"/>
                </a:lnTo>
                <a:lnTo>
                  <a:pt x="87" y="38"/>
                </a:lnTo>
                <a:lnTo>
                  <a:pt x="89" y="45"/>
                </a:lnTo>
                <a:lnTo>
                  <a:pt x="91" y="53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09" name="Freeform 557"/>
          <p:cNvSpPr>
            <a:spLocks/>
          </p:cNvSpPr>
          <p:nvPr/>
        </p:nvSpPr>
        <p:spPr bwMode="auto">
          <a:xfrm>
            <a:off x="5676900" y="5611813"/>
            <a:ext cx="31750" cy="104775"/>
          </a:xfrm>
          <a:custGeom>
            <a:avLst/>
            <a:gdLst>
              <a:gd name="T0" fmla="*/ 2147483647 w 67"/>
              <a:gd name="T1" fmla="*/ 2147483647 h 196"/>
              <a:gd name="T2" fmla="*/ 2147483647 w 67"/>
              <a:gd name="T3" fmla="*/ 2147483647 h 196"/>
              <a:gd name="T4" fmla="*/ 2147483647 w 67"/>
              <a:gd name="T5" fmla="*/ 2147483647 h 196"/>
              <a:gd name="T6" fmla="*/ 2147483647 w 67"/>
              <a:gd name="T7" fmla="*/ 2147483647 h 196"/>
              <a:gd name="T8" fmla="*/ 2147483647 w 67"/>
              <a:gd name="T9" fmla="*/ 2147483647 h 196"/>
              <a:gd name="T10" fmla="*/ 2147483647 w 67"/>
              <a:gd name="T11" fmla="*/ 0 h 196"/>
              <a:gd name="T12" fmla="*/ 2128406247 w 67"/>
              <a:gd name="T13" fmla="*/ 0 h 196"/>
              <a:gd name="T14" fmla="*/ 2128406247 w 67"/>
              <a:gd name="T15" fmla="*/ 2147483647 h 196"/>
              <a:gd name="T16" fmla="*/ 0 w 67"/>
              <a:gd name="T17" fmla="*/ 2147483647 h 196"/>
              <a:gd name="T18" fmla="*/ 0 w 67"/>
              <a:gd name="T19" fmla="*/ 2147483647 h 196"/>
              <a:gd name="T20" fmla="*/ 2128406247 w 67"/>
              <a:gd name="T21" fmla="*/ 2147483647 h 196"/>
              <a:gd name="T22" fmla="*/ 2128406247 w 67"/>
              <a:gd name="T23" fmla="*/ 2147483647 h 196"/>
              <a:gd name="T24" fmla="*/ 2128406247 w 67"/>
              <a:gd name="T25" fmla="*/ 2147483647 h 196"/>
              <a:gd name="T26" fmla="*/ 2147483647 w 67"/>
              <a:gd name="T27" fmla="*/ 2147483647 h 196"/>
              <a:gd name="T28" fmla="*/ 2147483647 w 67"/>
              <a:gd name="T29" fmla="*/ 2147483647 h 196"/>
              <a:gd name="T30" fmla="*/ 2147483647 w 67"/>
              <a:gd name="T31" fmla="*/ 2147483647 h 196"/>
              <a:gd name="T32" fmla="*/ 2147483647 w 67"/>
              <a:gd name="T33" fmla="*/ 2147483647 h 196"/>
              <a:gd name="T34" fmla="*/ 2147483647 w 67"/>
              <a:gd name="T35" fmla="*/ 2147483647 h 196"/>
              <a:gd name="T36" fmla="*/ 2147483647 w 67"/>
              <a:gd name="T37" fmla="*/ 2147483647 h 196"/>
              <a:gd name="T38" fmla="*/ 2147483647 w 67"/>
              <a:gd name="T39" fmla="*/ 2147483647 h 196"/>
              <a:gd name="T40" fmla="*/ 2147483647 w 67"/>
              <a:gd name="T41" fmla="*/ 2147483647 h 196"/>
              <a:gd name="T42" fmla="*/ 2147483647 w 67"/>
              <a:gd name="T43" fmla="*/ 2147483647 h 196"/>
              <a:gd name="T44" fmla="*/ 2147483647 w 67"/>
              <a:gd name="T45" fmla="*/ 2147483647 h 196"/>
              <a:gd name="T46" fmla="*/ 2147483647 w 67"/>
              <a:gd name="T47" fmla="*/ 2147483647 h 196"/>
              <a:gd name="T48" fmla="*/ 2147483647 w 67"/>
              <a:gd name="T49" fmla="*/ 2147483647 h 196"/>
              <a:gd name="T50" fmla="*/ 2147483647 w 67"/>
              <a:gd name="T51" fmla="*/ 2147483647 h 196"/>
              <a:gd name="T52" fmla="*/ 2147483647 w 67"/>
              <a:gd name="T53" fmla="*/ 2147483647 h 196"/>
              <a:gd name="T54" fmla="*/ 2147483647 w 67"/>
              <a:gd name="T55" fmla="*/ 2147483647 h 19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7"/>
              <a:gd name="T85" fmla="*/ 0 h 196"/>
              <a:gd name="T86" fmla="*/ 67 w 67"/>
              <a:gd name="T87" fmla="*/ 196 h 19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7" h="196">
                <a:moveTo>
                  <a:pt x="43" y="155"/>
                </a:moveTo>
                <a:lnTo>
                  <a:pt x="43" y="62"/>
                </a:lnTo>
                <a:lnTo>
                  <a:pt x="67" y="62"/>
                </a:lnTo>
                <a:lnTo>
                  <a:pt x="67" y="42"/>
                </a:lnTo>
                <a:lnTo>
                  <a:pt x="43" y="42"/>
                </a:lnTo>
                <a:lnTo>
                  <a:pt x="43" y="0"/>
                </a:lnTo>
                <a:lnTo>
                  <a:pt x="20" y="0"/>
                </a:lnTo>
                <a:lnTo>
                  <a:pt x="20" y="42"/>
                </a:lnTo>
                <a:lnTo>
                  <a:pt x="0" y="42"/>
                </a:lnTo>
                <a:lnTo>
                  <a:pt x="0" y="62"/>
                </a:lnTo>
                <a:lnTo>
                  <a:pt x="20" y="62"/>
                </a:lnTo>
                <a:lnTo>
                  <a:pt x="20" y="164"/>
                </a:lnTo>
                <a:lnTo>
                  <a:pt x="20" y="172"/>
                </a:lnTo>
                <a:lnTo>
                  <a:pt x="21" y="178"/>
                </a:lnTo>
                <a:lnTo>
                  <a:pt x="23" y="184"/>
                </a:lnTo>
                <a:lnTo>
                  <a:pt x="26" y="189"/>
                </a:lnTo>
                <a:lnTo>
                  <a:pt x="30" y="192"/>
                </a:lnTo>
                <a:lnTo>
                  <a:pt x="35" y="194"/>
                </a:lnTo>
                <a:lnTo>
                  <a:pt x="42" y="196"/>
                </a:lnTo>
                <a:lnTo>
                  <a:pt x="49" y="196"/>
                </a:lnTo>
                <a:lnTo>
                  <a:pt x="58" y="194"/>
                </a:lnTo>
                <a:lnTo>
                  <a:pt x="67" y="193"/>
                </a:lnTo>
                <a:lnTo>
                  <a:pt x="67" y="171"/>
                </a:lnTo>
                <a:lnTo>
                  <a:pt x="56" y="172"/>
                </a:lnTo>
                <a:lnTo>
                  <a:pt x="49" y="171"/>
                </a:lnTo>
                <a:lnTo>
                  <a:pt x="45" y="169"/>
                </a:lnTo>
                <a:lnTo>
                  <a:pt x="43" y="163"/>
                </a:lnTo>
                <a:lnTo>
                  <a:pt x="43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10" name="Freeform 558"/>
          <p:cNvSpPr>
            <a:spLocks noEditPoints="1"/>
          </p:cNvSpPr>
          <p:nvPr/>
        </p:nvSpPr>
        <p:spPr bwMode="auto">
          <a:xfrm>
            <a:off x="5715000" y="5632450"/>
            <a:ext cx="61913" cy="84138"/>
          </a:xfrm>
          <a:custGeom>
            <a:avLst/>
            <a:gdLst>
              <a:gd name="T0" fmla="*/ 105652861 w 131"/>
              <a:gd name="T1" fmla="*/ 2147483647 h 159"/>
              <a:gd name="T2" fmla="*/ 950207434 w 131"/>
              <a:gd name="T3" fmla="*/ 2147483647 h 159"/>
              <a:gd name="T4" fmla="*/ 2147483647 w 131"/>
              <a:gd name="T5" fmla="*/ 2147483647 h 159"/>
              <a:gd name="T6" fmla="*/ 2147483647 w 131"/>
              <a:gd name="T7" fmla="*/ 2147483647 h 159"/>
              <a:gd name="T8" fmla="*/ 2147483647 w 131"/>
              <a:gd name="T9" fmla="*/ 2147483647 h 159"/>
              <a:gd name="T10" fmla="*/ 2147483647 w 131"/>
              <a:gd name="T11" fmla="*/ 2147483647 h 159"/>
              <a:gd name="T12" fmla="*/ 2147483647 w 131"/>
              <a:gd name="T13" fmla="*/ 2147483647 h 159"/>
              <a:gd name="T14" fmla="*/ 2147483647 w 131"/>
              <a:gd name="T15" fmla="*/ 2147483647 h 159"/>
              <a:gd name="T16" fmla="*/ 2147483647 w 131"/>
              <a:gd name="T17" fmla="*/ 2147483647 h 159"/>
              <a:gd name="T18" fmla="*/ 2147483647 w 131"/>
              <a:gd name="T19" fmla="*/ 2147483647 h 159"/>
              <a:gd name="T20" fmla="*/ 2147483647 w 131"/>
              <a:gd name="T21" fmla="*/ 1778131063 h 159"/>
              <a:gd name="T22" fmla="*/ 2147483647 w 131"/>
              <a:gd name="T23" fmla="*/ 148131044 h 159"/>
              <a:gd name="T24" fmla="*/ 2147483647 w 131"/>
              <a:gd name="T25" fmla="*/ 148131044 h 159"/>
              <a:gd name="T26" fmla="*/ 2147483647 w 131"/>
              <a:gd name="T27" fmla="*/ 1778131063 h 159"/>
              <a:gd name="T28" fmla="*/ 950207434 w 131"/>
              <a:gd name="T29" fmla="*/ 2147483647 h 159"/>
              <a:gd name="T30" fmla="*/ 105652861 w 131"/>
              <a:gd name="T31" fmla="*/ 2147483647 h 159"/>
              <a:gd name="T32" fmla="*/ 2147483647 w 131"/>
              <a:gd name="T33" fmla="*/ 2147483647 h 159"/>
              <a:gd name="T34" fmla="*/ 2147483647 w 131"/>
              <a:gd name="T35" fmla="*/ 2147483647 h 159"/>
              <a:gd name="T36" fmla="*/ 2147483647 w 131"/>
              <a:gd name="T37" fmla="*/ 2147483647 h 159"/>
              <a:gd name="T38" fmla="*/ 2147483647 w 131"/>
              <a:gd name="T39" fmla="*/ 2147483647 h 159"/>
              <a:gd name="T40" fmla="*/ 2147483647 w 131"/>
              <a:gd name="T41" fmla="*/ 2147483647 h 159"/>
              <a:gd name="T42" fmla="*/ 2147483647 w 131"/>
              <a:gd name="T43" fmla="*/ 2147483647 h 159"/>
              <a:gd name="T44" fmla="*/ 2147483647 w 131"/>
              <a:gd name="T45" fmla="*/ 2147483647 h 159"/>
              <a:gd name="T46" fmla="*/ 2147483647 w 131"/>
              <a:gd name="T47" fmla="*/ 2147483647 h 159"/>
              <a:gd name="T48" fmla="*/ 2147483647 w 131"/>
              <a:gd name="T49" fmla="*/ 2147483647 h 159"/>
              <a:gd name="T50" fmla="*/ 2147483647 w 131"/>
              <a:gd name="T51" fmla="*/ 2147483647 h 159"/>
              <a:gd name="T52" fmla="*/ 2147483647 w 131"/>
              <a:gd name="T53" fmla="*/ 2147483647 h 159"/>
              <a:gd name="T54" fmla="*/ 2147483647 w 131"/>
              <a:gd name="T55" fmla="*/ 2147483647 h 159"/>
              <a:gd name="T56" fmla="*/ 2147483647 w 131"/>
              <a:gd name="T57" fmla="*/ 2147483647 h 159"/>
              <a:gd name="T58" fmla="*/ 2147483647 w 131"/>
              <a:gd name="T59" fmla="*/ 2147483647 h 159"/>
              <a:gd name="T60" fmla="*/ 2147483647 w 131"/>
              <a:gd name="T61" fmla="*/ 2147483647 h 159"/>
              <a:gd name="T62" fmla="*/ 2147483647 w 131"/>
              <a:gd name="T63" fmla="*/ 2147483647 h 159"/>
              <a:gd name="T64" fmla="*/ 2147483647 w 131"/>
              <a:gd name="T65" fmla="*/ 2147483647 h 15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1"/>
              <a:gd name="T100" fmla="*/ 0 h 159"/>
              <a:gd name="T101" fmla="*/ 131 w 131"/>
              <a:gd name="T102" fmla="*/ 159 h 15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1" h="159">
                <a:moveTo>
                  <a:pt x="0" y="79"/>
                </a:moveTo>
                <a:lnTo>
                  <a:pt x="1" y="97"/>
                </a:lnTo>
                <a:lnTo>
                  <a:pt x="4" y="113"/>
                </a:lnTo>
                <a:lnTo>
                  <a:pt x="9" y="127"/>
                </a:lnTo>
                <a:lnTo>
                  <a:pt x="17" y="138"/>
                </a:lnTo>
                <a:lnTo>
                  <a:pt x="26" y="147"/>
                </a:lnTo>
                <a:lnTo>
                  <a:pt x="38" y="153"/>
                </a:lnTo>
                <a:lnTo>
                  <a:pt x="50" y="158"/>
                </a:lnTo>
                <a:lnTo>
                  <a:pt x="65" y="159"/>
                </a:lnTo>
                <a:lnTo>
                  <a:pt x="80" y="158"/>
                </a:lnTo>
                <a:lnTo>
                  <a:pt x="93" y="153"/>
                </a:lnTo>
                <a:lnTo>
                  <a:pt x="104" y="147"/>
                </a:lnTo>
                <a:lnTo>
                  <a:pt x="114" y="138"/>
                </a:lnTo>
                <a:lnTo>
                  <a:pt x="121" y="127"/>
                </a:lnTo>
                <a:lnTo>
                  <a:pt x="126" y="113"/>
                </a:lnTo>
                <a:lnTo>
                  <a:pt x="130" y="97"/>
                </a:lnTo>
                <a:lnTo>
                  <a:pt x="131" y="79"/>
                </a:lnTo>
                <a:lnTo>
                  <a:pt x="130" y="62"/>
                </a:lnTo>
                <a:lnTo>
                  <a:pt x="126" y="46"/>
                </a:lnTo>
                <a:lnTo>
                  <a:pt x="121" y="32"/>
                </a:lnTo>
                <a:lnTo>
                  <a:pt x="114" y="21"/>
                </a:lnTo>
                <a:lnTo>
                  <a:pt x="104" y="12"/>
                </a:lnTo>
                <a:lnTo>
                  <a:pt x="93" y="6"/>
                </a:lnTo>
                <a:lnTo>
                  <a:pt x="80" y="1"/>
                </a:lnTo>
                <a:lnTo>
                  <a:pt x="65" y="0"/>
                </a:lnTo>
                <a:lnTo>
                  <a:pt x="50" y="1"/>
                </a:lnTo>
                <a:lnTo>
                  <a:pt x="38" y="6"/>
                </a:lnTo>
                <a:lnTo>
                  <a:pt x="26" y="12"/>
                </a:lnTo>
                <a:lnTo>
                  <a:pt x="17" y="21"/>
                </a:lnTo>
                <a:lnTo>
                  <a:pt x="9" y="32"/>
                </a:lnTo>
                <a:lnTo>
                  <a:pt x="4" y="46"/>
                </a:lnTo>
                <a:lnTo>
                  <a:pt x="1" y="62"/>
                </a:lnTo>
                <a:lnTo>
                  <a:pt x="0" y="79"/>
                </a:lnTo>
                <a:close/>
                <a:moveTo>
                  <a:pt x="23" y="79"/>
                </a:moveTo>
                <a:lnTo>
                  <a:pt x="24" y="67"/>
                </a:lnTo>
                <a:lnTo>
                  <a:pt x="26" y="55"/>
                </a:lnTo>
                <a:lnTo>
                  <a:pt x="29" y="46"/>
                </a:lnTo>
                <a:lnTo>
                  <a:pt x="34" y="38"/>
                </a:lnTo>
                <a:lnTo>
                  <a:pt x="40" y="31"/>
                </a:lnTo>
                <a:lnTo>
                  <a:pt x="47" y="26"/>
                </a:lnTo>
                <a:lnTo>
                  <a:pt x="56" y="24"/>
                </a:lnTo>
                <a:lnTo>
                  <a:pt x="65" y="22"/>
                </a:lnTo>
                <a:lnTo>
                  <a:pt x="75" y="24"/>
                </a:lnTo>
                <a:lnTo>
                  <a:pt x="83" y="26"/>
                </a:lnTo>
                <a:lnTo>
                  <a:pt x="89" y="31"/>
                </a:lnTo>
                <a:lnTo>
                  <a:pt x="96" y="38"/>
                </a:lnTo>
                <a:lnTo>
                  <a:pt x="100" y="46"/>
                </a:lnTo>
                <a:lnTo>
                  <a:pt x="103" y="55"/>
                </a:lnTo>
                <a:lnTo>
                  <a:pt x="105" y="67"/>
                </a:lnTo>
                <a:lnTo>
                  <a:pt x="106" y="79"/>
                </a:lnTo>
                <a:lnTo>
                  <a:pt x="105" y="92"/>
                </a:lnTo>
                <a:lnTo>
                  <a:pt x="103" y="104"/>
                </a:lnTo>
                <a:lnTo>
                  <a:pt x="100" y="114"/>
                </a:lnTo>
                <a:lnTo>
                  <a:pt x="96" y="121"/>
                </a:lnTo>
                <a:lnTo>
                  <a:pt x="89" y="128"/>
                </a:lnTo>
                <a:lnTo>
                  <a:pt x="83" y="133"/>
                </a:lnTo>
                <a:lnTo>
                  <a:pt x="75" y="135"/>
                </a:lnTo>
                <a:lnTo>
                  <a:pt x="65" y="137"/>
                </a:lnTo>
                <a:lnTo>
                  <a:pt x="56" y="135"/>
                </a:lnTo>
                <a:lnTo>
                  <a:pt x="47" y="133"/>
                </a:lnTo>
                <a:lnTo>
                  <a:pt x="40" y="128"/>
                </a:lnTo>
                <a:lnTo>
                  <a:pt x="34" y="121"/>
                </a:lnTo>
                <a:lnTo>
                  <a:pt x="29" y="114"/>
                </a:lnTo>
                <a:lnTo>
                  <a:pt x="26" y="104"/>
                </a:lnTo>
                <a:lnTo>
                  <a:pt x="24" y="92"/>
                </a:lnTo>
                <a:lnTo>
                  <a:pt x="23" y="79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11" name="Freeform 559"/>
          <p:cNvSpPr>
            <a:spLocks noEditPoints="1"/>
          </p:cNvSpPr>
          <p:nvPr/>
        </p:nvSpPr>
        <p:spPr bwMode="auto">
          <a:xfrm>
            <a:off x="5789613" y="5605463"/>
            <a:ext cx="11112" cy="109537"/>
          </a:xfrm>
          <a:custGeom>
            <a:avLst/>
            <a:gdLst>
              <a:gd name="T0" fmla="*/ 0 w 23"/>
              <a:gd name="T1" fmla="*/ 2147483647 h 207"/>
              <a:gd name="T2" fmla="*/ 2147483647 w 23"/>
              <a:gd name="T3" fmla="*/ 2147483647 h 207"/>
              <a:gd name="T4" fmla="*/ 2147483647 w 23"/>
              <a:gd name="T5" fmla="*/ 2147483647 h 207"/>
              <a:gd name="T6" fmla="*/ 0 w 23"/>
              <a:gd name="T7" fmla="*/ 2147483647 h 207"/>
              <a:gd name="T8" fmla="*/ 0 w 23"/>
              <a:gd name="T9" fmla="*/ 2147483647 h 207"/>
              <a:gd name="T10" fmla="*/ 0 w 23"/>
              <a:gd name="T11" fmla="*/ 2147483647 h 207"/>
              <a:gd name="T12" fmla="*/ 2147483647 w 23"/>
              <a:gd name="T13" fmla="*/ 2147483647 h 207"/>
              <a:gd name="T14" fmla="*/ 2147483647 w 23"/>
              <a:gd name="T15" fmla="*/ 0 h 207"/>
              <a:gd name="T16" fmla="*/ 0 w 23"/>
              <a:gd name="T17" fmla="*/ 0 h 207"/>
              <a:gd name="T18" fmla="*/ 0 w 23"/>
              <a:gd name="T19" fmla="*/ 2147483647 h 20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"/>
              <a:gd name="T31" fmla="*/ 0 h 207"/>
              <a:gd name="T32" fmla="*/ 23 w 23"/>
              <a:gd name="T33" fmla="*/ 207 h 20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" h="207">
                <a:moveTo>
                  <a:pt x="0" y="207"/>
                </a:moveTo>
                <a:lnTo>
                  <a:pt x="23" y="207"/>
                </a:lnTo>
                <a:lnTo>
                  <a:pt x="23" y="56"/>
                </a:lnTo>
                <a:lnTo>
                  <a:pt x="0" y="56"/>
                </a:lnTo>
                <a:lnTo>
                  <a:pt x="0" y="207"/>
                </a:lnTo>
                <a:close/>
                <a:moveTo>
                  <a:pt x="0" y="28"/>
                </a:moveTo>
                <a:lnTo>
                  <a:pt x="23" y="28"/>
                </a:lnTo>
                <a:lnTo>
                  <a:pt x="23" y="0"/>
                </a:lnTo>
                <a:lnTo>
                  <a:pt x="0" y="0"/>
                </a:lnTo>
                <a:lnTo>
                  <a:pt x="0" y="28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12" name="Freeform 560"/>
          <p:cNvSpPr>
            <a:spLocks/>
          </p:cNvSpPr>
          <p:nvPr/>
        </p:nvSpPr>
        <p:spPr bwMode="auto">
          <a:xfrm>
            <a:off x="5816600" y="5632450"/>
            <a:ext cx="53975" cy="82550"/>
          </a:xfrm>
          <a:custGeom>
            <a:avLst/>
            <a:gdLst>
              <a:gd name="T0" fmla="*/ 2147483647 w 114"/>
              <a:gd name="T1" fmla="*/ 2147483647 h 155"/>
              <a:gd name="T2" fmla="*/ 2147483647 w 114"/>
              <a:gd name="T3" fmla="*/ 2147483647 h 155"/>
              <a:gd name="T4" fmla="*/ 2147483647 w 114"/>
              <a:gd name="T5" fmla="*/ 2147483647 h 155"/>
              <a:gd name="T6" fmla="*/ 2147483647 w 114"/>
              <a:gd name="T7" fmla="*/ 2147483647 h 155"/>
              <a:gd name="T8" fmla="*/ 2147483647 w 114"/>
              <a:gd name="T9" fmla="*/ 2147483647 h 155"/>
              <a:gd name="T10" fmla="*/ 2147483647 w 114"/>
              <a:gd name="T11" fmla="*/ 2147483647 h 155"/>
              <a:gd name="T12" fmla="*/ 2147483647 w 114"/>
              <a:gd name="T13" fmla="*/ 2147483647 h 155"/>
              <a:gd name="T14" fmla="*/ 2147483647 w 114"/>
              <a:gd name="T15" fmla="*/ 2147483647 h 155"/>
              <a:gd name="T16" fmla="*/ 2147483647 w 114"/>
              <a:gd name="T17" fmla="*/ 2147483647 h 155"/>
              <a:gd name="T18" fmla="*/ 2147483647 w 114"/>
              <a:gd name="T19" fmla="*/ 1812756277 h 155"/>
              <a:gd name="T20" fmla="*/ 2147483647 w 114"/>
              <a:gd name="T21" fmla="*/ 1208599162 h 155"/>
              <a:gd name="T22" fmla="*/ 2147483647 w 114"/>
              <a:gd name="T23" fmla="*/ 755338860 h 155"/>
              <a:gd name="T24" fmla="*/ 2147483647 w 114"/>
              <a:gd name="T25" fmla="*/ 453260169 h 155"/>
              <a:gd name="T26" fmla="*/ 2147483647 w 114"/>
              <a:gd name="T27" fmla="*/ 151181544 h 155"/>
              <a:gd name="T28" fmla="*/ 2147483647 w 114"/>
              <a:gd name="T29" fmla="*/ 0 h 155"/>
              <a:gd name="T30" fmla="*/ 2147483647 w 114"/>
              <a:gd name="T31" fmla="*/ 0 h 155"/>
              <a:gd name="T32" fmla="*/ 2147483647 w 114"/>
              <a:gd name="T33" fmla="*/ 0 h 155"/>
              <a:gd name="T34" fmla="*/ 2147483647 w 114"/>
              <a:gd name="T35" fmla="*/ 151181544 h 155"/>
              <a:gd name="T36" fmla="*/ 2147483647 w 114"/>
              <a:gd name="T37" fmla="*/ 604157915 h 155"/>
              <a:gd name="T38" fmla="*/ 2147483647 w 114"/>
              <a:gd name="T39" fmla="*/ 906236472 h 155"/>
              <a:gd name="T40" fmla="*/ 2147483647 w 114"/>
              <a:gd name="T41" fmla="*/ 1510677720 h 155"/>
              <a:gd name="T42" fmla="*/ 2147483647 w 114"/>
              <a:gd name="T43" fmla="*/ 2114834835 h 155"/>
              <a:gd name="T44" fmla="*/ 2147483647 w 114"/>
              <a:gd name="T45" fmla="*/ 2147483647 h 155"/>
              <a:gd name="T46" fmla="*/ 2147483647 w 114"/>
              <a:gd name="T47" fmla="*/ 2147483647 h 155"/>
              <a:gd name="T48" fmla="*/ 2147483647 w 114"/>
              <a:gd name="T49" fmla="*/ 604157915 h 155"/>
              <a:gd name="T50" fmla="*/ 0 w 114"/>
              <a:gd name="T51" fmla="*/ 604157915 h 155"/>
              <a:gd name="T52" fmla="*/ 0 w 114"/>
              <a:gd name="T53" fmla="*/ 2147483647 h 155"/>
              <a:gd name="T54" fmla="*/ 2147483647 w 114"/>
              <a:gd name="T55" fmla="*/ 2147483647 h 155"/>
              <a:gd name="T56" fmla="*/ 2147483647 w 114"/>
              <a:gd name="T57" fmla="*/ 2147483647 h 155"/>
              <a:gd name="T58" fmla="*/ 2147483647 w 114"/>
              <a:gd name="T59" fmla="*/ 2147483647 h 155"/>
              <a:gd name="T60" fmla="*/ 2147483647 w 114"/>
              <a:gd name="T61" fmla="*/ 2147483647 h 155"/>
              <a:gd name="T62" fmla="*/ 2147483647 w 114"/>
              <a:gd name="T63" fmla="*/ 2147483647 h 155"/>
              <a:gd name="T64" fmla="*/ 2147483647 w 114"/>
              <a:gd name="T65" fmla="*/ 2147483647 h 155"/>
              <a:gd name="T66" fmla="*/ 2147483647 w 114"/>
              <a:gd name="T67" fmla="*/ 2147483647 h 155"/>
              <a:gd name="T68" fmla="*/ 2147483647 w 114"/>
              <a:gd name="T69" fmla="*/ 2147483647 h 155"/>
              <a:gd name="T70" fmla="*/ 2147483647 w 114"/>
              <a:gd name="T71" fmla="*/ 2147483647 h 155"/>
              <a:gd name="T72" fmla="*/ 2147483647 w 114"/>
              <a:gd name="T73" fmla="*/ 2147483647 h 155"/>
              <a:gd name="T74" fmla="*/ 2147483647 w 114"/>
              <a:gd name="T75" fmla="*/ 2147483647 h 155"/>
              <a:gd name="T76" fmla="*/ 2147483647 w 114"/>
              <a:gd name="T77" fmla="*/ 2147483647 h 155"/>
              <a:gd name="T78" fmla="*/ 2147483647 w 114"/>
              <a:gd name="T79" fmla="*/ 2147483647 h 155"/>
              <a:gd name="T80" fmla="*/ 2147483647 w 114"/>
              <a:gd name="T81" fmla="*/ 2147483647 h 155"/>
              <a:gd name="T82" fmla="*/ 2147483647 w 114"/>
              <a:gd name="T83" fmla="*/ 2147483647 h 155"/>
              <a:gd name="T84" fmla="*/ 2147483647 w 114"/>
              <a:gd name="T85" fmla="*/ 2147483647 h 155"/>
              <a:gd name="T86" fmla="*/ 2147483647 w 114"/>
              <a:gd name="T87" fmla="*/ 2147483647 h 155"/>
              <a:gd name="T88" fmla="*/ 2147483647 w 114"/>
              <a:gd name="T89" fmla="*/ 2147483647 h 155"/>
              <a:gd name="T90" fmla="*/ 2147483647 w 114"/>
              <a:gd name="T91" fmla="*/ 2147483647 h 15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4"/>
              <a:gd name="T139" fmla="*/ 0 h 155"/>
              <a:gd name="T140" fmla="*/ 114 w 114"/>
              <a:gd name="T141" fmla="*/ 155 h 15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4" h="155">
                <a:moveTo>
                  <a:pt x="91" y="155"/>
                </a:moveTo>
                <a:lnTo>
                  <a:pt x="114" y="155"/>
                </a:lnTo>
                <a:lnTo>
                  <a:pt x="114" y="64"/>
                </a:lnTo>
                <a:lnTo>
                  <a:pt x="114" y="57"/>
                </a:lnTo>
                <a:lnTo>
                  <a:pt x="114" y="47"/>
                </a:lnTo>
                <a:lnTo>
                  <a:pt x="113" y="38"/>
                </a:lnTo>
                <a:lnTo>
                  <a:pt x="112" y="28"/>
                </a:lnTo>
                <a:lnTo>
                  <a:pt x="108" y="21"/>
                </a:lnTo>
                <a:lnTo>
                  <a:pt x="104" y="15"/>
                </a:lnTo>
                <a:lnTo>
                  <a:pt x="101" y="12"/>
                </a:lnTo>
                <a:lnTo>
                  <a:pt x="97" y="8"/>
                </a:lnTo>
                <a:lnTo>
                  <a:pt x="92" y="5"/>
                </a:lnTo>
                <a:lnTo>
                  <a:pt x="87" y="3"/>
                </a:lnTo>
                <a:lnTo>
                  <a:pt x="80" y="1"/>
                </a:lnTo>
                <a:lnTo>
                  <a:pt x="73" y="0"/>
                </a:lnTo>
                <a:lnTo>
                  <a:pt x="65" y="0"/>
                </a:lnTo>
                <a:lnTo>
                  <a:pt x="59" y="0"/>
                </a:lnTo>
                <a:lnTo>
                  <a:pt x="53" y="1"/>
                </a:lnTo>
                <a:lnTo>
                  <a:pt x="46" y="4"/>
                </a:lnTo>
                <a:lnTo>
                  <a:pt x="41" y="6"/>
                </a:lnTo>
                <a:lnTo>
                  <a:pt x="36" y="10"/>
                </a:lnTo>
                <a:lnTo>
                  <a:pt x="31" y="14"/>
                </a:lnTo>
                <a:lnTo>
                  <a:pt x="26" y="20"/>
                </a:lnTo>
                <a:lnTo>
                  <a:pt x="22" y="26"/>
                </a:lnTo>
                <a:lnTo>
                  <a:pt x="22" y="4"/>
                </a:lnTo>
                <a:lnTo>
                  <a:pt x="0" y="4"/>
                </a:lnTo>
                <a:lnTo>
                  <a:pt x="0" y="155"/>
                </a:lnTo>
                <a:lnTo>
                  <a:pt x="23" y="155"/>
                </a:lnTo>
                <a:lnTo>
                  <a:pt x="23" y="69"/>
                </a:lnTo>
                <a:lnTo>
                  <a:pt x="24" y="59"/>
                </a:lnTo>
                <a:lnTo>
                  <a:pt x="26" y="49"/>
                </a:lnTo>
                <a:lnTo>
                  <a:pt x="30" y="41"/>
                </a:lnTo>
                <a:lnTo>
                  <a:pt x="34" y="34"/>
                </a:lnTo>
                <a:lnTo>
                  <a:pt x="40" y="29"/>
                </a:lnTo>
                <a:lnTo>
                  <a:pt x="46" y="26"/>
                </a:lnTo>
                <a:lnTo>
                  <a:pt x="55" y="24"/>
                </a:lnTo>
                <a:lnTo>
                  <a:pt x="63" y="22"/>
                </a:lnTo>
                <a:lnTo>
                  <a:pt x="71" y="24"/>
                </a:lnTo>
                <a:lnTo>
                  <a:pt x="77" y="25"/>
                </a:lnTo>
                <a:lnTo>
                  <a:pt x="81" y="28"/>
                </a:lnTo>
                <a:lnTo>
                  <a:pt x="85" y="32"/>
                </a:lnTo>
                <a:lnTo>
                  <a:pt x="88" y="38"/>
                </a:lnTo>
                <a:lnTo>
                  <a:pt x="90" y="45"/>
                </a:lnTo>
                <a:lnTo>
                  <a:pt x="91" y="53"/>
                </a:lnTo>
                <a:lnTo>
                  <a:pt x="91" y="62"/>
                </a:lnTo>
                <a:lnTo>
                  <a:pt x="91" y="155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13" name="Freeform 561"/>
          <p:cNvSpPr>
            <a:spLocks noEditPoints="1"/>
          </p:cNvSpPr>
          <p:nvPr/>
        </p:nvSpPr>
        <p:spPr bwMode="auto">
          <a:xfrm>
            <a:off x="5883275" y="5632450"/>
            <a:ext cx="58738" cy="84138"/>
          </a:xfrm>
          <a:custGeom>
            <a:avLst/>
            <a:gdLst>
              <a:gd name="T0" fmla="*/ 2147483647 w 124"/>
              <a:gd name="T1" fmla="*/ 2147483647 h 159"/>
              <a:gd name="T2" fmla="*/ 2147483647 w 124"/>
              <a:gd name="T3" fmla="*/ 2147483647 h 159"/>
              <a:gd name="T4" fmla="*/ 2147483647 w 124"/>
              <a:gd name="T5" fmla="*/ 2147483647 h 159"/>
              <a:gd name="T6" fmla="*/ 2147483647 w 124"/>
              <a:gd name="T7" fmla="*/ 2147483647 h 159"/>
              <a:gd name="T8" fmla="*/ 2147483647 w 124"/>
              <a:gd name="T9" fmla="*/ 2147483647 h 159"/>
              <a:gd name="T10" fmla="*/ 2147483647 w 124"/>
              <a:gd name="T11" fmla="*/ 2147483647 h 159"/>
              <a:gd name="T12" fmla="*/ 2147483647 w 124"/>
              <a:gd name="T13" fmla="*/ 2147483647 h 159"/>
              <a:gd name="T14" fmla="*/ 2147483647 w 124"/>
              <a:gd name="T15" fmla="*/ 2147483647 h 159"/>
              <a:gd name="T16" fmla="*/ 2147483647 w 124"/>
              <a:gd name="T17" fmla="*/ 2147483647 h 159"/>
              <a:gd name="T18" fmla="*/ 2147483647 w 124"/>
              <a:gd name="T19" fmla="*/ 2147483647 h 159"/>
              <a:gd name="T20" fmla="*/ 2147483647 w 124"/>
              <a:gd name="T21" fmla="*/ 2147483647 h 159"/>
              <a:gd name="T22" fmla="*/ 2147483647 w 124"/>
              <a:gd name="T23" fmla="*/ 1778131063 h 159"/>
              <a:gd name="T24" fmla="*/ 2147483647 w 124"/>
              <a:gd name="T25" fmla="*/ 148131044 h 159"/>
              <a:gd name="T26" fmla="*/ 2147483647 w 124"/>
              <a:gd name="T27" fmla="*/ 148131044 h 159"/>
              <a:gd name="T28" fmla="*/ 2147483647 w 124"/>
              <a:gd name="T29" fmla="*/ 1778131063 h 159"/>
              <a:gd name="T30" fmla="*/ 1062914534 w 124"/>
              <a:gd name="T31" fmla="*/ 2147483647 h 159"/>
              <a:gd name="T32" fmla="*/ 106358890 w 124"/>
              <a:gd name="T33" fmla="*/ 2147483647 h 159"/>
              <a:gd name="T34" fmla="*/ 106358890 w 124"/>
              <a:gd name="T35" fmla="*/ 2147483647 h 159"/>
              <a:gd name="T36" fmla="*/ 1062914534 w 124"/>
              <a:gd name="T37" fmla="*/ 2147483647 h 159"/>
              <a:gd name="T38" fmla="*/ 2147483647 w 124"/>
              <a:gd name="T39" fmla="*/ 2147483647 h 159"/>
              <a:gd name="T40" fmla="*/ 2147483647 w 124"/>
              <a:gd name="T41" fmla="*/ 2147483647 h 159"/>
              <a:gd name="T42" fmla="*/ 2147483647 w 124"/>
              <a:gd name="T43" fmla="*/ 2147483647 h 159"/>
              <a:gd name="T44" fmla="*/ 2147483647 w 124"/>
              <a:gd name="T45" fmla="*/ 2147483647 h 159"/>
              <a:gd name="T46" fmla="*/ 2147483647 w 124"/>
              <a:gd name="T47" fmla="*/ 2147483647 h 159"/>
              <a:gd name="T48" fmla="*/ 2147483647 w 124"/>
              <a:gd name="T49" fmla="*/ 2147483647 h 159"/>
              <a:gd name="T50" fmla="*/ 2147483647 w 124"/>
              <a:gd name="T51" fmla="*/ 2147483647 h 159"/>
              <a:gd name="T52" fmla="*/ 2147483647 w 124"/>
              <a:gd name="T53" fmla="*/ 2147483647 h 159"/>
              <a:gd name="T54" fmla="*/ 2147483647 w 124"/>
              <a:gd name="T55" fmla="*/ 2147483647 h 159"/>
              <a:gd name="T56" fmla="*/ 2147483647 w 124"/>
              <a:gd name="T57" fmla="*/ 2147483647 h 159"/>
              <a:gd name="T58" fmla="*/ 2147483647 w 124"/>
              <a:gd name="T59" fmla="*/ 2147483647 h 159"/>
              <a:gd name="T60" fmla="*/ 2147483647 w 124"/>
              <a:gd name="T61" fmla="*/ 2147483647 h 159"/>
              <a:gd name="T62" fmla="*/ 2147483647 w 124"/>
              <a:gd name="T63" fmla="*/ 2147483647 h 159"/>
              <a:gd name="T64" fmla="*/ 2147483647 w 124"/>
              <a:gd name="T65" fmla="*/ 2147483647 h 159"/>
              <a:gd name="T66" fmla="*/ 2147483647 w 124"/>
              <a:gd name="T67" fmla="*/ 2147483647 h 159"/>
              <a:gd name="T68" fmla="*/ 2147483647 w 124"/>
              <a:gd name="T69" fmla="*/ 2147483647 h 15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159"/>
              <a:gd name="T107" fmla="*/ 124 w 124"/>
              <a:gd name="T108" fmla="*/ 159 h 15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159">
                <a:moveTo>
                  <a:pt x="99" y="107"/>
                </a:moveTo>
                <a:lnTo>
                  <a:pt x="97" y="113"/>
                </a:lnTo>
                <a:lnTo>
                  <a:pt x="94" y="119"/>
                </a:lnTo>
                <a:lnTo>
                  <a:pt x="91" y="124"/>
                </a:lnTo>
                <a:lnTo>
                  <a:pt x="87" y="128"/>
                </a:lnTo>
                <a:lnTo>
                  <a:pt x="83" y="131"/>
                </a:lnTo>
                <a:lnTo>
                  <a:pt x="77" y="133"/>
                </a:lnTo>
                <a:lnTo>
                  <a:pt x="71" y="135"/>
                </a:lnTo>
                <a:lnTo>
                  <a:pt x="64" y="135"/>
                </a:lnTo>
                <a:lnTo>
                  <a:pt x="55" y="134"/>
                </a:lnTo>
                <a:lnTo>
                  <a:pt x="48" y="132"/>
                </a:lnTo>
                <a:lnTo>
                  <a:pt x="41" y="128"/>
                </a:lnTo>
                <a:lnTo>
                  <a:pt x="35" y="123"/>
                </a:lnTo>
                <a:lnTo>
                  <a:pt x="31" y="117"/>
                </a:lnTo>
                <a:lnTo>
                  <a:pt x="28" y="109"/>
                </a:lnTo>
                <a:lnTo>
                  <a:pt x="26" y="98"/>
                </a:lnTo>
                <a:lnTo>
                  <a:pt x="25" y="88"/>
                </a:lnTo>
                <a:lnTo>
                  <a:pt x="124" y="88"/>
                </a:lnTo>
                <a:lnTo>
                  <a:pt x="124" y="76"/>
                </a:lnTo>
                <a:lnTo>
                  <a:pt x="123" y="60"/>
                </a:lnTo>
                <a:lnTo>
                  <a:pt x="120" y="43"/>
                </a:lnTo>
                <a:lnTo>
                  <a:pt x="114" y="31"/>
                </a:lnTo>
                <a:lnTo>
                  <a:pt x="108" y="20"/>
                </a:lnTo>
                <a:lnTo>
                  <a:pt x="98" y="12"/>
                </a:lnTo>
                <a:lnTo>
                  <a:pt x="88" y="5"/>
                </a:lnTo>
                <a:lnTo>
                  <a:pt x="76" y="1"/>
                </a:lnTo>
                <a:lnTo>
                  <a:pt x="62" y="0"/>
                </a:lnTo>
                <a:lnTo>
                  <a:pt x="49" y="1"/>
                </a:lnTo>
                <a:lnTo>
                  <a:pt x="36" y="6"/>
                </a:lnTo>
                <a:lnTo>
                  <a:pt x="26" y="12"/>
                </a:lnTo>
                <a:lnTo>
                  <a:pt x="17" y="21"/>
                </a:lnTo>
                <a:lnTo>
                  <a:pt x="10" y="33"/>
                </a:lnTo>
                <a:lnTo>
                  <a:pt x="5" y="47"/>
                </a:lnTo>
                <a:lnTo>
                  <a:pt x="1" y="63"/>
                </a:lnTo>
                <a:lnTo>
                  <a:pt x="0" y="81"/>
                </a:lnTo>
                <a:lnTo>
                  <a:pt x="1" y="98"/>
                </a:lnTo>
                <a:lnTo>
                  <a:pt x="5" y="113"/>
                </a:lnTo>
                <a:lnTo>
                  <a:pt x="10" y="127"/>
                </a:lnTo>
                <a:lnTo>
                  <a:pt x="17" y="138"/>
                </a:lnTo>
                <a:lnTo>
                  <a:pt x="26" y="147"/>
                </a:lnTo>
                <a:lnTo>
                  <a:pt x="36" y="153"/>
                </a:lnTo>
                <a:lnTo>
                  <a:pt x="49" y="158"/>
                </a:lnTo>
                <a:lnTo>
                  <a:pt x="62" y="159"/>
                </a:lnTo>
                <a:lnTo>
                  <a:pt x="73" y="158"/>
                </a:lnTo>
                <a:lnTo>
                  <a:pt x="85" y="155"/>
                </a:lnTo>
                <a:lnTo>
                  <a:pt x="94" y="151"/>
                </a:lnTo>
                <a:lnTo>
                  <a:pt x="103" y="145"/>
                </a:lnTo>
                <a:lnTo>
                  <a:pt x="109" y="138"/>
                </a:lnTo>
                <a:lnTo>
                  <a:pt x="115" y="128"/>
                </a:lnTo>
                <a:lnTo>
                  <a:pt x="120" y="119"/>
                </a:lnTo>
                <a:lnTo>
                  <a:pt x="122" y="107"/>
                </a:lnTo>
                <a:lnTo>
                  <a:pt x="99" y="107"/>
                </a:lnTo>
                <a:close/>
                <a:moveTo>
                  <a:pt x="25" y="67"/>
                </a:moveTo>
                <a:lnTo>
                  <a:pt x="26" y="56"/>
                </a:lnTo>
                <a:lnTo>
                  <a:pt x="28" y="48"/>
                </a:lnTo>
                <a:lnTo>
                  <a:pt x="32" y="40"/>
                </a:lnTo>
                <a:lnTo>
                  <a:pt x="36" y="34"/>
                </a:lnTo>
                <a:lnTo>
                  <a:pt x="41" y="28"/>
                </a:lnTo>
                <a:lnTo>
                  <a:pt x="48" y="25"/>
                </a:lnTo>
                <a:lnTo>
                  <a:pt x="54" y="24"/>
                </a:lnTo>
                <a:lnTo>
                  <a:pt x="63" y="22"/>
                </a:lnTo>
                <a:lnTo>
                  <a:pt x="71" y="24"/>
                </a:lnTo>
                <a:lnTo>
                  <a:pt x="78" y="25"/>
                </a:lnTo>
                <a:lnTo>
                  <a:pt x="85" y="29"/>
                </a:lnTo>
                <a:lnTo>
                  <a:pt x="90" y="34"/>
                </a:lnTo>
                <a:lnTo>
                  <a:pt x="94" y="40"/>
                </a:lnTo>
                <a:lnTo>
                  <a:pt x="97" y="48"/>
                </a:lnTo>
                <a:lnTo>
                  <a:pt x="98" y="56"/>
                </a:lnTo>
                <a:lnTo>
                  <a:pt x="99" y="67"/>
                </a:lnTo>
                <a:lnTo>
                  <a:pt x="25" y="67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14" name="Freeform 562"/>
          <p:cNvSpPr>
            <a:spLocks/>
          </p:cNvSpPr>
          <p:nvPr/>
        </p:nvSpPr>
        <p:spPr bwMode="auto">
          <a:xfrm>
            <a:off x="5983288" y="5602288"/>
            <a:ext cx="77787" cy="114300"/>
          </a:xfrm>
          <a:custGeom>
            <a:avLst/>
            <a:gdLst>
              <a:gd name="T0" fmla="*/ 2147483647 w 165"/>
              <a:gd name="T1" fmla="*/ 2147483647 h 216"/>
              <a:gd name="T2" fmla="*/ 2147483647 w 165"/>
              <a:gd name="T3" fmla="*/ 2147483647 h 216"/>
              <a:gd name="T4" fmla="*/ 2147483647 w 165"/>
              <a:gd name="T5" fmla="*/ 2147483647 h 216"/>
              <a:gd name="T6" fmla="*/ 2147483647 w 165"/>
              <a:gd name="T7" fmla="*/ 2147483647 h 216"/>
              <a:gd name="T8" fmla="*/ 2147483647 w 165"/>
              <a:gd name="T9" fmla="*/ 2147483647 h 216"/>
              <a:gd name="T10" fmla="*/ 2147483647 w 165"/>
              <a:gd name="T11" fmla="*/ 2147483647 h 216"/>
              <a:gd name="T12" fmla="*/ 2147483647 w 165"/>
              <a:gd name="T13" fmla="*/ 2147483647 h 216"/>
              <a:gd name="T14" fmla="*/ 2147483647 w 165"/>
              <a:gd name="T15" fmla="*/ 2147483647 h 216"/>
              <a:gd name="T16" fmla="*/ 2147483647 w 165"/>
              <a:gd name="T17" fmla="*/ 2147483647 h 216"/>
              <a:gd name="T18" fmla="*/ 2147483647 w 165"/>
              <a:gd name="T19" fmla="*/ 2147483647 h 216"/>
              <a:gd name="T20" fmla="*/ 2147483647 w 165"/>
              <a:gd name="T21" fmla="*/ 2147483647 h 216"/>
              <a:gd name="T22" fmla="*/ 2147483647 w 165"/>
              <a:gd name="T23" fmla="*/ 2147483647 h 216"/>
              <a:gd name="T24" fmla="*/ 2147483647 w 165"/>
              <a:gd name="T25" fmla="*/ 2147483647 h 216"/>
              <a:gd name="T26" fmla="*/ 2147483647 w 165"/>
              <a:gd name="T27" fmla="*/ 2147483647 h 216"/>
              <a:gd name="T28" fmla="*/ 2147483647 w 165"/>
              <a:gd name="T29" fmla="*/ 2147483647 h 216"/>
              <a:gd name="T30" fmla="*/ 2147483647 w 165"/>
              <a:gd name="T31" fmla="*/ 2147483647 h 216"/>
              <a:gd name="T32" fmla="*/ 2147483647 w 165"/>
              <a:gd name="T33" fmla="*/ 2147483647 h 216"/>
              <a:gd name="T34" fmla="*/ 2147483647 w 165"/>
              <a:gd name="T35" fmla="*/ 2147483647 h 216"/>
              <a:gd name="T36" fmla="*/ 2147483647 w 165"/>
              <a:gd name="T37" fmla="*/ 2147483647 h 216"/>
              <a:gd name="T38" fmla="*/ 2147483647 w 165"/>
              <a:gd name="T39" fmla="*/ 740925993 h 216"/>
              <a:gd name="T40" fmla="*/ 2147483647 w 165"/>
              <a:gd name="T41" fmla="*/ 0 h 216"/>
              <a:gd name="T42" fmla="*/ 2147483647 w 165"/>
              <a:gd name="T43" fmla="*/ 444667752 h 216"/>
              <a:gd name="T44" fmla="*/ 2147483647 w 165"/>
              <a:gd name="T45" fmla="*/ 1037184101 h 216"/>
              <a:gd name="T46" fmla="*/ 2147483647 w 165"/>
              <a:gd name="T47" fmla="*/ 2147483647 h 216"/>
              <a:gd name="T48" fmla="*/ 2147483647 w 165"/>
              <a:gd name="T49" fmla="*/ 2147483647 h 216"/>
              <a:gd name="T50" fmla="*/ 1466864746 w 165"/>
              <a:gd name="T51" fmla="*/ 2147483647 h 216"/>
              <a:gd name="T52" fmla="*/ 733432373 w 165"/>
              <a:gd name="T53" fmla="*/ 2147483647 h 216"/>
              <a:gd name="T54" fmla="*/ 104681021 w 165"/>
              <a:gd name="T55" fmla="*/ 2147483647 h 216"/>
              <a:gd name="T56" fmla="*/ 0 w 165"/>
              <a:gd name="T57" fmla="*/ 2147483647 h 216"/>
              <a:gd name="T58" fmla="*/ 104681021 w 165"/>
              <a:gd name="T59" fmla="*/ 2147483647 h 216"/>
              <a:gd name="T60" fmla="*/ 733432373 w 165"/>
              <a:gd name="T61" fmla="*/ 2147483647 h 216"/>
              <a:gd name="T62" fmla="*/ 1362183283 w 165"/>
              <a:gd name="T63" fmla="*/ 2147483647 h 216"/>
              <a:gd name="T64" fmla="*/ 2147483647 w 165"/>
              <a:gd name="T65" fmla="*/ 2147483647 h 216"/>
              <a:gd name="T66" fmla="*/ 2147483647 w 165"/>
              <a:gd name="T67" fmla="*/ 2147483647 h 216"/>
              <a:gd name="T68" fmla="*/ 2147483647 w 165"/>
              <a:gd name="T69" fmla="*/ 2147483647 h 216"/>
              <a:gd name="T70" fmla="*/ 2147483647 w 165"/>
              <a:gd name="T71" fmla="*/ 2147483647 h 216"/>
              <a:gd name="T72" fmla="*/ 2147483647 w 165"/>
              <a:gd name="T73" fmla="*/ 2147483647 h 216"/>
              <a:gd name="T74" fmla="*/ 2147483647 w 165"/>
              <a:gd name="T75" fmla="*/ 2147483647 h 216"/>
              <a:gd name="T76" fmla="*/ 2147483647 w 165"/>
              <a:gd name="T77" fmla="*/ 2147483647 h 216"/>
              <a:gd name="T78" fmla="*/ 2147483647 w 165"/>
              <a:gd name="T79" fmla="*/ 2147483647 h 216"/>
              <a:gd name="T80" fmla="*/ 2147483647 w 165"/>
              <a:gd name="T81" fmla="*/ 2147483647 h 21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65"/>
              <a:gd name="T124" fmla="*/ 0 h 216"/>
              <a:gd name="T125" fmla="*/ 165 w 165"/>
              <a:gd name="T126" fmla="*/ 216 h 21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65" h="216">
                <a:moveTo>
                  <a:pt x="140" y="134"/>
                </a:moveTo>
                <a:lnTo>
                  <a:pt x="139" y="146"/>
                </a:lnTo>
                <a:lnTo>
                  <a:pt x="135" y="158"/>
                </a:lnTo>
                <a:lnTo>
                  <a:pt x="131" y="167"/>
                </a:lnTo>
                <a:lnTo>
                  <a:pt x="124" y="175"/>
                </a:lnTo>
                <a:lnTo>
                  <a:pt x="116" y="181"/>
                </a:lnTo>
                <a:lnTo>
                  <a:pt x="108" y="187"/>
                </a:lnTo>
                <a:lnTo>
                  <a:pt x="97" y="189"/>
                </a:lnTo>
                <a:lnTo>
                  <a:pt x="87" y="190"/>
                </a:lnTo>
                <a:lnTo>
                  <a:pt x="74" y="189"/>
                </a:lnTo>
                <a:lnTo>
                  <a:pt x="63" y="184"/>
                </a:lnTo>
                <a:lnTo>
                  <a:pt x="52" y="177"/>
                </a:lnTo>
                <a:lnTo>
                  <a:pt x="44" y="168"/>
                </a:lnTo>
                <a:lnTo>
                  <a:pt x="36" y="156"/>
                </a:lnTo>
                <a:lnTo>
                  <a:pt x="31" y="142"/>
                </a:lnTo>
                <a:lnTo>
                  <a:pt x="28" y="126"/>
                </a:lnTo>
                <a:lnTo>
                  <a:pt x="27" y="109"/>
                </a:lnTo>
                <a:lnTo>
                  <a:pt x="28" y="90"/>
                </a:lnTo>
                <a:lnTo>
                  <a:pt x="31" y="74"/>
                </a:lnTo>
                <a:lnTo>
                  <a:pt x="36" y="60"/>
                </a:lnTo>
                <a:lnTo>
                  <a:pt x="43" y="47"/>
                </a:lnTo>
                <a:lnTo>
                  <a:pt x="51" y="38"/>
                </a:lnTo>
                <a:lnTo>
                  <a:pt x="62" y="32"/>
                </a:lnTo>
                <a:lnTo>
                  <a:pt x="73" y="27"/>
                </a:lnTo>
                <a:lnTo>
                  <a:pt x="87" y="26"/>
                </a:lnTo>
                <a:lnTo>
                  <a:pt x="97" y="27"/>
                </a:lnTo>
                <a:lnTo>
                  <a:pt x="106" y="28"/>
                </a:lnTo>
                <a:lnTo>
                  <a:pt x="114" y="32"/>
                </a:lnTo>
                <a:lnTo>
                  <a:pt x="122" y="36"/>
                </a:lnTo>
                <a:lnTo>
                  <a:pt x="128" y="42"/>
                </a:lnTo>
                <a:lnTo>
                  <a:pt x="132" y="49"/>
                </a:lnTo>
                <a:lnTo>
                  <a:pt x="136" y="59"/>
                </a:lnTo>
                <a:lnTo>
                  <a:pt x="139" y="68"/>
                </a:lnTo>
                <a:lnTo>
                  <a:pt x="164" y="68"/>
                </a:lnTo>
                <a:lnTo>
                  <a:pt x="161" y="53"/>
                </a:lnTo>
                <a:lnTo>
                  <a:pt x="156" y="40"/>
                </a:lnTo>
                <a:lnTo>
                  <a:pt x="149" y="28"/>
                </a:lnTo>
                <a:lnTo>
                  <a:pt x="141" y="19"/>
                </a:lnTo>
                <a:lnTo>
                  <a:pt x="129" y="11"/>
                </a:lnTo>
                <a:lnTo>
                  <a:pt x="117" y="5"/>
                </a:lnTo>
                <a:lnTo>
                  <a:pt x="103" y="2"/>
                </a:lnTo>
                <a:lnTo>
                  <a:pt x="88" y="0"/>
                </a:lnTo>
                <a:lnTo>
                  <a:pt x="78" y="0"/>
                </a:lnTo>
                <a:lnTo>
                  <a:pt x="69" y="3"/>
                </a:lnTo>
                <a:lnTo>
                  <a:pt x="59" y="5"/>
                </a:lnTo>
                <a:lnTo>
                  <a:pt x="51" y="7"/>
                </a:lnTo>
                <a:lnTo>
                  <a:pt x="44" y="12"/>
                </a:lnTo>
                <a:lnTo>
                  <a:pt x="36" y="17"/>
                </a:lnTo>
                <a:lnTo>
                  <a:pt x="30" y="23"/>
                </a:lnTo>
                <a:lnTo>
                  <a:pt x="24" y="28"/>
                </a:lnTo>
                <a:lnTo>
                  <a:pt x="18" y="35"/>
                </a:lnTo>
                <a:lnTo>
                  <a:pt x="14" y="43"/>
                </a:lnTo>
                <a:lnTo>
                  <a:pt x="10" y="53"/>
                </a:lnTo>
                <a:lnTo>
                  <a:pt x="7" y="62"/>
                </a:lnTo>
                <a:lnTo>
                  <a:pt x="4" y="71"/>
                </a:lnTo>
                <a:lnTo>
                  <a:pt x="1" y="82"/>
                </a:lnTo>
                <a:lnTo>
                  <a:pt x="0" y="94"/>
                </a:lnTo>
                <a:lnTo>
                  <a:pt x="0" y="105"/>
                </a:lnTo>
                <a:lnTo>
                  <a:pt x="0" y="118"/>
                </a:lnTo>
                <a:lnTo>
                  <a:pt x="1" y="130"/>
                </a:lnTo>
                <a:lnTo>
                  <a:pt x="4" y="141"/>
                </a:lnTo>
                <a:lnTo>
                  <a:pt x="7" y="152"/>
                </a:lnTo>
                <a:lnTo>
                  <a:pt x="10" y="162"/>
                </a:lnTo>
                <a:lnTo>
                  <a:pt x="13" y="170"/>
                </a:lnTo>
                <a:lnTo>
                  <a:pt x="18" y="180"/>
                </a:lnTo>
                <a:lnTo>
                  <a:pt x="24" y="187"/>
                </a:lnTo>
                <a:lnTo>
                  <a:pt x="29" y="194"/>
                </a:lnTo>
                <a:lnTo>
                  <a:pt x="35" y="200"/>
                </a:lnTo>
                <a:lnTo>
                  <a:pt x="43" y="204"/>
                </a:lnTo>
                <a:lnTo>
                  <a:pt x="50" y="209"/>
                </a:lnTo>
                <a:lnTo>
                  <a:pt x="58" y="211"/>
                </a:lnTo>
                <a:lnTo>
                  <a:pt x="67" y="214"/>
                </a:lnTo>
                <a:lnTo>
                  <a:pt x="75" y="216"/>
                </a:lnTo>
                <a:lnTo>
                  <a:pt x="85" y="216"/>
                </a:lnTo>
                <a:lnTo>
                  <a:pt x="102" y="215"/>
                </a:lnTo>
                <a:lnTo>
                  <a:pt x="116" y="210"/>
                </a:lnTo>
                <a:lnTo>
                  <a:pt x="130" y="203"/>
                </a:lnTo>
                <a:lnTo>
                  <a:pt x="142" y="194"/>
                </a:lnTo>
                <a:lnTo>
                  <a:pt x="151" y="182"/>
                </a:lnTo>
                <a:lnTo>
                  <a:pt x="157" y="168"/>
                </a:lnTo>
                <a:lnTo>
                  <a:pt x="163" y="152"/>
                </a:lnTo>
                <a:lnTo>
                  <a:pt x="165" y="134"/>
                </a:lnTo>
                <a:lnTo>
                  <a:pt x="140" y="134"/>
                </a:lnTo>
                <a:close/>
              </a:path>
            </a:pathLst>
          </a:custGeom>
          <a:solidFill>
            <a:srgbClr val="000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24115" name="Rectangle 563"/>
          <p:cNvSpPr>
            <a:spLocks noChangeArrowheads="1"/>
          </p:cNvSpPr>
          <p:nvPr/>
        </p:nvSpPr>
        <p:spPr bwMode="auto">
          <a:xfrm>
            <a:off x="6076950" y="5697538"/>
            <a:ext cx="12700" cy="1746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564"/>
          <p:cNvGrpSpPr>
            <a:grpSpLocks/>
          </p:cNvGrpSpPr>
          <p:nvPr/>
        </p:nvGrpSpPr>
        <p:grpSpPr bwMode="auto">
          <a:xfrm>
            <a:off x="4783138" y="2466975"/>
            <a:ext cx="1439862" cy="200025"/>
            <a:chOff x="3390" y="1554"/>
            <a:chExt cx="1020" cy="126"/>
          </a:xfrm>
        </p:grpSpPr>
        <p:sp>
          <p:nvSpPr>
            <p:cNvPr id="24131" name="Oval 565"/>
            <p:cNvSpPr>
              <a:spLocks noChangeArrowheads="1"/>
            </p:cNvSpPr>
            <p:nvPr/>
          </p:nvSpPr>
          <p:spPr bwMode="auto">
            <a:xfrm>
              <a:off x="3390" y="1554"/>
              <a:ext cx="192" cy="1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132" name="Oval 566"/>
            <p:cNvSpPr>
              <a:spLocks noChangeArrowheads="1"/>
            </p:cNvSpPr>
            <p:nvPr/>
          </p:nvSpPr>
          <p:spPr bwMode="auto">
            <a:xfrm>
              <a:off x="3834" y="1554"/>
              <a:ext cx="576" cy="1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" name="Group 567"/>
          <p:cNvGrpSpPr>
            <a:grpSpLocks/>
          </p:cNvGrpSpPr>
          <p:nvPr/>
        </p:nvGrpSpPr>
        <p:grpSpPr bwMode="auto">
          <a:xfrm>
            <a:off x="4767263" y="4005263"/>
            <a:ext cx="1438275" cy="200025"/>
            <a:chOff x="3378" y="2523"/>
            <a:chExt cx="1020" cy="126"/>
          </a:xfrm>
        </p:grpSpPr>
        <p:sp>
          <p:nvSpPr>
            <p:cNvPr id="24129" name="Oval 568"/>
            <p:cNvSpPr>
              <a:spLocks noChangeArrowheads="1"/>
            </p:cNvSpPr>
            <p:nvPr/>
          </p:nvSpPr>
          <p:spPr bwMode="auto">
            <a:xfrm>
              <a:off x="3378" y="2523"/>
              <a:ext cx="192" cy="1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130" name="Oval 569"/>
            <p:cNvSpPr>
              <a:spLocks noChangeArrowheads="1"/>
            </p:cNvSpPr>
            <p:nvPr/>
          </p:nvSpPr>
          <p:spPr bwMode="auto">
            <a:xfrm>
              <a:off x="3822" y="2523"/>
              <a:ext cx="576" cy="1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" name="Group 570"/>
          <p:cNvGrpSpPr>
            <a:grpSpLocks/>
          </p:cNvGrpSpPr>
          <p:nvPr/>
        </p:nvGrpSpPr>
        <p:grpSpPr bwMode="auto">
          <a:xfrm>
            <a:off x="1277938" y="4795838"/>
            <a:ext cx="1439862" cy="200025"/>
            <a:chOff x="906" y="3021"/>
            <a:chExt cx="1020" cy="126"/>
          </a:xfrm>
        </p:grpSpPr>
        <p:sp>
          <p:nvSpPr>
            <p:cNvPr id="24127" name="Oval 571"/>
            <p:cNvSpPr>
              <a:spLocks noChangeArrowheads="1"/>
            </p:cNvSpPr>
            <p:nvPr/>
          </p:nvSpPr>
          <p:spPr bwMode="auto">
            <a:xfrm>
              <a:off x="906" y="3021"/>
              <a:ext cx="192" cy="1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128" name="Oval 572"/>
            <p:cNvSpPr>
              <a:spLocks noChangeArrowheads="1"/>
            </p:cNvSpPr>
            <p:nvPr/>
          </p:nvSpPr>
          <p:spPr bwMode="auto">
            <a:xfrm>
              <a:off x="1350" y="3021"/>
              <a:ext cx="576" cy="1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Group 573"/>
          <p:cNvGrpSpPr>
            <a:grpSpLocks/>
          </p:cNvGrpSpPr>
          <p:nvPr/>
        </p:nvGrpSpPr>
        <p:grpSpPr bwMode="auto">
          <a:xfrm>
            <a:off x="4767263" y="1890713"/>
            <a:ext cx="1438275" cy="200025"/>
            <a:chOff x="3378" y="1191"/>
            <a:chExt cx="1020" cy="126"/>
          </a:xfrm>
        </p:grpSpPr>
        <p:sp>
          <p:nvSpPr>
            <p:cNvPr id="24125" name="Oval 574"/>
            <p:cNvSpPr>
              <a:spLocks noChangeArrowheads="1"/>
            </p:cNvSpPr>
            <p:nvPr/>
          </p:nvSpPr>
          <p:spPr bwMode="auto">
            <a:xfrm>
              <a:off x="3378" y="1191"/>
              <a:ext cx="192" cy="1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126" name="Oval 575"/>
            <p:cNvSpPr>
              <a:spLocks noChangeArrowheads="1"/>
            </p:cNvSpPr>
            <p:nvPr/>
          </p:nvSpPr>
          <p:spPr bwMode="auto">
            <a:xfrm>
              <a:off x="3822" y="1191"/>
              <a:ext cx="576" cy="1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" name="Group 576"/>
          <p:cNvGrpSpPr>
            <a:grpSpLocks/>
          </p:cNvGrpSpPr>
          <p:nvPr/>
        </p:nvGrpSpPr>
        <p:grpSpPr bwMode="auto">
          <a:xfrm>
            <a:off x="4767263" y="1495425"/>
            <a:ext cx="1438275" cy="200025"/>
            <a:chOff x="3378" y="942"/>
            <a:chExt cx="1020" cy="126"/>
          </a:xfrm>
        </p:grpSpPr>
        <p:sp>
          <p:nvSpPr>
            <p:cNvPr id="24123" name="Oval 577"/>
            <p:cNvSpPr>
              <a:spLocks noChangeArrowheads="1"/>
            </p:cNvSpPr>
            <p:nvPr/>
          </p:nvSpPr>
          <p:spPr bwMode="auto">
            <a:xfrm>
              <a:off x="3378" y="942"/>
              <a:ext cx="192" cy="1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124" name="Oval 578"/>
            <p:cNvSpPr>
              <a:spLocks noChangeArrowheads="1"/>
            </p:cNvSpPr>
            <p:nvPr/>
          </p:nvSpPr>
          <p:spPr bwMode="auto">
            <a:xfrm>
              <a:off x="3822" y="942"/>
              <a:ext cx="576" cy="1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121" name="Rectangle 579"/>
          <p:cNvSpPr>
            <a:spLocks noChangeArrowheads="1"/>
          </p:cNvSpPr>
          <p:nvPr/>
        </p:nvSpPr>
        <p:spPr bwMode="auto">
          <a:xfrm>
            <a:off x="685800" y="-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0" lang="en-GB" sz="44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Simple random sampling</a:t>
            </a:r>
          </a:p>
        </p:txBody>
      </p:sp>
      <p:sp>
        <p:nvSpPr>
          <p:cNvPr id="24122" name="Line 580"/>
          <p:cNvSpPr>
            <a:spLocks noChangeShapeType="1"/>
          </p:cNvSpPr>
          <p:nvPr/>
        </p:nvSpPr>
        <p:spPr bwMode="auto">
          <a:xfrm>
            <a:off x="304800" y="914400"/>
            <a:ext cx="8534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30C8E6-F403-1BBC-448D-2D644C3EC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577975"/>
          </a:xfrm>
        </p:spPr>
        <p:txBody>
          <a:bodyPr/>
          <a:lstStyle/>
          <a:p>
            <a:pPr algn="ctr" eaLnBrk="1" hangingPunct="1"/>
            <a:r>
              <a:rPr lang="fa-IR" sz="4800" b="1">
                <a:solidFill>
                  <a:schemeClr val="tx1"/>
                </a:solidFill>
              </a:rPr>
              <a:t>مشکلات نمونه گیری تصادفی ساده</a:t>
            </a:r>
            <a:endParaRPr lang="en-US" sz="4800" b="1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785926"/>
            <a:ext cx="8358246" cy="4857784"/>
          </a:xfrm>
          <a:solidFill>
            <a:schemeClr val="bg1"/>
          </a:solidFill>
        </p:spPr>
        <p:txBody>
          <a:bodyPr/>
          <a:lstStyle/>
          <a:p>
            <a:pPr algn="r" rtl="1" eaLnBrk="1" hangingPunct="1">
              <a:lnSpc>
                <a:spcPct val="150000"/>
              </a:lnSpc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مستلزم چهارچوب نمونه گیری درستی است . غالبا چنین فهرستی در مورد جمعیت های بزرگ شهرها ، ایالت ها و کشورها وجود ندارد . </a:t>
            </a:r>
          </a:p>
          <a:p>
            <a:pPr algn="r" rtl="1" eaLnBrk="1" hangingPunct="1">
              <a:lnSpc>
                <a:spcPct val="150000"/>
              </a:lnSpc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وقتی در پیمایش ملی گردآوری داده ها با مصاحبه شخصی انجام گیرد ، نمونه تصادفی ساده هزینه سنگینی در بر خواهد داشت . </a:t>
            </a:r>
          </a:p>
          <a:p>
            <a:pPr algn="r" rtl="1" eaLnBrk="1" hangingPunct="1">
              <a:lnSpc>
                <a:spcPct val="150000"/>
              </a:lnSpc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احتمالا مصاحبه گران برای انجام یک مصاحبه باید مسافت طولانی طی </a:t>
            </a:r>
            <a:br>
              <a:rPr lang="fa-IR" sz="2400" dirty="0">
                <a:solidFill>
                  <a:schemeClr val="tx1"/>
                </a:solidFill>
                <a:cs typeface="+mj-cs"/>
              </a:rPr>
            </a:br>
            <a:r>
              <a:rPr lang="fa-IR" sz="2400" dirty="0">
                <a:solidFill>
                  <a:schemeClr val="tx1"/>
                </a:solidFill>
                <a:cs typeface="+mj-cs"/>
              </a:rPr>
              <a:t>کنند . </a:t>
            </a:r>
          </a:p>
          <a:p>
            <a:pPr algn="r" rtl="1" eaLnBrk="1" hangingPunct="1">
              <a:lnSpc>
                <a:spcPct val="150000"/>
              </a:lnSpc>
              <a:defRPr/>
            </a:pPr>
            <a:endParaRPr lang="en-US" sz="2400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01AADC-95FE-4E54-3BD0-C4421BE6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13684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4800" b="1" dirty="0">
                <a:solidFill>
                  <a:schemeClr val="tx1"/>
                </a:solidFill>
              </a:rPr>
              <a:t>نمونه گیری منظم ( سیستماتیک ) </a:t>
            </a:r>
            <a:b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>Systematic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928813"/>
            <a:ext cx="8358216" cy="4643459"/>
          </a:xfrm>
          <a:solidFill>
            <a:schemeClr val="bg1"/>
          </a:solidFill>
        </p:spPr>
        <p:txBody>
          <a:bodyPr/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tx2">
                  <a:lumMod val="20000"/>
                  <a:lumOff val="80000"/>
                </a:schemeClr>
              </a:buClr>
              <a:buSzPct val="137000"/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منطبق بر یک قاعده و قانون مشخص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tx2">
                  <a:lumMod val="20000"/>
                  <a:lumOff val="80000"/>
                </a:schemeClr>
              </a:buClr>
              <a:buSzPct val="137000"/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این روش همانند نمونه گیری تصادفی ساده است . با این تفاوت که در آن عدد فاصله ( کسر نمونه گیری ) انتخاب و نمونه معین می شود . </a:t>
            </a:r>
            <a:endParaRPr lang="en-US" sz="2400" dirty="0">
              <a:solidFill>
                <a:schemeClr val="tx1"/>
              </a:solidFill>
              <a:cs typeface="+mj-cs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tx2">
                  <a:lumMod val="20000"/>
                  <a:lumOff val="80000"/>
                </a:schemeClr>
              </a:buClr>
              <a:buSzPct val="137000"/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در این روش تعیین نمونه با سرعت بیشتر ، هزینه کمتر ، و احتمال انتخاب یکسان تر انجام می شود . </a:t>
            </a:r>
            <a:endParaRPr lang="en-US" sz="2400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E1DD22-AA54-59D7-6D1F-F6C74ABFE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/>
          <p:cNvSpPr>
            <a:spLocks noGrp="1"/>
          </p:cNvSpPr>
          <p:nvPr>
            <p:ph idx="1"/>
          </p:nvPr>
        </p:nvSpPr>
        <p:spPr bwMode="auto">
          <a:xfrm>
            <a:off x="500063" y="642938"/>
            <a:ext cx="7786687" cy="3886200"/>
          </a:xfrm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sz="2400" b="1" dirty="0">
                <a:solidFill>
                  <a:srgbClr val="FF0000"/>
                </a:solidFill>
                <a:cs typeface="+mj-cs"/>
              </a:rPr>
              <a:t>مثال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: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در يك‌ جامعه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نفري‌ 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،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قراراست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‌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13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 نمونه‌ جهت‌ پايش‌ انتخاب‌ شوند:</a:t>
            </a:r>
            <a:endParaRPr lang="en-US" sz="2400" dirty="0">
              <a:solidFill>
                <a:schemeClr val="tx1"/>
              </a:solidFill>
              <a:cs typeface="+mj-cs"/>
            </a:endParaRP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ar-SA" sz="2400" dirty="0">
                <a:solidFill>
                  <a:schemeClr val="tx1"/>
                </a:solidFill>
                <a:cs typeface="+mj-cs"/>
              </a:rPr>
              <a:t>                   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4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≈ 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13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 ÷ 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55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  = كسر نمونه‌گيري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  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‌ </a:t>
            </a:r>
            <a:endParaRPr lang="en-US" sz="2400" dirty="0">
              <a:solidFill>
                <a:schemeClr val="tx1"/>
              </a:solidFill>
              <a:cs typeface="+mj-cs"/>
            </a:endParaRP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ar-SA" sz="2400" dirty="0">
                <a:solidFill>
                  <a:schemeClr val="tx1"/>
                </a:solidFill>
                <a:cs typeface="+mj-cs"/>
              </a:rPr>
              <a:t> فرض‌ كنيد بطور تصادفي‌ اولين‌ نمونه‌ عدد 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4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 انتخاب‌ شده‌است‌.</a:t>
            </a:r>
            <a:endParaRPr lang="en-US" sz="2400" dirty="0">
              <a:solidFill>
                <a:schemeClr val="tx1"/>
              </a:solidFill>
              <a:cs typeface="+mj-cs"/>
            </a:endParaRP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ar-SA" sz="2400" dirty="0">
                <a:solidFill>
                  <a:schemeClr val="tx1"/>
                </a:solidFill>
                <a:cs typeface="+mj-cs"/>
              </a:rPr>
              <a:t>                         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    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     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8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=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4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+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4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 = نمونه دوم‌      </a:t>
            </a:r>
            <a:endParaRPr lang="en-US" sz="2400" dirty="0">
              <a:solidFill>
                <a:schemeClr val="tx1"/>
              </a:solidFill>
              <a:cs typeface="+mj-cs"/>
            </a:endParaRP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ar-SA" sz="2400" dirty="0">
                <a:solidFill>
                  <a:schemeClr val="tx1"/>
                </a:solidFill>
                <a:cs typeface="+mj-cs"/>
              </a:rPr>
              <a:t>                       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 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    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     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12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=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4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+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8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 = نمونه سوم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    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‌ </a:t>
            </a:r>
            <a:endParaRPr lang="fa-IR" sz="2400" dirty="0">
              <a:solidFill>
                <a:schemeClr val="tx1"/>
              </a:solidFill>
              <a:cs typeface="+mj-cs"/>
            </a:endParaRPr>
          </a:p>
        </p:txBody>
      </p:sp>
      <p:grpSp>
        <p:nvGrpSpPr>
          <p:cNvPr id="2" name="Group 69"/>
          <p:cNvGrpSpPr>
            <a:grpSpLocks/>
          </p:cNvGrpSpPr>
          <p:nvPr/>
        </p:nvGrpSpPr>
        <p:grpSpPr bwMode="auto">
          <a:xfrm>
            <a:off x="3929063" y="2928938"/>
            <a:ext cx="4214812" cy="3357562"/>
            <a:chOff x="1488" y="2064"/>
            <a:chExt cx="2976" cy="1872"/>
          </a:xfrm>
        </p:grpSpPr>
        <p:grpSp>
          <p:nvGrpSpPr>
            <p:cNvPr id="3" name="Group 70"/>
            <p:cNvGrpSpPr>
              <a:grpSpLocks/>
            </p:cNvGrpSpPr>
            <p:nvPr/>
          </p:nvGrpSpPr>
          <p:grpSpPr bwMode="auto">
            <a:xfrm>
              <a:off x="1488" y="2784"/>
              <a:ext cx="1152" cy="1152"/>
              <a:chOff x="672" y="1680"/>
              <a:chExt cx="1152" cy="1152"/>
            </a:xfrm>
          </p:grpSpPr>
          <p:sp>
            <p:nvSpPr>
              <p:cNvPr id="23606" name="Oval 71"/>
              <p:cNvSpPr>
                <a:spLocks noChangeArrowheads="1"/>
              </p:cNvSpPr>
              <p:nvPr/>
            </p:nvSpPr>
            <p:spPr bwMode="auto">
              <a:xfrm>
                <a:off x="672" y="1680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7" name="Oval 72"/>
              <p:cNvSpPr>
                <a:spLocks noChangeArrowheads="1"/>
              </p:cNvSpPr>
              <p:nvPr/>
            </p:nvSpPr>
            <p:spPr bwMode="auto">
              <a:xfrm>
                <a:off x="768" y="177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8" name="Oval 73"/>
              <p:cNvSpPr>
                <a:spLocks noChangeArrowheads="1"/>
              </p:cNvSpPr>
              <p:nvPr/>
            </p:nvSpPr>
            <p:spPr bwMode="auto">
              <a:xfrm>
                <a:off x="864" y="1872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9" name="Oval 74"/>
              <p:cNvSpPr>
                <a:spLocks noChangeArrowheads="1"/>
              </p:cNvSpPr>
              <p:nvPr/>
            </p:nvSpPr>
            <p:spPr bwMode="auto">
              <a:xfrm>
                <a:off x="960" y="1968"/>
                <a:ext cx="192" cy="192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0" name="Oval 75"/>
              <p:cNvSpPr>
                <a:spLocks noChangeArrowheads="1"/>
              </p:cNvSpPr>
              <p:nvPr/>
            </p:nvSpPr>
            <p:spPr bwMode="auto">
              <a:xfrm>
                <a:off x="1056" y="2064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1" name="Oval 76"/>
              <p:cNvSpPr>
                <a:spLocks noChangeArrowheads="1"/>
              </p:cNvSpPr>
              <p:nvPr/>
            </p:nvSpPr>
            <p:spPr bwMode="auto">
              <a:xfrm>
                <a:off x="1152" y="2160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2" name="Oval 77"/>
              <p:cNvSpPr>
                <a:spLocks noChangeArrowheads="1"/>
              </p:cNvSpPr>
              <p:nvPr/>
            </p:nvSpPr>
            <p:spPr bwMode="auto">
              <a:xfrm>
                <a:off x="1248" y="225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3" name="Oval 78"/>
              <p:cNvSpPr>
                <a:spLocks noChangeArrowheads="1"/>
              </p:cNvSpPr>
              <p:nvPr/>
            </p:nvSpPr>
            <p:spPr bwMode="auto">
              <a:xfrm>
                <a:off x="1344" y="2352"/>
                <a:ext cx="192" cy="192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4" name="Oval 79"/>
              <p:cNvSpPr>
                <a:spLocks noChangeArrowheads="1"/>
              </p:cNvSpPr>
              <p:nvPr/>
            </p:nvSpPr>
            <p:spPr bwMode="auto">
              <a:xfrm>
                <a:off x="1440" y="2448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5" name="Oval 80"/>
              <p:cNvSpPr>
                <a:spLocks noChangeArrowheads="1"/>
              </p:cNvSpPr>
              <p:nvPr/>
            </p:nvSpPr>
            <p:spPr bwMode="auto">
              <a:xfrm>
                <a:off x="1536" y="2544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16" name="Oval 81"/>
              <p:cNvSpPr>
                <a:spLocks noChangeArrowheads="1"/>
              </p:cNvSpPr>
              <p:nvPr/>
            </p:nvSpPr>
            <p:spPr bwMode="auto">
              <a:xfrm>
                <a:off x="1632" y="2640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" name="Group 82"/>
            <p:cNvGrpSpPr>
              <a:grpSpLocks/>
            </p:cNvGrpSpPr>
            <p:nvPr/>
          </p:nvGrpSpPr>
          <p:grpSpPr bwMode="auto">
            <a:xfrm>
              <a:off x="1920" y="2064"/>
              <a:ext cx="2544" cy="1680"/>
              <a:chOff x="1920" y="2064"/>
              <a:chExt cx="2544" cy="1680"/>
            </a:xfrm>
          </p:grpSpPr>
          <p:grpSp>
            <p:nvGrpSpPr>
              <p:cNvPr id="5" name="Group 83"/>
              <p:cNvGrpSpPr>
                <a:grpSpLocks/>
              </p:cNvGrpSpPr>
              <p:nvPr/>
            </p:nvGrpSpPr>
            <p:grpSpPr bwMode="auto">
              <a:xfrm>
                <a:off x="1920" y="2592"/>
                <a:ext cx="1152" cy="1152"/>
                <a:chOff x="672" y="1680"/>
                <a:chExt cx="1152" cy="1152"/>
              </a:xfrm>
            </p:grpSpPr>
            <p:sp>
              <p:nvSpPr>
                <p:cNvPr id="23595" name="Oval 84"/>
                <p:cNvSpPr>
                  <a:spLocks noChangeArrowheads="1"/>
                </p:cNvSpPr>
                <p:nvPr/>
              </p:nvSpPr>
              <p:spPr bwMode="auto">
                <a:xfrm>
                  <a:off x="672" y="1680"/>
                  <a:ext cx="192" cy="192"/>
                </a:xfrm>
                <a:prstGeom prst="ellipse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96" name="Oval 85"/>
                <p:cNvSpPr>
                  <a:spLocks noChangeArrowheads="1"/>
                </p:cNvSpPr>
                <p:nvPr/>
              </p:nvSpPr>
              <p:spPr bwMode="auto">
                <a:xfrm>
                  <a:off x="768" y="1776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97" name="Oval 86"/>
                <p:cNvSpPr>
                  <a:spLocks noChangeArrowheads="1"/>
                </p:cNvSpPr>
                <p:nvPr/>
              </p:nvSpPr>
              <p:spPr bwMode="auto">
                <a:xfrm>
                  <a:off x="864" y="1872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98" name="Oval 87"/>
                <p:cNvSpPr>
                  <a:spLocks noChangeArrowheads="1"/>
                </p:cNvSpPr>
                <p:nvPr/>
              </p:nvSpPr>
              <p:spPr bwMode="auto">
                <a:xfrm>
                  <a:off x="960" y="1968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99" name="Oval 88"/>
                <p:cNvSpPr>
                  <a:spLocks noChangeArrowheads="1"/>
                </p:cNvSpPr>
                <p:nvPr/>
              </p:nvSpPr>
              <p:spPr bwMode="auto">
                <a:xfrm>
                  <a:off x="1056" y="2064"/>
                  <a:ext cx="192" cy="192"/>
                </a:xfrm>
                <a:prstGeom prst="ellipse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00" name="Oval 89"/>
                <p:cNvSpPr>
                  <a:spLocks noChangeArrowheads="1"/>
                </p:cNvSpPr>
                <p:nvPr/>
              </p:nvSpPr>
              <p:spPr bwMode="auto">
                <a:xfrm>
                  <a:off x="1152" y="2160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01" name="Oval 90"/>
                <p:cNvSpPr>
                  <a:spLocks noChangeArrowheads="1"/>
                </p:cNvSpPr>
                <p:nvPr/>
              </p:nvSpPr>
              <p:spPr bwMode="auto">
                <a:xfrm>
                  <a:off x="1248" y="2256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02" name="Oval 91"/>
                <p:cNvSpPr>
                  <a:spLocks noChangeArrowheads="1"/>
                </p:cNvSpPr>
                <p:nvPr/>
              </p:nvSpPr>
              <p:spPr bwMode="auto">
                <a:xfrm>
                  <a:off x="1344" y="2352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03" name="Oval 92"/>
                <p:cNvSpPr>
                  <a:spLocks noChangeArrowheads="1"/>
                </p:cNvSpPr>
                <p:nvPr/>
              </p:nvSpPr>
              <p:spPr bwMode="auto">
                <a:xfrm>
                  <a:off x="1440" y="2448"/>
                  <a:ext cx="192" cy="192"/>
                </a:xfrm>
                <a:prstGeom prst="ellipse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04" name="Oval 93"/>
                <p:cNvSpPr>
                  <a:spLocks noChangeArrowheads="1"/>
                </p:cNvSpPr>
                <p:nvPr/>
              </p:nvSpPr>
              <p:spPr bwMode="auto">
                <a:xfrm>
                  <a:off x="1536" y="2544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05" name="Oval 94"/>
                <p:cNvSpPr>
                  <a:spLocks noChangeArrowheads="1"/>
                </p:cNvSpPr>
                <p:nvPr/>
              </p:nvSpPr>
              <p:spPr bwMode="auto">
                <a:xfrm>
                  <a:off x="1632" y="2640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" name="Group 95"/>
              <p:cNvGrpSpPr>
                <a:grpSpLocks/>
              </p:cNvGrpSpPr>
              <p:nvPr/>
            </p:nvGrpSpPr>
            <p:grpSpPr bwMode="auto">
              <a:xfrm>
                <a:off x="2400" y="2448"/>
                <a:ext cx="1152" cy="1152"/>
                <a:chOff x="672" y="1680"/>
                <a:chExt cx="1152" cy="1152"/>
              </a:xfrm>
            </p:grpSpPr>
            <p:sp>
              <p:nvSpPr>
                <p:cNvPr id="23584" name="Oval 96"/>
                <p:cNvSpPr>
                  <a:spLocks noChangeArrowheads="1"/>
                </p:cNvSpPr>
                <p:nvPr/>
              </p:nvSpPr>
              <p:spPr bwMode="auto">
                <a:xfrm>
                  <a:off x="672" y="1680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85" name="Oval 97"/>
                <p:cNvSpPr>
                  <a:spLocks noChangeArrowheads="1"/>
                </p:cNvSpPr>
                <p:nvPr/>
              </p:nvSpPr>
              <p:spPr bwMode="auto">
                <a:xfrm>
                  <a:off x="768" y="1776"/>
                  <a:ext cx="192" cy="192"/>
                </a:xfrm>
                <a:prstGeom prst="ellipse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86" name="Oval 98"/>
                <p:cNvSpPr>
                  <a:spLocks noChangeArrowheads="1"/>
                </p:cNvSpPr>
                <p:nvPr/>
              </p:nvSpPr>
              <p:spPr bwMode="auto">
                <a:xfrm>
                  <a:off x="864" y="1872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87" name="Oval 99"/>
                <p:cNvSpPr>
                  <a:spLocks noChangeArrowheads="1"/>
                </p:cNvSpPr>
                <p:nvPr/>
              </p:nvSpPr>
              <p:spPr bwMode="auto">
                <a:xfrm>
                  <a:off x="960" y="1968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588" name="Oval 100"/>
                <p:cNvSpPr>
                  <a:spLocks noChangeArrowheads="1"/>
                </p:cNvSpPr>
                <p:nvPr/>
              </p:nvSpPr>
              <p:spPr bwMode="auto">
                <a:xfrm>
                  <a:off x="1056" y="2064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89" name="Oval 101"/>
                <p:cNvSpPr>
                  <a:spLocks noChangeArrowheads="1"/>
                </p:cNvSpPr>
                <p:nvPr/>
              </p:nvSpPr>
              <p:spPr bwMode="auto">
                <a:xfrm>
                  <a:off x="1152" y="2160"/>
                  <a:ext cx="192" cy="192"/>
                </a:xfrm>
                <a:prstGeom prst="ellipse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90" name="Oval 102"/>
                <p:cNvSpPr>
                  <a:spLocks noChangeArrowheads="1"/>
                </p:cNvSpPr>
                <p:nvPr/>
              </p:nvSpPr>
              <p:spPr bwMode="auto">
                <a:xfrm>
                  <a:off x="1248" y="2256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91" name="Oval 103"/>
                <p:cNvSpPr>
                  <a:spLocks noChangeArrowheads="1"/>
                </p:cNvSpPr>
                <p:nvPr/>
              </p:nvSpPr>
              <p:spPr bwMode="auto">
                <a:xfrm>
                  <a:off x="1344" y="2352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92" name="Oval 104"/>
                <p:cNvSpPr>
                  <a:spLocks noChangeArrowheads="1"/>
                </p:cNvSpPr>
                <p:nvPr/>
              </p:nvSpPr>
              <p:spPr bwMode="auto">
                <a:xfrm>
                  <a:off x="1440" y="2448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93" name="Oval 105"/>
                <p:cNvSpPr>
                  <a:spLocks noChangeArrowheads="1"/>
                </p:cNvSpPr>
                <p:nvPr/>
              </p:nvSpPr>
              <p:spPr bwMode="auto">
                <a:xfrm>
                  <a:off x="1536" y="2544"/>
                  <a:ext cx="192" cy="192"/>
                </a:xfrm>
                <a:prstGeom prst="ellipse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94" name="Oval 106"/>
                <p:cNvSpPr>
                  <a:spLocks noChangeArrowheads="1"/>
                </p:cNvSpPr>
                <p:nvPr/>
              </p:nvSpPr>
              <p:spPr bwMode="auto">
                <a:xfrm>
                  <a:off x="1632" y="2640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" name="Group 107"/>
              <p:cNvGrpSpPr>
                <a:grpSpLocks/>
              </p:cNvGrpSpPr>
              <p:nvPr/>
            </p:nvGrpSpPr>
            <p:grpSpPr bwMode="auto">
              <a:xfrm>
                <a:off x="2832" y="2256"/>
                <a:ext cx="1152" cy="1152"/>
                <a:chOff x="672" y="1680"/>
                <a:chExt cx="1152" cy="1152"/>
              </a:xfrm>
            </p:grpSpPr>
            <p:sp>
              <p:nvSpPr>
                <p:cNvPr id="23573" name="Oval 108"/>
                <p:cNvSpPr>
                  <a:spLocks noChangeArrowheads="1"/>
                </p:cNvSpPr>
                <p:nvPr/>
              </p:nvSpPr>
              <p:spPr bwMode="auto">
                <a:xfrm>
                  <a:off x="672" y="1680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4" name="Oval 109"/>
                <p:cNvSpPr>
                  <a:spLocks noChangeArrowheads="1"/>
                </p:cNvSpPr>
                <p:nvPr/>
              </p:nvSpPr>
              <p:spPr bwMode="auto">
                <a:xfrm>
                  <a:off x="768" y="1776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5" name="Oval 110"/>
                <p:cNvSpPr>
                  <a:spLocks noChangeArrowheads="1"/>
                </p:cNvSpPr>
                <p:nvPr/>
              </p:nvSpPr>
              <p:spPr bwMode="auto">
                <a:xfrm>
                  <a:off x="864" y="1872"/>
                  <a:ext cx="192" cy="192"/>
                </a:xfrm>
                <a:prstGeom prst="ellipse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6" name="Oval 111"/>
                <p:cNvSpPr>
                  <a:spLocks noChangeArrowheads="1"/>
                </p:cNvSpPr>
                <p:nvPr/>
              </p:nvSpPr>
              <p:spPr bwMode="auto">
                <a:xfrm>
                  <a:off x="960" y="1968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7" name="Oval 112"/>
                <p:cNvSpPr>
                  <a:spLocks noChangeArrowheads="1"/>
                </p:cNvSpPr>
                <p:nvPr/>
              </p:nvSpPr>
              <p:spPr bwMode="auto">
                <a:xfrm>
                  <a:off x="1056" y="2064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8" name="Oval 113"/>
                <p:cNvSpPr>
                  <a:spLocks noChangeArrowheads="1"/>
                </p:cNvSpPr>
                <p:nvPr/>
              </p:nvSpPr>
              <p:spPr bwMode="auto">
                <a:xfrm>
                  <a:off x="1152" y="2160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9" name="Oval 114"/>
                <p:cNvSpPr>
                  <a:spLocks noChangeArrowheads="1"/>
                </p:cNvSpPr>
                <p:nvPr/>
              </p:nvSpPr>
              <p:spPr bwMode="auto">
                <a:xfrm>
                  <a:off x="1248" y="2256"/>
                  <a:ext cx="192" cy="192"/>
                </a:xfrm>
                <a:prstGeom prst="ellipse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80" name="Oval 115"/>
                <p:cNvSpPr>
                  <a:spLocks noChangeArrowheads="1"/>
                </p:cNvSpPr>
                <p:nvPr/>
              </p:nvSpPr>
              <p:spPr bwMode="auto">
                <a:xfrm>
                  <a:off x="1344" y="2352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81" name="Oval 116"/>
                <p:cNvSpPr>
                  <a:spLocks noChangeArrowheads="1"/>
                </p:cNvSpPr>
                <p:nvPr/>
              </p:nvSpPr>
              <p:spPr bwMode="auto">
                <a:xfrm>
                  <a:off x="1440" y="2448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82" name="Oval 117"/>
                <p:cNvSpPr>
                  <a:spLocks noChangeArrowheads="1"/>
                </p:cNvSpPr>
                <p:nvPr/>
              </p:nvSpPr>
              <p:spPr bwMode="auto">
                <a:xfrm>
                  <a:off x="1536" y="2544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83" name="Oval 118"/>
                <p:cNvSpPr>
                  <a:spLocks noChangeArrowheads="1"/>
                </p:cNvSpPr>
                <p:nvPr/>
              </p:nvSpPr>
              <p:spPr bwMode="auto">
                <a:xfrm>
                  <a:off x="1632" y="2640"/>
                  <a:ext cx="192" cy="192"/>
                </a:xfrm>
                <a:prstGeom prst="ellipse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" name="Group 119"/>
              <p:cNvGrpSpPr>
                <a:grpSpLocks/>
              </p:cNvGrpSpPr>
              <p:nvPr/>
            </p:nvGrpSpPr>
            <p:grpSpPr bwMode="auto">
              <a:xfrm>
                <a:off x="3312" y="2064"/>
                <a:ext cx="1152" cy="1152"/>
                <a:chOff x="672" y="1680"/>
                <a:chExt cx="1152" cy="1152"/>
              </a:xfrm>
            </p:grpSpPr>
            <p:sp>
              <p:nvSpPr>
                <p:cNvPr id="23562" name="Oval 120"/>
                <p:cNvSpPr>
                  <a:spLocks noChangeArrowheads="1"/>
                </p:cNvSpPr>
                <p:nvPr/>
              </p:nvSpPr>
              <p:spPr bwMode="auto">
                <a:xfrm>
                  <a:off x="672" y="1680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63" name="Oval 121"/>
                <p:cNvSpPr>
                  <a:spLocks noChangeArrowheads="1"/>
                </p:cNvSpPr>
                <p:nvPr/>
              </p:nvSpPr>
              <p:spPr bwMode="auto">
                <a:xfrm>
                  <a:off x="768" y="1776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64" name="Oval 122"/>
                <p:cNvSpPr>
                  <a:spLocks noChangeArrowheads="1"/>
                </p:cNvSpPr>
                <p:nvPr/>
              </p:nvSpPr>
              <p:spPr bwMode="auto">
                <a:xfrm>
                  <a:off x="864" y="1872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65" name="Oval 123"/>
                <p:cNvSpPr>
                  <a:spLocks noChangeArrowheads="1"/>
                </p:cNvSpPr>
                <p:nvPr/>
              </p:nvSpPr>
              <p:spPr bwMode="auto">
                <a:xfrm>
                  <a:off x="960" y="1968"/>
                  <a:ext cx="192" cy="192"/>
                </a:xfrm>
                <a:prstGeom prst="ellipse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66" name="Oval 124"/>
                <p:cNvSpPr>
                  <a:spLocks noChangeArrowheads="1"/>
                </p:cNvSpPr>
                <p:nvPr/>
              </p:nvSpPr>
              <p:spPr bwMode="auto">
                <a:xfrm>
                  <a:off x="1056" y="2064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67" name="Oval 125"/>
                <p:cNvSpPr>
                  <a:spLocks noChangeArrowheads="1"/>
                </p:cNvSpPr>
                <p:nvPr/>
              </p:nvSpPr>
              <p:spPr bwMode="auto">
                <a:xfrm>
                  <a:off x="1152" y="2160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68" name="Oval 126"/>
                <p:cNvSpPr>
                  <a:spLocks noChangeArrowheads="1"/>
                </p:cNvSpPr>
                <p:nvPr/>
              </p:nvSpPr>
              <p:spPr bwMode="auto">
                <a:xfrm>
                  <a:off x="1248" y="2256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69" name="Oval 127"/>
                <p:cNvSpPr>
                  <a:spLocks noChangeArrowheads="1"/>
                </p:cNvSpPr>
                <p:nvPr/>
              </p:nvSpPr>
              <p:spPr bwMode="auto">
                <a:xfrm>
                  <a:off x="1344" y="2352"/>
                  <a:ext cx="192" cy="192"/>
                </a:xfrm>
                <a:prstGeom prst="ellipse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0" name="Oval 128"/>
                <p:cNvSpPr>
                  <a:spLocks noChangeArrowheads="1"/>
                </p:cNvSpPr>
                <p:nvPr/>
              </p:nvSpPr>
              <p:spPr bwMode="auto">
                <a:xfrm>
                  <a:off x="1440" y="2448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1" name="Oval 129"/>
                <p:cNvSpPr>
                  <a:spLocks noChangeArrowheads="1"/>
                </p:cNvSpPr>
                <p:nvPr/>
              </p:nvSpPr>
              <p:spPr bwMode="auto">
                <a:xfrm>
                  <a:off x="1536" y="2544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2" name="Oval 130"/>
                <p:cNvSpPr>
                  <a:spLocks noChangeArrowheads="1"/>
                </p:cNvSpPr>
                <p:nvPr/>
              </p:nvSpPr>
              <p:spPr bwMode="auto">
                <a:xfrm>
                  <a:off x="1632" y="2640"/>
                  <a:ext cx="192" cy="192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81ADBB6-F0A4-E653-6781-2E76F260F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7929563" cy="1676400"/>
          </a:xfrm>
        </p:spPr>
        <p:txBody>
          <a:bodyPr/>
          <a:lstStyle/>
          <a:p>
            <a:pPr algn="ctr" eaLnBrk="1" hangingPunct="1"/>
            <a:r>
              <a:rPr lang="fa-IR" sz="4800" b="1">
                <a:solidFill>
                  <a:schemeClr val="tx1"/>
                </a:solidFill>
              </a:rPr>
              <a:t>نمونه گیری طبقه ای</a:t>
            </a:r>
            <a:br>
              <a:rPr lang="fa-IR">
                <a:solidFill>
                  <a:schemeClr val="tx1"/>
                </a:solidFill>
              </a:rPr>
            </a:br>
            <a:r>
              <a:rPr lang="en-US" sz="3600">
                <a:solidFill>
                  <a:srgbClr val="FF0000"/>
                </a:solidFill>
                <a:cs typeface="Times New Roman" pitchFamily="18" charset="0"/>
              </a:rPr>
              <a:t>Stratified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3" y="1785938"/>
            <a:ext cx="8215312" cy="3286125"/>
          </a:xfrm>
        </p:spPr>
        <p:txBody>
          <a:bodyPr>
            <a:noAutofit/>
          </a:bodyPr>
          <a:lstStyle/>
          <a:p>
            <a:pPr algn="r" rtl="1" eaLnBrk="1" fontAlgn="auto" hangingPunct="1">
              <a:spcAft>
                <a:spcPts val="0"/>
              </a:spcAft>
              <a:buClr>
                <a:srgbClr val="26F296"/>
              </a:buClr>
              <a:buSzPct val="130000"/>
              <a:buFontTx/>
              <a:buBlip>
                <a:blip r:embed="rId2"/>
              </a:buBlip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جامعه یا افرادی که به نحوی با پروژه ارتباط دارند را به چند گروه تقسیم کرده و از هر گروه نمونه هایی را انتخاب می کنند . 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26F296"/>
              </a:buClr>
              <a:buSzPct val="130000"/>
              <a:buFontTx/>
              <a:buBlip>
                <a:blip r:embed="rId2"/>
              </a:buBlip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این نوع نمونه گیری ، شکل اصلاح شده ای از نمونه گیری تصادفی ساده و سیستماتیک است که هدف از آن ، رسیدن به نمونه های معرف تر و دقیق تر است .  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26F296"/>
              </a:buClr>
              <a:buSzPct val="130000"/>
              <a:buFontTx/>
              <a:buBlip>
                <a:blip r:embed="rId2"/>
              </a:buBlip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عمده ترین مشکل این نمونه گیری ، در دست نبودن اطلاعات در مورد متغیر طبقه بندی است . 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26F296"/>
              </a:buClr>
              <a:buSzPct val="130000"/>
              <a:buFontTx/>
              <a:buBlip>
                <a:blip r:embed="rId2"/>
              </a:buBlip>
              <a:defRPr/>
            </a:pPr>
            <a:endParaRPr lang="fa-IR" sz="2400" dirty="0">
              <a:solidFill>
                <a:schemeClr val="tx1">
                  <a:lumMod val="75000"/>
                  <a:lumOff val="25000"/>
                </a:schemeClr>
              </a:solidFill>
              <a:cs typeface="+mj-cs"/>
            </a:endParaRPr>
          </a:p>
          <a:p>
            <a:pPr algn="r" rtl="1" eaLnBrk="1" fontAlgn="auto" hangingPunct="1">
              <a:spcAft>
                <a:spcPts val="0"/>
              </a:spcAft>
              <a:buClr>
                <a:srgbClr val="26F296"/>
              </a:buClr>
              <a:buSzPct val="130000"/>
              <a:buFontTx/>
              <a:buBlip>
                <a:blip r:embed="rId2"/>
              </a:buBlip>
              <a:defRPr/>
            </a:pPr>
            <a:endParaRPr lang="fa-IR" sz="2400" dirty="0">
              <a:solidFill>
                <a:schemeClr val="tx1">
                  <a:lumMod val="75000"/>
                  <a:lumOff val="25000"/>
                </a:schemeClr>
              </a:solidFill>
              <a:cs typeface="+mj-cs"/>
            </a:endParaRPr>
          </a:p>
          <a:p>
            <a:pPr algn="r" rtl="1" eaLnBrk="1" fontAlgn="auto" hangingPunct="1">
              <a:spcAft>
                <a:spcPts val="0"/>
              </a:spcAft>
              <a:buClr>
                <a:srgbClr val="26F296"/>
              </a:buClr>
              <a:buSzPct val="130000"/>
              <a:buFontTx/>
              <a:buBlip>
                <a:blip r:embed="rId2"/>
              </a:buBlip>
              <a:defRPr/>
            </a:pPr>
            <a:endParaRPr lang="fa-IR" sz="2400" dirty="0">
              <a:solidFill>
                <a:schemeClr val="tx1">
                  <a:lumMod val="75000"/>
                  <a:lumOff val="25000"/>
                </a:schemeClr>
              </a:solidFill>
              <a:cs typeface="+mj-cs"/>
            </a:endParaRPr>
          </a:p>
          <a:p>
            <a:pPr algn="r" rtl="1" eaLnBrk="1" fontAlgn="auto" hangingPunct="1">
              <a:spcAft>
                <a:spcPts val="0"/>
              </a:spcAft>
              <a:buClr>
                <a:srgbClr val="26F296"/>
              </a:buClr>
              <a:buSzPct val="130000"/>
              <a:buFontTx/>
              <a:buNone/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j-cs"/>
            </a:endParaRPr>
          </a:p>
        </p:txBody>
      </p:sp>
      <p:grpSp>
        <p:nvGrpSpPr>
          <p:cNvPr id="2" name="Group 102"/>
          <p:cNvGrpSpPr>
            <a:grpSpLocks/>
          </p:cNvGrpSpPr>
          <p:nvPr/>
        </p:nvGrpSpPr>
        <p:grpSpPr bwMode="auto">
          <a:xfrm>
            <a:off x="2500313" y="4929188"/>
            <a:ext cx="3786187" cy="1500187"/>
            <a:chOff x="576" y="1248"/>
            <a:chExt cx="3552" cy="1632"/>
          </a:xfrm>
        </p:grpSpPr>
        <p:sp>
          <p:nvSpPr>
            <p:cNvPr id="25605" name="Oval 4"/>
            <p:cNvSpPr>
              <a:spLocks noChangeArrowheads="1"/>
            </p:cNvSpPr>
            <p:nvPr/>
          </p:nvSpPr>
          <p:spPr bwMode="auto">
            <a:xfrm>
              <a:off x="912" y="1248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6" name="Oval 67"/>
            <p:cNvSpPr>
              <a:spLocks noChangeArrowheads="1"/>
            </p:cNvSpPr>
            <p:nvPr/>
          </p:nvSpPr>
          <p:spPr bwMode="auto">
            <a:xfrm>
              <a:off x="864" y="1584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7" name="Oval 68"/>
            <p:cNvSpPr>
              <a:spLocks noChangeArrowheads="1"/>
            </p:cNvSpPr>
            <p:nvPr/>
          </p:nvSpPr>
          <p:spPr bwMode="auto">
            <a:xfrm>
              <a:off x="1488" y="1392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8" name="Oval 69"/>
            <p:cNvSpPr>
              <a:spLocks noChangeArrowheads="1"/>
            </p:cNvSpPr>
            <p:nvPr/>
          </p:nvSpPr>
          <p:spPr bwMode="auto">
            <a:xfrm>
              <a:off x="1200" y="2640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9" name="Oval 70"/>
            <p:cNvSpPr>
              <a:spLocks noChangeArrowheads="1"/>
            </p:cNvSpPr>
            <p:nvPr/>
          </p:nvSpPr>
          <p:spPr bwMode="auto">
            <a:xfrm>
              <a:off x="1920" y="2016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0" name="Oval 71"/>
            <p:cNvSpPr>
              <a:spLocks noChangeArrowheads="1"/>
            </p:cNvSpPr>
            <p:nvPr/>
          </p:nvSpPr>
          <p:spPr bwMode="auto">
            <a:xfrm>
              <a:off x="624" y="1872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1" name="Oval 72"/>
            <p:cNvSpPr>
              <a:spLocks noChangeArrowheads="1"/>
            </p:cNvSpPr>
            <p:nvPr/>
          </p:nvSpPr>
          <p:spPr bwMode="auto">
            <a:xfrm>
              <a:off x="672" y="2256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2" name="Oval 73"/>
            <p:cNvSpPr>
              <a:spLocks noChangeArrowheads="1"/>
            </p:cNvSpPr>
            <p:nvPr/>
          </p:nvSpPr>
          <p:spPr bwMode="auto">
            <a:xfrm>
              <a:off x="576" y="1440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3" name="Oval 74"/>
            <p:cNvSpPr>
              <a:spLocks noChangeArrowheads="1"/>
            </p:cNvSpPr>
            <p:nvPr/>
          </p:nvSpPr>
          <p:spPr bwMode="auto">
            <a:xfrm>
              <a:off x="912" y="2016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4" name="Oval 75"/>
            <p:cNvSpPr>
              <a:spLocks noChangeArrowheads="1"/>
            </p:cNvSpPr>
            <p:nvPr/>
          </p:nvSpPr>
          <p:spPr bwMode="auto">
            <a:xfrm>
              <a:off x="1056" y="2304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5" name="Oval 76"/>
            <p:cNvSpPr>
              <a:spLocks noChangeArrowheads="1"/>
            </p:cNvSpPr>
            <p:nvPr/>
          </p:nvSpPr>
          <p:spPr bwMode="auto">
            <a:xfrm>
              <a:off x="1776" y="1392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6" name="Oval 77"/>
            <p:cNvSpPr>
              <a:spLocks noChangeArrowheads="1"/>
            </p:cNvSpPr>
            <p:nvPr/>
          </p:nvSpPr>
          <p:spPr bwMode="auto">
            <a:xfrm>
              <a:off x="864" y="2544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7" name="Oval 78"/>
            <p:cNvSpPr>
              <a:spLocks noChangeArrowheads="1"/>
            </p:cNvSpPr>
            <p:nvPr/>
          </p:nvSpPr>
          <p:spPr bwMode="auto">
            <a:xfrm>
              <a:off x="3408" y="1968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8" name="Oval 79"/>
            <p:cNvSpPr>
              <a:spLocks noChangeArrowheads="1"/>
            </p:cNvSpPr>
            <p:nvPr/>
          </p:nvSpPr>
          <p:spPr bwMode="auto">
            <a:xfrm>
              <a:off x="1632" y="1680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9" name="Oval 80"/>
            <p:cNvSpPr>
              <a:spLocks noChangeArrowheads="1"/>
            </p:cNvSpPr>
            <p:nvPr/>
          </p:nvSpPr>
          <p:spPr bwMode="auto">
            <a:xfrm>
              <a:off x="2832" y="1584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0" name="Oval 81"/>
            <p:cNvSpPr>
              <a:spLocks noChangeArrowheads="1"/>
            </p:cNvSpPr>
            <p:nvPr/>
          </p:nvSpPr>
          <p:spPr bwMode="auto">
            <a:xfrm>
              <a:off x="1728" y="2256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1" name="Oval 82"/>
            <p:cNvSpPr>
              <a:spLocks noChangeArrowheads="1"/>
            </p:cNvSpPr>
            <p:nvPr/>
          </p:nvSpPr>
          <p:spPr bwMode="auto">
            <a:xfrm>
              <a:off x="2400" y="1392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2" name="Oval 83"/>
            <p:cNvSpPr>
              <a:spLocks noChangeArrowheads="1"/>
            </p:cNvSpPr>
            <p:nvPr/>
          </p:nvSpPr>
          <p:spPr bwMode="auto">
            <a:xfrm>
              <a:off x="1968" y="1680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3" name="Oval 84"/>
            <p:cNvSpPr>
              <a:spLocks noChangeArrowheads="1"/>
            </p:cNvSpPr>
            <p:nvPr/>
          </p:nvSpPr>
          <p:spPr bwMode="auto">
            <a:xfrm>
              <a:off x="2592" y="1632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4" name="Oval 85"/>
            <p:cNvSpPr>
              <a:spLocks noChangeArrowheads="1"/>
            </p:cNvSpPr>
            <p:nvPr/>
          </p:nvSpPr>
          <p:spPr bwMode="auto">
            <a:xfrm>
              <a:off x="2592" y="1920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5" name="Oval 86"/>
            <p:cNvSpPr>
              <a:spLocks noChangeArrowheads="1"/>
            </p:cNvSpPr>
            <p:nvPr/>
          </p:nvSpPr>
          <p:spPr bwMode="auto">
            <a:xfrm>
              <a:off x="3312" y="1344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6" name="Oval 87"/>
            <p:cNvSpPr>
              <a:spLocks noChangeArrowheads="1"/>
            </p:cNvSpPr>
            <p:nvPr/>
          </p:nvSpPr>
          <p:spPr bwMode="auto">
            <a:xfrm>
              <a:off x="3696" y="1680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7" name="Oval 88"/>
            <p:cNvSpPr>
              <a:spLocks noChangeArrowheads="1"/>
            </p:cNvSpPr>
            <p:nvPr/>
          </p:nvSpPr>
          <p:spPr bwMode="auto">
            <a:xfrm>
              <a:off x="3600" y="1392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8" name="Oval 89"/>
            <p:cNvSpPr>
              <a:spLocks noChangeArrowheads="1"/>
            </p:cNvSpPr>
            <p:nvPr/>
          </p:nvSpPr>
          <p:spPr bwMode="auto">
            <a:xfrm>
              <a:off x="2880" y="1920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9" name="Oval 90"/>
            <p:cNvSpPr>
              <a:spLocks noChangeArrowheads="1"/>
            </p:cNvSpPr>
            <p:nvPr/>
          </p:nvSpPr>
          <p:spPr bwMode="auto">
            <a:xfrm>
              <a:off x="2016" y="2400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0" name="Oval 91"/>
            <p:cNvSpPr>
              <a:spLocks noChangeArrowheads="1"/>
            </p:cNvSpPr>
            <p:nvPr/>
          </p:nvSpPr>
          <p:spPr bwMode="auto">
            <a:xfrm>
              <a:off x="2736" y="1296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1" name="Oval 92"/>
            <p:cNvSpPr>
              <a:spLocks noChangeArrowheads="1"/>
            </p:cNvSpPr>
            <p:nvPr/>
          </p:nvSpPr>
          <p:spPr bwMode="auto">
            <a:xfrm>
              <a:off x="3360" y="1632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2" name="Oval 93"/>
            <p:cNvSpPr>
              <a:spLocks noChangeArrowheads="1"/>
            </p:cNvSpPr>
            <p:nvPr/>
          </p:nvSpPr>
          <p:spPr bwMode="auto">
            <a:xfrm>
              <a:off x="3744" y="2064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3" name="Oval 94"/>
            <p:cNvSpPr>
              <a:spLocks noChangeArrowheads="1"/>
            </p:cNvSpPr>
            <p:nvPr/>
          </p:nvSpPr>
          <p:spPr bwMode="auto">
            <a:xfrm>
              <a:off x="3456" y="2304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4" name="Oval 95"/>
            <p:cNvSpPr>
              <a:spLocks noChangeArrowheads="1"/>
            </p:cNvSpPr>
            <p:nvPr/>
          </p:nvSpPr>
          <p:spPr bwMode="auto">
            <a:xfrm>
              <a:off x="1584" y="1968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5" name="Oval 96"/>
            <p:cNvSpPr>
              <a:spLocks noChangeArrowheads="1"/>
            </p:cNvSpPr>
            <p:nvPr/>
          </p:nvSpPr>
          <p:spPr bwMode="auto">
            <a:xfrm>
              <a:off x="2544" y="2208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6" name="Oval 97"/>
            <p:cNvSpPr>
              <a:spLocks noChangeArrowheads="1"/>
            </p:cNvSpPr>
            <p:nvPr/>
          </p:nvSpPr>
          <p:spPr bwMode="auto">
            <a:xfrm>
              <a:off x="2880" y="2256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7" name="Oval 98"/>
            <p:cNvSpPr>
              <a:spLocks noChangeArrowheads="1"/>
            </p:cNvSpPr>
            <p:nvPr/>
          </p:nvSpPr>
          <p:spPr bwMode="auto">
            <a:xfrm>
              <a:off x="2640" y="2448"/>
              <a:ext cx="240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8" name="Oval 99"/>
            <p:cNvSpPr>
              <a:spLocks noChangeArrowheads="1"/>
            </p:cNvSpPr>
            <p:nvPr/>
          </p:nvSpPr>
          <p:spPr bwMode="auto">
            <a:xfrm>
              <a:off x="3888" y="2400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9" name="Oval 100"/>
            <p:cNvSpPr>
              <a:spLocks noChangeArrowheads="1"/>
            </p:cNvSpPr>
            <p:nvPr/>
          </p:nvSpPr>
          <p:spPr bwMode="auto">
            <a:xfrm>
              <a:off x="3600" y="2544"/>
              <a:ext cx="240" cy="24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64888-C8AD-17BA-E6F4-7B39C9F38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357188"/>
            <a:ext cx="8429653" cy="6215084"/>
          </a:xfrm>
          <a:solidFill>
            <a:schemeClr val="bg1"/>
          </a:solidFill>
        </p:spPr>
        <p:txBody>
          <a:bodyPr/>
          <a:lstStyle/>
          <a:p>
            <a:pPr algn="r" rtl="1" eaLnBrk="1" hangingPunct="1">
              <a:defRPr/>
            </a:pP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مثال</a:t>
            </a:r>
            <a:r>
              <a:rPr lang="fa-IR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: فرض کنید بخواهیم نگرش دانشجویان یک دانشگاه را در مورد انتخابات بدانیم . می توان دانشجویان را بر حسب دانشکده طبقه بندی نمود . سپس نمونه ای سیستماتیک انتخاب می کنیم .  </a:t>
            </a:r>
          </a:p>
          <a:p>
            <a:pPr algn="r" rtl="1" eaLnBrk="1" hangingPunct="1"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اگر از 10000 نفر جامعه آماری به نمونه 500 نفری نیاز باشد ، کسر نمونه گیری 20 می شود  : </a:t>
            </a:r>
          </a:p>
          <a:p>
            <a:pPr algn="r" rtl="1" eaLnBrk="1" hangingPunct="1">
              <a:buFontTx/>
              <a:buNone/>
              <a:defRPr/>
            </a:pPr>
            <a:endParaRPr lang="en-US" sz="2400" dirty="0">
              <a:solidFill>
                <a:schemeClr val="tx1"/>
              </a:solidFill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000250" y="2578100"/>
          <a:ext cx="5405454" cy="37084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801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1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1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تعداد نمونه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تعداد جمعیت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دانشکده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کشاورزی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150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3000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هنر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2000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علوم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پزشکی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700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مهندسی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1600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بازرگانی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700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حقوق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1000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علوم تربیتی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10000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تعداد کل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3C2770-E3F0-CF2E-DC97-EDC84E7D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Line 2"/>
          <p:cNvSpPr>
            <a:spLocks noChangeShapeType="1"/>
          </p:cNvSpPr>
          <p:nvPr/>
        </p:nvSpPr>
        <p:spPr bwMode="auto">
          <a:xfrm>
            <a:off x="304800" y="1447800"/>
            <a:ext cx="8534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33400"/>
            <a:ext cx="8153400" cy="609600"/>
          </a:xfrm>
        </p:spPr>
        <p:txBody>
          <a:bodyPr>
            <a:normAutofit fontScale="92500" lnSpcReduction="20000"/>
          </a:bodyPr>
          <a:lstStyle/>
          <a:p>
            <a:pPr marR="0" algn="ctr" rtl="1" eaLnBrk="1" hangingPunct="1"/>
            <a:r>
              <a:rPr lang="fa-IR" sz="4000">
                <a:solidFill>
                  <a:srgbClr val="03495C"/>
                </a:solidFill>
                <a:cs typeface="B Titr" pitchFamily="2" charset="-78"/>
              </a:rPr>
              <a:t>نمونه گيري خوشه اي (</a:t>
            </a:r>
            <a:r>
              <a:rPr lang="en-US" sz="4000">
                <a:solidFill>
                  <a:srgbClr val="03495C"/>
                </a:solidFill>
                <a:cs typeface="B Titr" pitchFamily="2" charset="-78"/>
              </a:rPr>
              <a:t>cluster</a:t>
            </a:r>
            <a:r>
              <a:rPr lang="fa-IR" sz="4000">
                <a:solidFill>
                  <a:srgbClr val="03495C"/>
                </a:solidFill>
                <a:cs typeface="B Titr" pitchFamily="2" charset="-78"/>
              </a:rPr>
              <a:t>)</a:t>
            </a:r>
            <a:endParaRPr lang="en-US" sz="4000">
              <a:solidFill>
                <a:srgbClr val="03495C"/>
              </a:solidFill>
              <a:cs typeface="B Titr" pitchFamily="2" charset="-78"/>
            </a:endParaRPr>
          </a:p>
        </p:txBody>
      </p:sp>
      <p:sp>
        <p:nvSpPr>
          <p:cNvPr id="158724" name="Rectangle 4"/>
          <p:cNvSpPr>
            <a:spLocks noChangeArrowheads="1"/>
          </p:cNvSpPr>
          <p:nvPr/>
        </p:nvSpPr>
        <p:spPr bwMode="auto">
          <a:xfrm>
            <a:off x="457200" y="1793875"/>
            <a:ext cx="8229600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rtl="1"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fa-IR" sz="3200" dirty="0">
                <a:latin typeface="Gulim" pitchFamily="34" charset="-127"/>
                <a:cs typeface="B Mitra" pitchFamily="2" charset="-78"/>
              </a:rPr>
              <a:t> جامعه را به تعدادي گروه (خوشه) از واحدها تقسيم مي كنيم</a:t>
            </a:r>
          </a:p>
          <a:p>
            <a:pPr algn="r" rtl="1"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fa-IR" sz="3200" dirty="0">
                <a:latin typeface="Gulim" pitchFamily="34" charset="-127"/>
                <a:cs typeface="B Mitra" pitchFamily="2" charset="-78"/>
              </a:rPr>
              <a:t> تعدادي از خوشه ها را به طور تصادفي انتخاب مي كنيم</a:t>
            </a:r>
          </a:p>
          <a:p>
            <a:pPr algn="r" rtl="1"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fa-IR" sz="3200" dirty="0">
                <a:latin typeface="Gulim" pitchFamily="34" charset="-127"/>
                <a:cs typeface="B Mitra" pitchFamily="2" charset="-78"/>
              </a:rPr>
              <a:t> در هر خوشه همه واحدها (يا تعدادي از آنها) را انتخاب مي كنيم</a:t>
            </a:r>
          </a:p>
          <a:p>
            <a:pPr algn="ctr" rtl="1"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en-US" sz="3200" b="1" dirty="0">
              <a:latin typeface="Gulim" pitchFamily="34" charset="-127"/>
              <a:cs typeface="B Mitra" pitchFamily="2" charset="-78"/>
            </a:endParaRPr>
          </a:p>
        </p:txBody>
      </p:sp>
      <p:sp>
        <p:nvSpPr>
          <p:cNvPr id="158725" name="Text Box 5"/>
          <p:cNvSpPr txBox="1">
            <a:spLocks noChangeArrowheads="1"/>
          </p:cNvSpPr>
          <p:nvPr/>
        </p:nvSpPr>
        <p:spPr bwMode="auto">
          <a:xfrm>
            <a:off x="285720" y="5500702"/>
            <a:ext cx="8610600" cy="1117600"/>
          </a:xfrm>
          <a:prstGeom prst="rect">
            <a:avLst/>
          </a:prstGeom>
          <a:solidFill>
            <a:schemeClr val="accent1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fa-IR" sz="2800" b="1" dirty="0">
                <a:solidFill>
                  <a:srgbClr val="800000"/>
                </a:solidFill>
                <a:cs typeface="B Mitra" pitchFamily="2" charset="-78"/>
              </a:rPr>
              <a:t>هر چقدر داخل خوشه ها افراد كمتر به هم شبيه (هتروژنيتي بيشتر)</a:t>
            </a:r>
          </a:p>
          <a:p>
            <a:pPr algn="ctr">
              <a:lnSpc>
                <a:spcPct val="120000"/>
              </a:lnSpc>
              <a:defRPr/>
            </a:pPr>
            <a:r>
              <a:rPr lang="fa-IR" sz="2800" b="1" dirty="0">
                <a:solidFill>
                  <a:srgbClr val="800000"/>
                </a:solidFill>
                <a:cs typeface="B Mitra" pitchFamily="2" charset="-78"/>
              </a:rPr>
              <a:t> باشند نمونه گيري خوشه اي موفقتر است</a:t>
            </a:r>
            <a:endParaRPr lang="en-US" sz="2800" b="1" dirty="0">
              <a:solidFill>
                <a:srgbClr val="800000"/>
              </a:solidFill>
              <a:cs typeface="B Mitra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7A1A76-ADAF-81B9-97DB-55FE71536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Line 2"/>
          <p:cNvSpPr>
            <a:spLocks noChangeShapeType="1"/>
          </p:cNvSpPr>
          <p:nvPr/>
        </p:nvSpPr>
        <p:spPr bwMode="auto">
          <a:xfrm>
            <a:off x="304800" y="1447800"/>
            <a:ext cx="8534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33400"/>
            <a:ext cx="8153400" cy="609600"/>
          </a:xfrm>
        </p:spPr>
        <p:txBody>
          <a:bodyPr>
            <a:normAutofit fontScale="92500" lnSpcReduction="20000"/>
          </a:bodyPr>
          <a:lstStyle/>
          <a:p>
            <a:pPr marR="0" algn="ctr" rtl="1" eaLnBrk="1" hangingPunct="1"/>
            <a:r>
              <a:rPr lang="fa-IR" sz="4000">
                <a:solidFill>
                  <a:srgbClr val="03495C"/>
                </a:solidFill>
                <a:cs typeface="B Titr" pitchFamily="2" charset="-78"/>
              </a:rPr>
              <a:t>نمونه گيري خوشه اي</a:t>
            </a:r>
            <a:endParaRPr lang="en-US" sz="4000">
              <a:solidFill>
                <a:srgbClr val="03495C"/>
              </a:solidFill>
              <a:cs typeface="B Titr" pitchFamily="2" charset="-78"/>
            </a:endParaRPr>
          </a:p>
        </p:txBody>
      </p:sp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457200" y="1371600"/>
            <a:ext cx="8472518" cy="520067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rtl="1">
              <a:lnSpc>
                <a:spcPct val="110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fa-IR" sz="3200" dirty="0">
                <a:latin typeface="Gulim" pitchFamily="34" charset="-127"/>
                <a:cs typeface="B Mitra" pitchFamily="2" charset="-78"/>
              </a:rPr>
              <a:t> مزايا</a:t>
            </a:r>
          </a:p>
          <a:p>
            <a:pPr lvl="1" algn="r" rtl="1">
              <a:lnSpc>
                <a:spcPct val="110000"/>
              </a:lnSpc>
              <a:spcBef>
                <a:spcPct val="1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fa-IR" sz="2800" dirty="0">
                <a:latin typeface="Gulim" pitchFamily="34" charset="-127"/>
                <a:cs typeface="B Mitra" pitchFamily="2" charset="-78"/>
              </a:rPr>
              <a:t> در اين روش نيازي به  داشتن فهرست كامل واحدهاي نمونه گيري (چارچوب نمونه گيري) نيست.</a:t>
            </a:r>
          </a:p>
          <a:p>
            <a:pPr lvl="1" algn="r" rtl="1">
              <a:lnSpc>
                <a:spcPct val="110000"/>
              </a:lnSpc>
              <a:spcBef>
                <a:spcPct val="1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fa-IR" sz="2800" dirty="0">
                <a:latin typeface="Gulim" pitchFamily="34" charset="-127"/>
                <a:cs typeface="B Mitra" pitchFamily="2" charset="-78"/>
              </a:rPr>
              <a:t> هزينه مسافرت و منابع مورد نياز براي جمع آوري داده ها كمتر است </a:t>
            </a:r>
          </a:p>
          <a:p>
            <a:pPr algn="r" rtl="1">
              <a:lnSpc>
                <a:spcPct val="110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/>
            </a:pPr>
            <a:r>
              <a:rPr lang="fa-IR" sz="3200" dirty="0">
                <a:latin typeface="Gulim" pitchFamily="34" charset="-127"/>
                <a:cs typeface="B Mitra" pitchFamily="2" charset="-78"/>
              </a:rPr>
              <a:t> معايب</a:t>
            </a:r>
          </a:p>
          <a:p>
            <a:pPr lvl="1" algn="r" rtl="1">
              <a:lnSpc>
                <a:spcPct val="110000"/>
              </a:lnSpc>
              <a:spcBef>
                <a:spcPct val="1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fa-IR" sz="2800" dirty="0">
                <a:latin typeface="Gulim" pitchFamily="34" charset="-127"/>
                <a:cs typeface="B Mitra" pitchFamily="2" charset="-78"/>
              </a:rPr>
              <a:t> اگر هموژنيتي صفت مورد نظر درداخل خوشه ها خيلي زياد باشد، اين روش مناسب نيست.  </a:t>
            </a:r>
          </a:p>
          <a:p>
            <a:pPr lvl="1" algn="r" rtl="1">
              <a:lnSpc>
                <a:spcPct val="110000"/>
              </a:lnSpc>
              <a:spcBef>
                <a:spcPct val="1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fa-IR" sz="2800" dirty="0">
                <a:latin typeface="Gulim" pitchFamily="34" charset="-127"/>
                <a:cs typeface="B Mitra" pitchFamily="2" charset="-78"/>
              </a:rPr>
              <a:t> نسبت به نمونه گیری تصادفی ساده، برای دستیابی به دقت (</a:t>
            </a:r>
            <a:r>
              <a:rPr lang="en-US" sz="2800" dirty="0">
                <a:latin typeface="Gulim" pitchFamily="34" charset="-127"/>
                <a:cs typeface="B Mitra" pitchFamily="2" charset="-78"/>
              </a:rPr>
              <a:t>precision</a:t>
            </a:r>
            <a:r>
              <a:rPr lang="fa-IR" sz="2800" dirty="0">
                <a:latin typeface="Gulim" pitchFamily="34" charset="-127"/>
                <a:cs typeface="B Mitra" pitchFamily="2" charset="-78"/>
              </a:rPr>
              <a:t>) مشابه به حجم نمونه بالاتری نیاز دارد.</a:t>
            </a:r>
          </a:p>
          <a:p>
            <a:pPr lvl="1" algn="r" rtl="1">
              <a:lnSpc>
                <a:spcPct val="110000"/>
              </a:lnSpc>
              <a:spcBef>
                <a:spcPct val="1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fa-IR" sz="2800" dirty="0">
                <a:latin typeface="Gulim" pitchFamily="34" charset="-127"/>
                <a:cs typeface="B Mitra" pitchFamily="2" charset="-78"/>
              </a:rPr>
              <a:t> محاسبه خطاي نمونه گيري (به دست آوردن </a:t>
            </a:r>
            <a:r>
              <a:rPr lang="en-US" sz="2800" dirty="0">
                <a:latin typeface="Gulim" pitchFamily="34" charset="-127"/>
                <a:cs typeface="B Mitra" pitchFamily="2" charset="-78"/>
              </a:rPr>
              <a:t>SE</a:t>
            </a:r>
            <a:r>
              <a:rPr lang="fa-IR" sz="2800" dirty="0">
                <a:latin typeface="Gulim" pitchFamily="34" charset="-127"/>
                <a:cs typeface="B Mitra" pitchFamily="2" charset="-78"/>
              </a:rPr>
              <a:t>) مشكل است</a:t>
            </a:r>
          </a:p>
          <a:p>
            <a:pPr algn="ctr" rtl="1">
              <a:lnSpc>
                <a:spcPct val="110000"/>
              </a:lnSpc>
              <a:spcBef>
                <a:spcPct val="1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endParaRPr lang="en-US" sz="3200" b="1" dirty="0">
              <a:latin typeface="Gulim" pitchFamily="34" charset="-127"/>
              <a:cs typeface="B Mitra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0A1FAC-ED1B-0B18-D3FF-D5F36BDDF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3" name="Group 12"/>
          <p:cNvGrpSpPr>
            <a:grpSpLocks noGrp="1"/>
          </p:cNvGrpSpPr>
          <p:nvPr/>
        </p:nvGrpSpPr>
        <p:grpSpPr bwMode="auto">
          <a:xfrm>
            <a:off x="533400" y="0"/>
            <a:ext cx="8153400" cy="6126163"/>
            <a:chOff x="204" y="0"/>
            <a:chExt cx="5352" cy="432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4" y="0"/>
              <a:ext cx="5352" cy="432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</p:pic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2744" y="754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2744" y="1207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2744" y="1661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2744" y="2115"/>
              <a:ext cx="0" cy="31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744" y="2704"/>
              <a:ext cx="0" cy="31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2744" y="3249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2744" y="3702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3500430" y="2643182"/>
            <a:ext cx="1828800" cy="457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928794" y="3143248"/>
            <a:ext cx="1471610" cy="21431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ECAC7-A9B6-B630-2E5A-06AFFFF02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-315913"/>
            <a:ext cx="7772400" cy="1143001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>
                <a:effectLst>
                  <a:outerShdw blurRad="38100" dist="38100" dir="2700000" algn="tl">
                    <a:srgbClr val="C0C0C0"/>
                  </a:outerShdw>
                </a:effectLst>
              </a:rPr>
              <a:t>Cluster sampling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85800" y="1157288"/>
            <a:ext cx="7770813" cy="5700712"/>
            <a:chOff x="428" y="640"/>
            <a:chExt cx="4895" cy="3591"/>
          </a:xfrm>
        </p:grpSpPr>
        <p:sp>
          <p:nvSpPr>
            <p:cNvPr id="38488" name="Rectangle 4"/>
            <p:cNvSpPr>
              <a:spLocks noChangeArrowheads="1"/>
            </p:cNvSpPr>
            <p:nvPr/>
          </p:nvSpPr>
          <p:spPr bwMode="auto">
            <a:xfrm>
              <a:off x="1475" y="648"/>
              <a:ext cx="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endParaRPr kumimoji="0" lang="fa-IR">
                <a:cs typeface="Arial" pitchFamily="34" charset="0"/>
              </a:endParaRPr>
            </a:p>
          </p:txBody>
        </p:sp>
        <p:sp>
          <p:nvSpPr>
            <p:cNvPr id="38489" name="Freeform 5"/>
            <p:cNvSpPr>
              <a:spLocks/>
            </p:cNvSpPr>
            <p:nvPr/>
          </p:nvSpPr>
          <p:spPr bwMode="auto">
            <a:xfrm>
              <a:off x="2779" y="3692"/>
              <a:ext cx="116" cy="105"/>
            </a:xfrm>
            <a:custGeom>
              <a:avLst/>
              <a:gdLst>
                <a:gd name="T0" fmla="*/ 9 w 348"/>
                <a:gd name="T1" fmla="*/ 10 h 315"/>
                <a:gd name="T2" fmla="*/ 7 w 348"/>
                <a:gd name="T3" fmla="*/ 9 h 315"/>
                <a:gd name="T4" fmla="*/ 6 w 348"/>
                <a:gd name="T5" fmla="*/ 8 h 315"/>
                <a:gd name="T6" fmla="*/ 6 w 348"/>
                <a:gd name="T7" fmla="*/ 7 h 315"/>
                <a:gd name="T8" fmla="*/ 5 w 348"/>
                <a:gd name="T9" fmla="*/ 6 h 315"/>
                <a:gd name="T10" fmla="*/ 2 w 348"/>
                <a:gd name="T11" fmla="*/ 5 h 315"/>
                <a:gd name="T12" fmla="*/ 1 w 348"/>
                <a:gd name="T13" fmla="*/ 3 h 315"/>
                <a:gd name="T14" fmla="*/ 1 w 348"/>
                <a:gd name="T15" fmla="*/ 1 h 315"/>
                <a:gd name="T16" fmla="*/ 1 w 348"/>
                <a:gd name="T17" fmla="*/ 1 h 315"/>
                <a:gd name="T18" fmla="*/ 1 w 348"/>
                <a:gd name="T19" fmla="*/ 2 h 315"/>
                <a:gd name="T20" fmla="*/ 2 w 348"/>
                <a:gd name="T21" fmla="*/ 4 h 315"/>
                <a:gd name="T22" fmla="*/ 3 w 348"/>
                <a:gd name="T23" fmla="*/ 4 h 315"/>
                <a:gd name="T24" fmla="*/ 4 w 348"/>
                <a:gd name="T25" fmla="*/ 2 h 315"/>
                <a:gd name="T26" fmla="*/ 4 w 348"/>
                <a:gd name="T27" fmla="*/ 1 h 315"/>
                <a:gd name="T28" fmla="*/ 4 w 348"/>
                <a:gd name="T29" fmla="*/ 0 h 315"/>
                <a:gd name="T30" fmla="*/ 5 w 348"/>
                <a:gd name="T31" fmla="*/ 0 h 315"/>
                <a:gd name="T32" fmla="*/ 4 w 348"/>
                <a:gd name="T33" fmla="*/ 1 h 315"/>
                <a:gd name="T34" fmla="*/ 4 w 348"/>
                <a:gd name="T35" fmla="*/ 3 h 315"/>
                <a:gd name="T36" fmla="*/ 4 w 348"/>
                <a:gd name="T37" fmla="*/ 4 h 315"/>
                <a:gd name="T38" fmla="*/ 4 w 348"/>
                <a:gd name="T39" fmla="*/ 4 h 315"/>
                <a:gd name="T40" fmla="*/ 6 w 348"/>
                <a:gd name="T41" fmla="*/ 4 h 315"/>
                <a:gd name="T42" fmla="*/ 7 w 348"/>
                <a:gd name="T43" fmla="*/ 5 h 315"/>
                <a:gd name="T44" fmla="*/ 7 w 348"/>
                <a:gd name="T45" fmla="*/ 5 h 315"/>
                <a:gd name="T46" fmla="*/ 8 w 348"/>
                <a:gd name="T47" fmla="*/ 4 h 315"/>
                <a:gd name="T48" fmla="*/ 9 w 348"/>
                <a:gd name="T49" fmla="*/ 3 h 315"/>
                <a:gd name="T50" fmla="*/ 10 w 348"/>
                <a:gd name="T51" fmla="*/ 3 h 315"/>
                <a:gd name="T52" fmla="*/ 9 w 348"/>
                <a:gd name="T53" fmla="*/ 4 h 315"/>
                <a:gd name="T54" fmla="*/ 8 w 348"/>
                <a:gd name="T55" fmla="*/ 5 h 315"/>
                <a:gd name="T56" fmla="*/ 8 w 348"/>
                <a:gd name="T57" fmla="*/ 5 h 315"/>
                <a:gd name="T58" fmla="*/ 9 w 348"/>
                <a:gd name="T59" fmla="*/ 6 h 315"/>
                <a:gd name="T60" fmla="*/ 10 w 348"/>
                <a:gd name="T61" fmla="*/ 7 h 315"/>
                <a:gd name="T62" fmla="*/ 10 w 348"/>
                <a:gd name="T63" fmla="*/ 6 h 315"/>
                <a:gd name="T64" fmla="*/ 11 w 348"/>
                <a:gd name="T65" fmla="*/ 5 h 315"/>
                <a:gd name="T66" fmla="*/ 11 w 348"/>
                <a:gd name="T67" fmla="*/ 3 h 315"/>
                <a:gd name="T68" fmla="*/ 11 w 348"/>
                <a:gd name="T69" fmla="*/ 1 h 315"/>
                <a:gd name="T70" fmla="*/ 11 w 348"/>
                <a:gd name="T71" fmla="*/ 1 h 315"/>
                <a:gd name="T72" fmla="*/ 11 w 348"/>
                <a:gd name="T73" fmla="*/ 1 h 315"/>
                <a:gd name="T74" fmla="*/ 11 w 348"/>
                <a:gd name="T75" fmla="*/ 3 h 315"/>
                <a:gd name="T76" fmla="*/ 11 w 348"/>
                <a:gd name="T77" fmla="*/ 4 h 315"/>
                <a:gd name="T78" fmla="*/ 12 w 348"/>
                <a:gd name="T79" fmla="*/ 5 h 315"/>
                <a:gd name="T80" fmla="*/ 12 w 348"/>
                <a:gd name="T81" fmla="*/ 3 h 315"/>
                <a:gd name="T82" fmla="*/ 12 w 348"/>
                <a:gd name="T83" fmla="*/ 2 h 315"/>
                <a:gd name="T84" fmla="*/ 13 w 348"/>
                <a:gd name="T85" fmla="*/ 1 h 315"/>
                <a:gd name="T86" fmla="*/ 13 w 348"/>
                <a:gd name="T87" fmla="*/ 2 h 315"/>
                <a:gd name="T88" fmla="*/ 13 w 348"/>
                <a:gd name="T89" fmla="*/ 4 h 315"/>
                <a:gd name="T90" fmla="*/ 12 w 348"/>
                <a:gd name="T91" fmla="*/ 6 h 315"/>
                <a:gd name="T92" fmla="*/ 12 w 348"/>
                <a:gd name="T93" fmla="*/ 8 h 315"/>
                <a:gd name="T94" fmla="*/ 13 w 348"/>
                <a:gd name="T95" fmla="*/ 10 h 31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8"/>
                <a:gd name="T145" fmla="*/ 0 h 315"/>
                <a:gd name="T146" fmla="*/ 348 w 348"/>
                <a:gd name="T147" fmla="*/ 315 h 31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8" h="315">
                  <a:moveTo>
                    <a:pt x="258" y="315"/>
                  </a:moveTo>
                  <a:lnTo>
                    <a:pt x="253" y="291"/>
                  </a:lnTo>
                  <a:lnTo>
                    <a:pt x="246" y="277"/>
                  </a:lnTo>
                  <a:lnTo>
                    <a:pt x="232" y="266"/>
                  </a:lnTo>
                  <a:lnTo>
                    <a:pt x="215" y="258"/>
                  </a:lnTo>
                  <a:lnTo>
                    <a:pt x="198" y="249"/>
                  </a:lnTo>
                  <a:lnTo>
                    <a:pt x="184" y="240"/>
                  </a:lnTo>
                  <a:lnTo>
                    <a:pt x="178" y="231"/>
                  </a:lnTo>
                  <a:lnTo>
                    <a:pt x="174" y="219"/>
                  </a:lnTo>
                  <a:lnTo>
                    <a:pt x="173" y="201"/>
                  </a:lnTo>
                  <a:lnTo>
                    <a:pt x="171" y="190"/>
                  </a:lnTo>
                  <a:lnTo>
                    <a:pt x="168" y="181"/>
                  </a:lnTo>
                  <a:lnTo>
                    <a:pt x="159" y="170"/>
                  </a:lnTo>
                  <a:lnTo>
                    <a:pt x="143" y="158"/>
                  </a:lnTo>
                  <a:lnTo>
                    <a:pt x="127" y="150"/>
                  </a:lnTo>
                  <a:lnTo>
                    <a:pt x="106" y="142"/>
                  </a:lnTo>
                  <a:lnTo>
                    <a:pt x="85" y="134"/>
                  </a:lnTo>
                  <a:lnTo>
                    <a:pt x="67" y="123"/>
                  </a:lnTo>
                  <a:lnTo>
                    <a:pt x="57" y="113"/>
                  </a:lnTo>
                  <a:lnTo>
                    <a:pt x="48" y="100"/>
                  </a:lnTo>
                  <a:lnTo>
                    <a:pt x="40" y="81"/>
                  </a:lnTo>
                  <a:lnTo>
                    <a:pt x="32" y="58"/>
                  </a:lnTo>
                  <a:lnTo>
                    <a:pt x="24" y="43"/>
                  </a:lnTo>
                  <a:lnTo>
                    <a:pt x="15" y="32"/>
                  </a:lnTo>
                  <a:lnTo>
                    <a:pt x="6" y="24"/>
                  </a:lnTo>
                  <a:lnTo>
                    <a:pt x="0" y="20"/>
                  </a:lnTo>
                  <a:lnTo>
                    <a:pt x="14" y="17"/>
                  </a:lnTo>
                  <a:lnTo>
                    <a:pt x="22" y="24"/>
                  </a:lnTo>
                  <a:lnTo>
                    <a:pt x="30" y="34"/>
                  </a:lnTo>
                  <a:lnTo>
                    <a:pt x="38" y="47"/>
                  </a:lnTo>
                  <a:lnTo>
                    <a:pt x="45" y="66"/>
                  </a:lnTo>
                  <a:lnTo>
                    <a:pt x="54" y="83"/>
                  </a:lnTo>
                  <a:lnTo>
                    <a:pt x="61" y="97"/>
                  </a:lnTo>
                  <a:lnTo>
                    <a:pt x="73" y="108"/>
                  </a:lnTo>
                  <a:lnTo>
                    <a:pt x="81" y="113"/>
                  </a:lnTo>
                  <a:lnTo>
                    <a:pt x="84" y="100"/>
                  </a:lnTo>
                  <a:lnTo>
                    <a:pt x="90" y="88"/>
                  </a:lnTo>
                  <a:lnTo>
                    <a:pt x="97" y="75"/>
                  </a:lnTo>
                  <a:lnTo>
                    <a:pt x="104" y="62"/>
                  </a:lnTo>
                  <a:lnTo>
                    <a:pt x="108" y="48"/>
                  </a:lnTo>
                  <a:lnTo>
                    <a:pt x="111" y="34"/>
                  </a:lnTo>
                  <a:lnTo>
                    <a:pt x="115" y="21"/>
                  </a:lnTo>
                  <a:lnTo>
                    <a:pt x="116" y="14"/>
                  </a:lnTo>
                  <a:lnTo>
                    <a:pt x="115" y="9"/>
                  </a:lnTo>
                  <a:lnTo>
                    <a:pt x="112" y="2"/>
                  </a:lnTo>
                  <a:lnTo>
                    <a:pt x="119" y="0"/>
                  </a:lnTo>
                  <a:lnTo>
                    <a:pt x="124" y="9"/>
                  </a:lnTo>
                  <a:lnTo>
                    <a:pt x="124" y="14"/>
                  </a:lnTo>
                  <a:lnTo>
                    <a:pt x="124" y="22"/>
                  </a:lnTo>
                  <a:lnTo>
                    <a:pt x="120" y="35"/>
                  </a:lnTo>
                  <a:lnTo>
                    <a:pt x="117" y="50"/>
                  </a:lnTo>
                  <a:lnTo>
                    <a:pt x="115" y="66"/>
                  </a:lnTo>
                  <a:lnTo>
                    <a:pt x="109" y="79"/>
                  </a:lnTo>
                  <a:lnTo>
                    <a:pt x="103" y="92"/>
                  </a:lnTo>
                  <a:lnTo>
                    <a:pt x="99" y="102"/>
                  </a:lnTo>
                  <a:lnTo>
                    <a:pt x="99" y="108"/>
                  </a:lnTo>
                  <a:lnTo>
                    <a:pt x="101" y="112"/>
                  </a:lnTo>
                  <a:lnTo>
                    <a:pt x="106" y="115"/>
                  </a:lnTo>
                  <a:lnTo>
                    <a:pt x="117" y="117"/>
                  </a:lnTo>
                  <a:lnTo>
                    <a:pt x="131" y="116"/>
                  </a:lnTo>
                  <a:lnTo>
                    <a:pt x="145" y="116"/>
                  </a:lnTo>
                  <a:lnTo>
                    <a:pt x="152" y="119"/>
                  </a:lnTo>
                  <a:lnTo>
                    <a:pt x="161" y="125"/>
                  </a:lnTo>
                  <a:lnTo>
                    <a:pt x="170" y="130"/>
                  </a:lnTo>
                  <a:lnTo>
                    <a:pt x="182" y="138"/>
                  </a:lnTo>
                  <a:lnTo>
                    <a:pt x="195" y="146"/>
                  </a:lnTo>
                  <a:lnTo>
                    <a:pt x="196" y="136"/>
                  </a:lnTo>
                  <a:lnTo>
                    <a:pt x="199" y="128"/>
                  </a:lnTo>
                  <a:lnTo>
                    <a:pt x="206" y="123"/>
                  </a:lnTo>
                  <a:lnTo>
                    <a:pt x="215" y="117"/>
                  </a:lnTo>
                  <a:lnTo>
                    <a:pt x="225" y="113"/>
                  </a:lnTo>
                  <a:lnTo>
                    <a:pt x="236" y="107"/>
                  </a:lnTo>
                  <a:lnTo>
                    <a:pt x="243" y="100"/>
                  </a:lnTo>
                  <a:lnTo>
                    <a:pt x="250" y="91"/>
                  </a:lnTo>
                  <a:lnTo>
                    <a:pt x="253" y="81"/>
                  </a:lnTo>
                  <a:lnTo>
                    <a:pt x="261" y="83"/>
                  </a:lnTo>
                  <a:lnTo>
                    <a:pt x="258" y="92"/>
                  </a:lnTo>
                  <a:lnTo>
                    <a:pt x="252" y="103"/>
                  </a:lnTo>
                  <a:lnTo>
                    <a:pt x="243" y="112"/>
                  </a:lnTo>
                  <a:lnTo>
                    <a:pt x="232" y="119"/>
                  </a:lnTo>
                  <a:lnTo>
                    <a:pt x="219" y="126"/>
                  </a:lnTo>
                  <a:lnTo>
                    <a:pt x="213" y="133"/>
                  </a:lnTo>
                  <a:lnTo>
                    <a:pt x="206" y="142"/>
                  </a:lnTo>
                  <a:lnTo>
                    <a:pt x="206" y="145"/>
                  </a:lnTo>
                  <a:lnTo>
                    <a:pt x="208" y="147"/>
                  </a:lnTo>
                  <a:lnTo>
                    <a:pt x="219" y="150"/>
                  </a:lnTo>
                  <a:lnTo>
                    <a:pt x="235" y="153"/>
                  </a:lnTo>
                  <a:lnTo>
                    <a:pt x="247" y="157"/>
                  </a:lnTo>
                  <a:lnTo>
                    <a:pt x="255" y="161"/>
                  </a:lnTo>
                  <a:lnTo>
                    <a:pt x="262" y="168"/>
                  </a:lnTo>
                  <a:lnTo>
                    <a:pt x="266" y="176"/>
                  </a:lnTo>
                  <a:lnTo>
                    <a:pt x="270" y="192"/>
                  </a:lnTo>
                  <a:lnTo>
                    <a:pt x="271" y="168"/>
                  </a:lnTo>
                  <a:lnTo>
                    <a:pt x="272" y="162"/>
                  </a:lnTo>
                  <a:lnTo>
                    <a:pt x="274" y="156"/>
                  </a:lnTo>
                  <a:lnTo>
                    <a:pt x="282" y="146"/>
                  </a:lnTo>
                  <a:lnTo>
                    <a:pt x="289" y="130"/>
                  </a:lnTo>
                  <a:lnTo>
                    <a:pt x="295" y="111"/>
                  </a:lnTo>
                  <a:lnTo>
                    <a:pt x="295" y="91"/>
                  </a:lnTo>
                  <a:lnTo>
                    <a:pt x="294" y="74"/>
                  </a:lnTo>
                  <a:lnTo>
                    <a:pt x="294" y="71"/>
                  </a:lnTo>
                  <a:lnTo>
                    <a:pt x="292" y="49"/>
                  </a:lnTo>
                  <a:lnTo>
                    <a:pt x="288" y="37"/>
                  </a:lnTo>
                  <a:lnTo>
                    <a:pt x="284" y="26"/>
                  </a:lnTo>
                  <a:lnTo>
                    <a:pt x="277" y="17"/>
                  </a:lnTo>
                  <a:lnTo>
                    <a:pt x="289" y="22"/>
                  </a:lnTo>
                  <a:lnTo>
                    <a:pt x="294" y="29"/>
                  </a:lnTo>
                  <a:lnTo>
                    <a:pt x="299" y="39"/>
                  </a:lnTo>
                  <a:lnTo>
                    <a:pt x="301" y="54"/>
                  </a:lnTo>
                  <a:lnTo>
                    <a:pt x="304" y="71"/>
                  </a:lnTo>
                  <a:lnTo>
                    <a:pt x="304" y="82"/>
                  </a:lnTo>
                  <a:lnTo>
                    <a:pt x="306" y="97"/>
                  </a:lnTo>
                  <a:lnTo>
                    <a:pt x="306" y="113"/>
                  </a:lnTo>
                  <a:lnTo>
                    <a:pt x="307" y="125"/>
                  </a:lnTo>
                  <a:lnTo>
                    <a:pt x="310" y="142"/>
                  </a:lnTo>
                  <a:lnTo>
                    <a:pt x="319" y="130"/>
                  </a:lnTo>
                  <a:lnTo>
                    <a:pt x="325" y="118"/>
                  </a:lnTo>
                  <a:lnTo>
                    <a:pt x="329" y="107"/>
                  </a:lnTo>
                  <a:lnTo>
                    <a:pt x="331" y="93"/>
                  </a:lnTo>
                  <a:lnTo>
                    <a:pt x="331" y="78"/>
                  </a:lnTo>
                  <a:lnTo>
                    <a:pt x="331" y="66"/>
                  </a:lnTo>
                  <a:lnTo>
                    <a:pt x="330" y="60"/>
                  </a:lnTo>
                  <a:lnTo>
                    <a:pt x="328" y="43"/>
                  </a:lnTo>
                  <a:lnTo>
                    <a:pt x="326" y="34"/>
                  </a:lnTo>
                  <a:lnTo>
                    <a:pt x="342" y="34"/>
                  </a:lnTo>
                  <a:lnTo>
                    <a:pt x="343" y="48"/>
                  </a:lnTo>
                  <a:lnTo>
                    <a:pt x="345" y="62"/>
                  </a:lnTo>
                  <a:lnTo>
                    <a:pt x="348" y="80"/>
                  </a:lnTo>
                  <a:lnTo>
                    <a:pt x="348" y="96"/>
                  </a:lnTo>
                  <a:lnTo>
                    <a:pt x="345" y="117"/>
                  </a:lnTo>
                  <a:lnTo>
                    <a:pt x="340" y="135"/>
                  </a:lnTo>
                  <a:lnTo>
                    <a:pt x="331" y="154"/>
                  </a:lnTo>
                  <a:lnTo>
                    <a:pt x="326" y="170"/>
                  </a:lnTo>
                  <a:lnTo>
                    <a:pt x="322" y="187"/>
                  </a:lnTo>
                  <a:lnTo>
                    <a:pt x="321" y="207"/>
                  </a:lnTo>
                  <a:lnTo>
                    <a:pt x="323" y="229"/>
                  </a:lnTo>
                  <a:lnTo>
                    <a:pt x="328" y="246"/>
                  </a:lnTo>
                  <a:lnTo>
                    <a:pt x="335" y="262"/>
                  </a:lnTo>
                  <a:lnTo>
                    <a:pt x="344" y="271"/>
                  </a:lnTo>
                  <a:lnTo>
                    <a:pt x="258" y="31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90" name="Freeform 6"/>
            <p:cNvSpPr>
              <a:spLocks/>
            </p:cNvSpPr>
            <p:nvPr/>
          </p:nvSpPr>
          <p:spPr bwMode="auto">
            <a:xfrm>
              <a:off x="2833" y="3782"/>
              <a:ext cx="101" cy="160"/>
            </a:xfrm>
            <a:custGeom>
              <a:avLst/>
              <a:gdLst>
                <a:gd name="T0" fmla="*/ 8 w 304"/>
                <a:gd name="T1" fmla="*/ 2 h 479"/>
                <a:gd name="T2" fmla="*/ 8 w 304"/>
                <a:gd name="T3" fmla="*/ 2 h 479"/>
                <a:gd name="T4" fmla="*/ 8 w 304"/>
                <a:gd name="T5" fmla="*/ 3 h 479"/>
                <a:gd name="T6" fmla="*/ 9 w 304"/>
                <a:gd name="T7" fmla="*/ 5 h 479"/>
                <a:gd name="T8" fmla="*/ 9 w 304"/>
                <a:gd name="T9" fmla="*/ 6 h 479"/>
                <a:gd name="T10" fmla="*/ 8 w 304"/>
                <a:gd name="T11" fmla="*/ 7 h 479"/>
                <a:gd name="T12" fmla="*/ 9 w 304"/>
                <a:gd name="T13" fmla="*/ 8 h 479"/>
                <a:gd name="T14" fmla="*/ 9 w 304"/>
                <a:gd name="T15" fmla="*/ 9 h 479"/>
                <a:gd name="T16" fmla="*/ 9 w 304"/>
                <a:gd name="T17" fmla="*/ 11 h 479"/>
                <a:gd name="T18" fmla="*/ 9 w 304"/>
                <a:gd name="T19" fmla="*/ 12 h 479"/>
                <a:gd name="T20" fmla="*/ 9 w 304"/>
                <a:gd name="T21" fmla="*/ 14 h 479"/>
                <a:gd name="T22" fmla="*/ 9 w 304"/>
                <a:gd name="T23" fmla="*/ 15 h 479"/>
                <a:gd name="T24" fmla="*/ 10 w 304"/>
                <a:gd name="T25" fmla="*/ 16 h 479"/>
                <a:gd name="T26" fmla="*/ 11 w 304"/>
                <a:gd name="T27" fmla="*/ 17 h 479"/>
                <a:gd name="T28" fmla="*/ 9 w 304"/>
                <a:gd name="T29" fmla="*/ 17 h 479"/>
                <a:gd name="T30" fmla="*/ 8 w 304"/>
                <a:gd name="T31" fmla="*/ 17 h 479"/>
                <a:gd name="T32" fmla="*/ 7 w 304"/>
                <a:gd name="T33" fmla="*/ 17 h 479"/>
                <a:gd name="T34" fmla="*/ 6 w 304"/>
                <a:gd name="T35" fmla="*/ 17 h 479"/>
                <a:gd name="T36" fmla="*/ 6 w 304"/>
                <a:gd name="T37" fmla="*/ 17 h 479"/>
                <a:gd name="T38" fmla="*/ 6 w 304"/>
                <a:gd name="T39" fmla="*/ 18 h 479"/>
                <a:gd name="T40" fmla="*/ 6 w 304"/>
                <a:gd name="T41" fmla="*/ 17 h 479"/>
                <a:gd name="T42" fmla="*/ 5 w 304"/>
                <a:gd name="T43" fmla="*/ 17 h 479"/>
                <a:gd name="T44" fmla="*/ 4 w 304"/>
                <a:gd name="T45" fmla="*/ 16 h 479"/>
                <a:gd name="T46" fmla="*/ 3 w 304"/>
                <a:gd name="T47" fmla="*/ 16 h 479"/>
                <a:gd name="T48" fmla="*/ 1 w 304"/>
                <a:gd name="T49" fmla="*/ 16 h 479"/>
                <a:gd name="T50" fmla="*/ 0 w 304"/>
                <a:gd name="T51" fmla="*/ 17 h 479"/>
                <a:gd name="T52" fmla="*/ 1 w 304"/>
                <a:gd name="T53" fmla="*/ 16 h 479"/>
                <a:gd name="T54" fmla="*/ 2 w 304"/>
                <a:gd name="T55" fmla="*/ 15 h 479"/>
                <a:gd name="T56" fmla="*/ 2 w 304"/>
                <a:gd name="T57" fmla="*/ 14 h 479"/>
                <a:gd name="T58" fmla="*/ 3 w 304"/>
                <a:gd name="T59" fmla="*/ 12 h 479"/>
                <a:gd name="T60" fmla="*/ 4 w 304"/>
                <a:gd name="T61" fmla="*/ 10 h 479"/>
                <a:gd name="T62" fmla="*/ 5 w 304"/>
                <a:gd name="T63" fmla="*/ 8 h 479"/>
                <a:gd name="T64" fmla="*/ 5 w 304"/>
                <a:gd name="T65" fmla="*/ 7 h 479"/>
                <a:gd name="T66" fmla="*/ 5 w 304"/>
                <a:gd name="T67" fmla="*/ 5 h 479"/>
                <a:gd name="T68" fmla="*/ 4 w 304"/>
                <a:gd name="T69" fmla="*/ 4 h 479"/>
                <a:gd name="T70" fmla="*/ 4 w 304"/>
                <a:gd name="T71" fmla="*/ 3 h 479"/>
                <a:gd name="T72" fmla="*/ 4 w 304"/>
                <a:gd name="T73" fmla="*/ 2 h 479"/>
                <a:gd name="T74" fmla="*/ 8 w 304"/>
                <a:gd name="T75" fmla="*/ 1 h 47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4"/>
                <a:gd name="T115" fmla="*/ 0 h 479"/>
                <a:gd name="T116" fmla="*/ 304 w 304"/>
                <a:gd name="T117" fmla="*/ 479 h 47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4" h="479">
                  <a:moveTo>
                    <a:pt x="216" y="28"/>
                  </a:moveTo>
                  <a:lnTo>
                    <a:pt x="211" y="42"/>
                  </a:lnTo>
                  <a:lnTo>
                    <a:pt x="208" y="55"/>
                  </a:lnTo>
                  <a:lnTo>
                    <a:pt x="213" y="67"/>
                  </a:lnTo>
                  <a:lnTo>
                    <a:pt x="221" y="79"/>
                  </a:lnTo>
                  <a:lnTo>
                    <a:pt x="229" y="93"/>
                  </a:lnTo>
                  <a:lnTo>
                    <a:pt x="236" y="110"/>
                  </a:lnTo>
                  <a:lnTo>
                    <a:pt x="238" y="129"/>
                  </a:lnTo>
                  <a:lnTo>
                    <a:pt x="237" y="146"/>
                  </a:lnTo>
                  <a:lnTo>
                    <a:pt x="233" y="162"/>
                  </a:lnTo>
                  <a:lnTo>
                    <a:pt x="229" y="174"/>
                  </a:lnTo>
                  <a:lnTo>
                    <a:pt x="230" y="184"/>
                  </a:lnTo>
                  <a:lnTo>
                    <a:pt x="236" y="198"/>
                  </a:lnTo>
                  <a:lnTo>
                    <a:pt x="239" y="214"/>
                  </a:lnTo>
                  <a:lnTo>
                    <a:pt x="241" y="230"/>
                  </a:lnTo>
                  <a:lnTo>
                    <a:pt x="240" y="254"/>
                  </a:lnTo>
                  <a:lnTo>
                    <a:pt x="241" y="275"/>
                  </a:lnTo>
                  <a:lnTo>
                    <a:pt x="241" y="292"/>
                  </a:lnTo>
                  <a:lnTo>
                    <a:pt x="237" y="313"/>
                  </a:lnTo>
                  <a:lnTo>
                    <a:pt x="235" y="329"/>
                  </a:lnTo>
                  <a:lnTo>
                    <a:pt x="233" y="350"/>
                  </a:lnTo>
                  <a:lnTo>
                    <a:pt x="234" y="380"/>
                  </a:lnTo>
                  <a:lnTo>
                    <a:pt x="238" y="400"/>
                  </a:lnTo>
                  <a:lnTo>
                    <a:pt x="244" y="416"/>
                  </a:lnTo>
                  <a:lnTo>
                    <a:pt x="255" y="428"/>
                  </a:lnTo>
                  <a:lnTo>
                    <a:pt x="269" y="439"/>
                  </a:lnTo>
                  <a:lnTo>
                    <a:pt x="304" y="459"/>
                  </a:lnTo>
                  <a:lnTo>
                    <a:pt x="285" y="453"/>
                  </a:lnTo>
                  <a:lnTo>
                    <a:pt x="267" y="452"/>
                  </a:lnTo>
                  <a:lnTo>
                    <a:pt x="246" y="453"/>
                  </a:lnTo>
                  <a:lnTo>
                    <a:pt x="226" y="457"/>
                  </a:lnTo>
                  <a:lnTo>
                    <a:pt x="208" y="462"/>
                  </a:lnTo>
                  <a:lnTo>
                    <a:pt x="194" y="464"/>
                  </a:lnTo>
                  <a:lnTo>
                    <a:pt x="183" y="462"/>
                  </a:lnTo>
                  <a:lnTo>
                    <a:pt x="174" y="456"/>
                  </a:lnTo>
                  <a:lnTo>
                    <a:pt x="167" y="445"/>
                  </a:lnTo>
                  <a:lnTo>
                    <a:pt x="158" y="426"/>
                  </a:lnTo>
                  <a:lnTo>
                    <a:pt x="162" y="445"/>
                  </a:lnTo>
                  <a:lnTo>
                    <a:pt x="164" y="460"/>
                  </a:lnTo>
                  <a:lnTo>
                    <a:pt x="167" y="475"/>
                  </a:lnTo>
                  <a:lnTo>
                    <a:pt x="167" y="479"/>
                  </a:lnTo>
                  <a:lnTo>
                    <a:pt x="159" y="471"/>
                  </a:lnTo>
                  <a:lnTo>
                    <a:pt x="150" y="459"/>
                  </a:lnTo>
                  <a:lnTo>
                    <a:pt x="140" y="448"/>
                  </a:lnTo>
                  <a:lnTo>
                    <a:pt x="126" y="439"/>
                  </a:lnTo>
                  <a:lnTo>
                    <a:pt x="112" y="434"/>
                  </a:lnTo>
                  <a:lnTo>
                    <a:pt x="92" y="432"/>
                  </a:lnTo>
                  <a:lnTo>
                    <a:pt x="74" y="433"/>
                  </a:lnTo>
                  <a:lnTo>
                    <a:pt x="54" y="434"/>
                  </a:lnTo>
                  <a:lnTo>
                    <a:pt x="37" y="438"/>
                  </a:lnTo>
                  <a:lnTo>
                    <a:pt x="17" y="442"/>
                  </a:lnTo>
                  <a:lnTo>
                    <a:pt x="0" y="445"/>
                  </a:lnTo>
                  <a:lnTo>
                    <a:pt x="17" y="438"/>
                  </a:lnTo>
                  <a:lnTo>
                    <a:pt x="31" y="427"/>
                  </a:lnTo>
                  <a:lnTo>
                    <a:pt x="38" y="419"/>
                  </a:lnTo>
                  <a:lnTo>
                    <a:pt x="43" y="412"/>
                  </a:lnTo>
                  <a:lnTo>
                    <a:pt x="56" y="389"/>
                  </a:lnTo>
                  <a:lnTo>
                    <a:pt x="64" y="367"/>
                  </a:lnTo>
                  <a:lnTo>
                    <a:pt x="70" y="346"/>
                  </a:lnTo>
                  <a:lnTo>
                    <a:pt x="78" y="324"/>
                  </a:lnTo>
                  <a:lnTo>
                    <a:pt x="89" y="304"/>
                  </a:lnTo>
                  <a:lnTo>
                    <a:pt x="104" y="280"/>
                  </a:lnTo>
                  <a:lnTo>
                    <a:pt x="125" y="250"/>
                  </a:lnTo>
                  <a:lnTo>
                    <a:pt x="144" y="218"/>
                  </a:lnTo>
                  <a:lnTo>
                    <a:pt x="146" y="197"/>
                  </a:lnTo>
                  <a:lnTo>
                    <a:pt x="146" y="179"/>
                  </a:lnTo>
                  <a:lnTo>
                    <a:pt x="144" y="160"/>
                  </a:lnTo>
                  <a:lnTo>
                    <a:pt x="139" y="144"/>
                  </a:lnTo>
                  <a:lnTo>
                    <a:pt x="131" y="126"/>
                  </a:lnTo>
                  <a:lnTo>
                    <a:pt x="121" y="112"/>
                  </a:lnTo>
                  <a:lnTo>
                    <a:pt x="113" y="100"/>
                  </a:lnTo>
                  <a:lnTo>
                    <a:pt x="109" y="88"/>
                  </a:lnTo>
                  <a:lnTo>
                    <a:pt x="103" y="62"/>
                  </a:lnTo>
                  <a:lnTo>
                    <a:pt x="97" y="44"/>
                  </a:lnTo>
                  <a:lnTo>
                    <a:pt x="183" y="0"/>
                  </a:lnTo>
                  <a:lnTo>
                    <a:pt x="216" y="28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91" name="Freeform 7"/>
            <p:cNvSpPr>
              <a:spLocks/>
            </p:cNvSpPr>
            <p:nvPr/>
          </p:nvSpPr>
          <p:spPr bwMode="auto">
            <a:xfrm>
              <a:off x="2894" y="3690"/>
              <a:ext cx="228" cy="101"/>
            </a:xfrm>
            <a:custGeom>
              <a:avLst/>
              <a:gdLst>
                <a:gd name="T0" fmla="*/ 3 w 684"/>
                <a:gd name="T1" fmla="*/ 10 h 303"/>
                <a:gd name="T2" fmla="*/ 7 w 684"/>
                <a:gd name="T3" fmla="*/ 9 h 303"/>
                <a:gd name="T4" fmla="*/ 9 w 684"/>
                <a:gd name="T5" fmla="*/ 7 h 303"/>
                <a:gd name="T6" fmla="*/ 11 w 684"/>
                <a:gd name="T7" fmla="*/ 5 h 303"/>
                <a:gd name="T8" fmla="*/ 14 w 684"/>
                <a:gd name="T9" fmla="*/ 5 h 303"/>
                <a:gd name="T10" fmla="*/ 18 w 684"/>
                <a:gd name="T11" fmla="*/ 6 h 303"/>
                <a:gd name="T12" fmla="*/ 21 w 684"/>
                <a:gd name="T13" fmla="*/ 5 h 303"/>
                <a:gd name="T14" fmla="*/ 23 w 684"/>
                <a:gd name="T15" fmla="*/ 3 h 303"/>
                <a:gd name="T16" fmla="*/ 25 w 684"/>
                <a:gd name="T17" fmla="*/ 3 h 303"/>
                <a:gd name="T18" fmla="*/ 25 w 684"/>
                <a:gd name="T19" fmla="*/ 2 h 303"/>
                <a:gd name="T20" fmla="*/ 23 w 684"/>
                <a:gd name="T21" fmla="*/ 3 h 303"/>
                <a:gd name="T22" fmla="*/ 22 w 684"/>
                <a:gd name="T23" fmla="*/ 2 h 303"/>
                <a:gd name="T24" fmla="*/ 22 w 684"/>
                <a:gd name="T25" fmla="*/ 1 h 303"/>
                <a:gd name="T26" fmla="*/ 21 w 684"/>
                <a:gd name="T27" fmla="*/ 3 h 303"/>
                <a:gd name="T28" fmla="*/ 20 w 684"/>
                <a:gd name="T29" fmla="*/ 4 h 303"/>
                <a:gd name="T30" fmla="*/ 19 w 684"/>
                <a:gd name="T31" fmla="*/ 4 h 303"/>
                <a:gd name="T32" fmla="*/ 20 w 684"/>
                <a:gd name="T33" fmla="*/ 2 h 303"/>
                <a:gd name="T34" fmla="*/ 20 w 684"/>
                <a:gd name="T35" fmla="*/ 1 h 303"/>
                <a:gd name="T36" fmla="*/ 20 w 684"/>
                <a:gd name="T37" fmla="*/ 3 h 303"/>
                <a:gd name="T38" fmla="*/ 18 w 684"/>
                <a:gd name="T39" fmla="*/ 4 h 303"/>
                <a:gd name="T40" fmla="*/ 15 w 684"/>
                <a:gd name="T41" fmla="*/ 4 h 303"/>
                <a:gd name="T42" fmla="*/ 12 w 684"/>
                <a:gd name="T43" fmla="*/ 4 h 303"/>
                <a:gd name="T44" fmla="*/ 15 w 684"/>
                <a:gd name="T45" fmla="*/ 2 h 303"/>
                <a:gd name="T46" fmla="*/ 15 w 684"/>
                <a:gd name="T47" fmla="*/ 1 h 303"/>
                <a:gd name="T48" fmla="*/ 16 w 684"/>
                <a:gd name="T49" fmla="*/ 0 h 303"/>
                <a:gd name="T50" fmla="*/ 15 w 684"/>
                <a:gd name="T51" fmla="*/ 1 h 303"/>
                <a:gd name="T52" fmla="*/ 14 w 684"/>
                <a:gd name="T53" fmla="*/ 2 h 303"/>
                <a:gd name="T54" fmla="*/ 12 w 684"/>
                <a:gd name="T55" fmla="*/ 3 h 303"/>
                <a:gd name="T56" fmla="*/ 12 w 684"/>
                <a:gd name="T57" fmla="*/ 2 h 303"/>
                <a:gd name="T58" fmla="*/ 12 w 684"/>
                <a:gd name="T59" fmla="*/ 1 h 303"/>
                <a:gd name="T60" fmla="*/ 11 w 684"/>
                <a:gd name="T61" fmla="*/ 2 h 303"/>
                <a:gd name="T62" fmla="*/ 11 w 684"/>
                <a:gd name="T63" fmla="*/ 4 h 303"/>
                <a:gd name="T64" fmla="*/ 8 w 684"/>
                <a:gd name="T65" fmla="*/ 5 h 303"/>
                <a:gd name="T66" fmla="*/ 7 w 684"/>
                <a:gd name="T67" fmla="*/ 6 h 303"/>
                <a:gd name="T68" fmla="*/ 4 w 684"/>
                <a:gd name="T69" fmla="*/ 7 h 303"/>
                <a:gd name="T70" fmla="*/ 2 w 684"/>
                <a:gd name="T71" fmla="*/ 8 h 303"/>
                <a:gd name="T72" fmla="*/ 4 w 684"/>
                <a:gd name="T73" fmla="*/ 6 h 303"/>
                <a:gd name="T74" fmla="*/ 5 w 684"/>
                <a:gd name="T75" fmla="*/ 4 h 303"/>
                <a:gd name="T76" fmla="*/ 4 w 684"/>
                <a:gd name="T77" fmla="*/ 3 h 303"/>
                <a:gd name="T78" fmla="*/ 6 w 684"/>
                <a:gd name="T79" fmla="*/ 1 h 303"/>
                <a:gd name="T80" fmla="*/ 5 w 684"/>
                <a:gd name="T81" fmla="*/ 2 h 303"/>
                <a:gd name="T82" fmla="*/ 4 w 684"/>
                <a:gd name="T83" fmla="*/ 4 h 303"/>
                <a:gd name="T84" fmla="*/ 3 w 684"/>
                <a:gd name="T85" fmla="*/ 2 h 303"/>
                <a:gd name="T86" fmla="*/ 3 w 684"/>
                <a:gd name="T87" fmla="*/ 2 h 303"/>
                <a:gd name="T88" fmla="*/ 4 w 684"/>
                <a:gd name="T89" fmla="*/ 4 h 303"/>
                <a:gd name="T90" fmla="*/ 3 w 684"/>
                <a:gd name="T91" fmla="*/ 6 h 303"/>
                <a:gd name="T92" fmla="*/ 1 w 684"/>
                <a:gd name="T93" fmla="*/ 8 h 303"/>
                <a:gd name="T94" fmla="*/ 0 w 684"/>
                <a:gd name="T95" fmla="*/ 10 h 30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84"/>
                <a:gd name="T145" fmla="*/ 0 h 303"/>
                <a:gd name="T146" fmla="*/ 684 w 684"/>
                <a:gd name="T147" fmla="*/ 303 h 30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84" h="303">
                  <a:moveTo>
                    <a:pt x="33" y="303"/>
                  </a:moveTo>
                  <a:lnTo>
                    <a:pt x="43" y="292"/>
                  </a:lnTo>
                  <a:lnTo>
                    <a:pt x="65" y="277"/>
                  </a:lnTo>
                  <a:lnTo>
                    <a:pt x="89" y="263"/>
                  </a:lnTo>
                  <a:lnTo>
                    <a:pt x="117" y="251"/>
                  </a:lnTo>
                  <a:lnTo>
                    <a:pt x="140" y="244"/>
                  </a:lnTo>
                  <a:lnTo>
                    <a:pt x="159" y="241"/>
                  </a:lnTo>
                  <a:lnTo>
                    <a:pt x="179" y="235"/>
                  </a:lnTo>
                  <a:lnTo>
                    <a:pt x="199" y="228"/>
                  </a:lnTo>
                  <a:lnTo>
                    <a:pt x="217" y="218"/>
                  </a:lnTo>
                  <a:lnTo>
                    <a:pt x="230" y="209"/>
                  </a:lnTo>
                  <a:lnTo>
                    <a:pt x="246" y="196"/>
                  </a:lnTo>
                  <a:lnTo>
                    <a:pt x="262" y="179"/>
                  </a:lnTo>
                  <a:lnTo>
                    <a:pt x="280" y="162"/>
                  </a:lnTo>
                  <a:lnTo>
                    <a:pt x="293" y="153"/>
                  </a:lnTo>
                  <a:lnTo>
                    <a:pt x="309" y="146"/>
                  </a:lnTo>
                  <a:lnTo>
                    <a:pt x="326" y="140"/>
                  </a:lnTo>
                  <a:lnTo>
                    <a:pt x="346" y="138"/>
                  </a:lnTo>
                  <a:lnTo>
                    <a:pt x="367" y="135"/>
                  </a:lnTo>
                  <a:lnTo>
                    <a:pt x="388" y="137"/>
                  </a:lnTo>
                  <a:lnTo>
                    <a:pt x="413" y="139"/>
                  </a:lnTo>
                  <a:lnTo>
                    <a:pt x="437" y="141"/>
                  </a:lnTo>
                  <a:lnTo>
                    <a:pt x="460" y="146"/>
                  </a:lnTo>
                  <a:lnTo>
                    <a:pt x="484" y="150"/>
                  </a:lnTo>
                  <a:lnTo>
                    <a:pt x="505" y="150"/>
                  </a:lnTo>
                  <a:lnTo>
                    <a:pt x="526" y="146"/>
                  </a:lnTo>
                  <a:lnTo>
                    <a:pt x="543" y="140"/>
                  </a:lnTo>
                  <a:lnTo>
                    <a:pt x="560" y="130"/>
                  </a:lnTo>
                  <a:lnTo>
                    <a:pt x="575" y="118"/>
                  </a:lnTo>
                  <a:lnTo>
                    <a:pt x="589" y="107"/>
                  </a:lnTo>
                  <a:lnTo>
                    <a:pt x="604" y="98"/>
                  </a:lnTo>
                  <a:lnTo>
                    <a:pt x="619" y="93"/>
                  </a:lnTo>
                  <a:lnTo>
                    <a:pt x="638" y="87"/>
                  </a:lnTo>
                  <a:lnTo>
                    <a:pt x="657" y="82"/>
                  </a:lnTo>
                  <a:lnTo>
                    <a:pt x="668" y="77"/>
                  </a:lnTo>
                  <a:lnTo>
                    <a:pt x="675" y="72"/>
                  </a:lnTo>
                  <a:lnTo>
                    <a:pt x="679" y="66"/>
                  </a:lnTo>
                  <a:lnTo>
                    <a:pt x="684" y="53"/>
                  </a:lnTo>
                  <a:lnTo>
                    <a:pt x="676" y="51"/>
                  </a:lnTo>
                  <a:lnTo>
                    <a:pt x="673" y="61"/>
                  </a:lnTo>
                  <a:lnTo>
                    <a:pt x="668" y="67"/>
                  </a:lnTo>
                  <a:lnTo>
                    <a:pt x="660" y="72"/>
                  </a:lnTo>
                  <a:lnTo>
                    <a:pt x="638" y="78"/>
                  </a:lnTo>
                  <a:lnTo>
                    <a:pt x="614" y="85"/>
                  </a:lnTo>
                  <a:lnTo>
                    <a:pt x="597" y="88"/>
                  </a:lnTo>
                  <a:lnTo>
                    <a:pt x="592" y="90"/>
                  </a:lnTo>
                  <a:lnTo>
                    <a:pt x="593" y="79"/>
                  </a:lnTo>
                  <a:lnTo>
                    <a:pt x="593" y="67"/>
                  </a:lnTo>
                  <a:lnTo>
                    <a:pt x="593" y="51"/>
                  </a:lnTo>
                  <a:lnTo>
                    <a:pt x="592" y="33"/>
                  </a:lnTo>
                  <a:lnTo>
                    <a:pt x="592" y="20"/>
                  </a:lnTo>
                  <a:lnTo>
                    <a:pt x="585" y="20"/>
                  </a:lnTo>
                  <a:lnTo>
                    <a:pt x="586" y="31"/>
                  </a:lnTo>
                  <a:lnTo>
                    <a:pt x="586" y="50"/>
                  </a:lnTo>
                  <a:lnTo>
                    <a:pt x="584" y="69"/>
                  </a:lnTo>
                  <a:lnTo>
                    <a:pt x="580" y="84"/>
                  </a:lnTo>
                  <a:lnTo>
                    <a:pt x="573" y="92"/>
                  </a:lnTo>
                  <a:lnTo>
                    <a:pt x="565" y="97"/>
                  </a:lnTo>
                  <a:lnTo>
                    <a:pt x="554" y="104"/>
                  </a:lnTo>
                  <a:lnTo>
                    <a:pt x="541" y="109"/>
                  </a:lnTo>
                  <a:lnTo>
                    <a:pt x="526" y="114"/>
                  </a:lnTo>
                  <a:lnTo>
                    <a:pt x="508" y="117"/>
                  </a:lnTo>
                  <a:lnTo>
                    <a:pt x="496" y="117"/>
                  </a:lnTo>
                  <a:lnTo>
                    <a:pt x="508" y="108"/>
                  </a:lnTo>
                  <a:lnTo>
                    <a:pt x="522" y="97"/>
                  </a:lnTo>
                  <a:lnTo>
                    <a:pt x="533" y="86"/>
                  </a:lnTo>
                  <a:lnTo>
                    <a:pt x="542" y="72"/>
                  </a:lnTo>
                  <a:lnTo>
                    <a:pt x="547" y="60"/>
                  </a:lnTo>
                  <a:lnTo>
                    <a:pt x="550" y="44"/>
                  </a:lnTo>
                  <a:lnTo>
                    <a:pt x="551" y="33"/>
                  </a:lnTo>
                  <a:lnTo>
                    <a:pt x="550" y="22"/>
                  </a:lnTo>
                  <a:lnTo>
                    <a:pt x="542" y="22"/>
                  </a:lnTo>
                  <a:lnTo>
                    <a:pt x="542" y="30"/>
                  </a:lnTo>
                  <a:lnTo>
                    <a:pt x="542" y="44"/>
                  </a:lnTo>
                  <a:lnTo>
                    <a:pt x="539" y="59"/>
                  </a:lnTo>
                  <a:lnTo>
                    <a:pt x="532" y="71"/>
                  </a:lnTo>
                  <a:lnTo>
                    <a:pt x="521" y="84"/>
                  </a:lnTo>
                  <a:lnTo>
                    <a:pt x="509" y="95"/>
                  </a:lnTo>
                  <a:lnTo>
                    <a:pt x="494" y="104"/>
                  </a:lnTo>
                  <a:lnTo>
                    <a:pt x="479" y="111"/>
                  </a:lnTo>
                  <a:lnTo>
                    <a:pt x="464" y="112"/>
                  </a:lnTo>
                  <a:lnTo>
                    <a:pt x="448" y="108"/>
                  </a:lnTo>
                  <a:lnTo>
                    <a:pt x="429" y="101"/>
                  </a:lnTo>
                  <a:lnTo>
                    <a:pt x="408" y="96"/>
                  </a:lnTo>
                  <a:lnTo>
                    <a:pt x="385" y="90"/>
                  </a:lnTo>
                  <a:lnTo>
                    <a:pt x="371" y="90"/>
                  </a:lnTo>
                  <a:lnTo>
                    <a:pt x="355" y="92"/>
                  </a:lnTo>
                  <a:lnTo>
                    <a:pt x="334" y="96"/>
                  </a:lnTo>
                  <a:lnTo>
                    <a:pt x="355" y="79"/>
                  </a:lnTo>
                  <a:lnTo>
                    <a:pt x="367" y="71"/>
                  </a:lnTo>
                  <a:lnTo>
                    <a:pt x="382" y="63"/>
                  </a:lnTo>
                  <a:lnTo>
                    <a:pt x="396" y="58"/>
                  </a:lnTo>
                  <a:lnTo>
                    <a:pt x="404" y="52"/>
                  </a:lnTo>
                  <a:lnTo>
                    <a:pt x="409" y="48"/>
                  </a:lnTo>
                  <a:lnTo>
                    <a:pt x="412" y="44"/>
                  </a:lnTo>
                  <a:lnTo>
                    <a:pt x="417" y="33"/>
                  </a:lnTo>
                  <a:lnTo>
                    <a:pt x="422" y="24"/>
                  </a:lnTo>
                  <a:lnTo>
                    <a:pt x="426" y="15"/>
                  </a:lnTo>
                  <a:lnTo>
                    <a:pt x="434" y="3"/>
                  </a:lnTo>
                  <a:lnTo>
                    <a:pt x="428" y="0"/>
                  </a:lnTo>
                  <a:lnTo>
                    <a:pt x="420" y="10"/>
                  </a:lnTo>
                  <a:lnTo>
                    <a:pt x="416" y="19"/>
                  </a:lnTo>
                  <a:lnTo>
                    <a:pt x="412" y="28"/>
                  </a:lnTo>
                  <a:lnTo>
                    <a:pt x="408" y="36"/>
                  </a:lnTo>
                  <a:lnTo>
                    <a:pt x="401" y="44"/>
                  </a:lnTo>
                  <a:lnTo>
                    <a:pt x="391" y="50"/>
                  </a:lnTo>
                  <a:lnTo>
                    <a:pt x="375" y="58"/>
                  </a:lnTo>
                  <a:lnTo>
                    <a:pt x="358" y="65"/>
                  </a:lnTo>
                  <a:lnTo>
                    <a:pt x="341" y="75"/>
                  </a:lnTo>
                  <a:lnTo>
                    <a:pt x="329" y="84"/>
                  </a:lnTo>
                  <a:lnTo>
                    <a:pt x="313" y="96"/>
                  </a:lnTo>
                  <a:lnTo>
                    <a:pt x="317" y="79"/>
                  </a:lnTo>
                  <a:lnTo>
                    <a:pt x="320" y="66"/>
                  </a:lnTo>
                  <a:lnTo>
                    <a:pt x="317" y="54"/>
                  </a:lnTo>
                  <a:lnTo>
                    <a:pt x="314" y="41"/>
                  </a:lnTo>
                  <a:lnTo>
                    <a:pt x="313" y="29"/>
                  </a:lnTo>
                  <a:lnTo>
                    <a:pt x="314" y="20"/>
                  </a:lnTo>
                  <a:lnTo>
                    <a:pt x="302" y="24"/>
                  </a:lnTo>
                  <a:lnTo>
                    <a:pt x="302" y="29"/>
                  </a:lnTo>
                  <a:lnTo>
                    <a:pt x="303" y="42"/>
                  </a:lnTo>
                  <a:lnTo>
                    <a:pt x="306" y="59"/>
                  </a:lnTo>
                  <a:lnTo>
                    <a:pt x="306" y="71"/>
                  </a:lnTo>
                  <a:lnTo>
                    <a:pt x="302" y="87"/>
                  </a:lnTo>
                  <a:lnTo>
                    <a:pt x="294" y="103"/>
                  </a:lnTo>
                  <a:lnTo>
                    <a:pt x="287" y="112"/>
                  </a:lnTo>
                  <a:lnTo>
                    <a:pt x="275" y="121"/>
                  </a:lnTo>
                  <a:lnTo>
                    <a:pt x="259" y="127"/>
                  </a:lnTo>
                  <a:lnTo>
                    <a:pt x="228" y="137"/>
                  </a:lnTo>
                  <a:lnTo>
                    <a:pt x="205" y="146"/>
                  </a:lnTo>
                  <a:lnTo>
                    <a:pt x="198" y="152"/>
                  </a:lnTo>
                  <a:lnTo>
                    <a:pt x="190" y="160"/>
                  </a:lnTo>
                  <a:lnTo>
                    <a:pt x="182" y="163"/>
                  </a:lnTo>
                  <a:lnTo>
                    <a:pt x="175" y="167"/>
                  </a:lnTo>
                  <a:lnTo>
                    <a:pt x="144" y="177"/>
                  </a:lnTo>
                  <a:lnTo>
                    <a:pt x="119" y="186"/>
                  </a:lnTo>
                  <a:lnTo>
                    <a:pt x="99" y="195"/>
                  </a:lnTo>
                  <a:lnTo>
                    <a:pt x="75" y="208"/>
                  </a:lnTo>
                  <a:lnTo>
                    <a:pt x="63" y="217"/>
                  </a:lnTo>
                  <a:lnTo>
                    <a:pt x="63" y="212"/>
                  </a:lnTo>
                  <a:lnTo>
                    <a:pt x="67" y="205"/>
                  </a:lnTo>
                  <a:lnTo>
                    <a:pt x="75" y="191"/>
                  </a:lnTo>
                  <a:lnTo>
                    <a:pt x="88" y="179"/>
                  </a:lnTo>
                  <a:lnTo>
                    <a:pt x="100" y="168"/>
                  </a:lnTo>
                  <a:lnTo>
                    <a:pt x="110" y="160"/>
                  </a:lnTo>
                  <a:lnTo>
                    <a:pt x="118" y="150"/>
                  </a:lnTo>
                  <a:lnTo>
                    <a:pt x="123" y="135"/>
                  </a:lnTo>
                  <a:lnTo>
                    <a:pt x="124" y="120"/>
                  </a:lnTo>
                  <a:lnTo>
                    <a:pt x="122" y="104"/>
                  </a:lnTo>
                  <a:lnTo>
                    <a:pt x="118" y="90"/>
                  </a:lnTo>
                  <a:lnTo>
                    <a:pt x="117" y="83"/>
                  </a:lnTo>
                  <a:lnTo>
                    <a:pt x="115" y="76"/>
                  </a:lnTo>
                  <a:lnTo>
                    <a:pt x="119" y="67"/>
                  </a:lnTo>
                  <a:lnTo>
                    <a:pt x="123" y="62"/>
                  </a:lnTo>
                  <a:lnTo>
                    <a:pt x="137" y="50"/>
                  </a:lnTo>
                  <a:lnTo>
                    <a:pt x="153" y="34"/>
                  </a:lnTo>
                  <a:lnTo>
                    <a:pt x="143" y="33"/>
                  </a:lnTo>
                  <a:lnTo>
                    <a:pt x="133" y="42"/>
                  </a:lnTo>
                  <a:lnTo>
                    <a:pt x="122" y="51"/>
                  </a:lnTo>
                  <a:lnTo>
                    <a:pt x="115" y="59"/>
                  </a:lnTo>
                  <a:lnTo>
                    <a:pt x="108" y="67"/>
                  </a:lnTo>
                  <a:lnTo>
                    <a:pt x="106" y="78"/>
                  </a:lnTo>
                  <a:lnTo>
                    <a:pt x="106" y="96"/>
                  </a:lnTo>
                  <a:lnTo>
                    <a:pt x="99" y="83"/>
                  </a:lnTo>
                  <a:lnTo>
                    <a:pt x="91" y="69"/>
                  </a:lnTo>
                  <a:lnTo>
                    <a:pt x="86" y="53"/>
                  </a:lnTo>
                  <a:lnTo>
                    <a:pt x="81" y="42"/>
                  </a:lnTo>
                  <a:lnTo>
                    <a:pt x="76" y="32"/>
                  </a:lnTo>
                  <a:lnTo>
                    <a:pt x="69" y="36"/>
                  </a:lnTo>
                  <a:lnTo>
                    <a:pt x="64" y="41"/>
                  </a:lnTo>
                  <a:lnTo>
                    <a:pt x="69" y="50"/>
                  </a:lnTo>
                  <a:lnTo>
                    <a:pt x="76" y="65"/>
                  </a:lnTo>
                  <a:lnTo>
                    <a:pt x="83" y="82"/>
                  </a:lnTo>
                  <a:lnTo>
                    <a:pt x="90" y="99"/>
                  </a:lnTo>
                  <a:lnTo>
                    <a:pt x="97" y="112"/>
                  </a:lnTo>
                  <a:lnTo>
                    <a:pt x="100" y="124"/>
                  </a:lnTo>
                  <a:lnTo>
                    <a:pt x="100" y="138"/>
                  </a:lnTo>
                  <a:lnTo>
                    <a:pt x="96" y="150"/>
                  </a:lnTo>
                  <a:lnTo>
                    <a:pt x="88" y="161"/>
                  </a:lnTo>
                  <a:lnTo>
                    <a:pt x="76" y="171"/>
                  </a:lnTo>
                  <a:lnTo>
                    <a:pt x="64" y="184"/>
                  </a:lnTo>
                  <a:lnTo>
                    <a:pt x="50" y="199"/>
                  </a:lnTo>
                  <a:lnTo>
                    <a:pt x="38" y="212"/>
                  </a:lnTo>
                  <a:lnTo>
                    <a:pt x="24" y="228"/>
                  </a:lnTo>
                  <a:lnTo>
                    <a:pt x="17" y="240"/>
                  </a:lnTo>
                  <a:lnTo>
                    <a:pt x="10" y="251"/>
                  </a:lnTo>
                  <a:lnTo>
                    <a:pt x="5" y="263"/>
                  </a:lnTo>
                  <a:lnTo>
                    <a:pt x="0" y="275"/>
                  </a:lnTo>
                  <a:lnTo>
                    <a:pt x="33" y="30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92" name="Freeform 8"/>
            <p:cNvSpPr>
              <a:spLocks/>
            </p:cNvSpPr>
            <p:nvPr/>
          </p:nvSpPr>
          <p:spPr bwMode="auto">
            <a:xfrm>
              <a:off x="2881" y="3842"/>
              <a:ext cx="5" cy="13"/>
            </a:xfrm>
            <a:custGeom>
              <a:avLst/>
              <a:gdLst>
                <a:gd name="T0" fmla="*/ 0 w 14"/>
                <a:gd name="T1" fmla="*/ 1 h 39"/>
                <a:gd name="T2" fmla="*/ 0 w 14"/>
                <a:gd name="T3" fmla="*/ 1 h 39"/>
                <a:gd name="T4" fmla="*/ 0 w 14"/>
                <a:gd name="T5" fmla="*/ 1 h 39"/>
                <a:gd name="T6" fmla="*/ 1 w 14"/>
                <a:gd name="T7" fmla="*/ 0 h 39"/>
                <a:gd name="T8" fmla="*/ 1 w 14"/>
                <a:gd name="T9" fmla="*/ 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9"/>
                <a:gd name="T17" fmla="*/ 14 w 14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9">
                  <a:moveTo>
                    <a:pt x="0" y="39"/>
                  </a:moveTo>
                  <a:lnTo>
                    <a:pt x="5" y="25"/>
                  </a:lnTo>
                  <a:lnTo>
                    <a:pt x="12" y="16"/>
                  </a:lnTo>
                  <a:lnTo>
                    <a:pt x="14" y="8"/>
                  </a:lnTo>
                  <a:lnTo>
                    <a:pt x="1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93" name="Freeform 9"/>
            <p:cNvSpPr>
              <a:spLocks/>
            </p:cNvSpPr>
            <p:nvPr/>
          </p:nvSpPr>
          <p:spPr bwMode="auto">
            <a:xfrm>
              <a:off x="3006" y="3692"/>
              <a:ext cx="69" cy="36"/>
            </a:xfrm>
            <a:custGeom>
              <a:avLst/>
              <a:gdLst>
                <a:gd name="T0" fmla="*/ 8 w 207"/>
                <a:gd name="T1" fmla="*/ 1 h 108"/>
                <a:gd name="T2" fmla="*/ 8 w 207"/>
                <a:gd name="T3" fmla="*/ 1 h 108"/>
                <a:gd name="T4" fmla="*/ 8 w 207"/>
                <a:gd name="T5" fmla="*/ 2 h 108"/>
                <a:gd name="T6" fmla="*/ 8 w 207"/>
                <a:gd name="T7" fmla="*/ 2 h 108"/>
                <a:gd name="T8" fmla="*/ 7 w 207"/>
                <a:gd name="T9" fmla="*/ 2 h 108"/>
                <a:gd name="T10" fmla="*/ 7 w 207"/>
                <a:gd name="T11" fmla="*/ 3 h 108"/>
                <a:gd name="T12" fmla="*/ 6 w 207"/>
                <a:gd name="T13" fmla="*/ 3 h 108"/>
                <a:gd name="T14" fmla="*/ 6 w 207"/>
                <a:gd name="T15" fmla="*/ 4 h 108"/>
                <a:gd name="T16" fmla="*/ 5 w 207"/>
                <a:gd name="T17" fmla="*/ 4 h 108"/>
                <a:gd name="T18" fmla="*/ 5 w 207"/>
                <a:gd name="T19" fmla="*/ 4 h 108"/>
                <a:gd name="T20" fmla="*/ 4 w 207"/>
                <a:gd name="T21" fmla="*/ 4 h 108"/>
                <a:gd name="T22" fmla="*/ 4 w 207"/>
                <a:gd name="T23" fmla="*/ 4 h 108"/>
                <a:gd name="T24" fmla="*/ 3 w 207"/>
                <a:gd name="T25" fmla="*/ 3 h 108"/>
                <a:gd name="T26" fmla="*/ 2 w 207"/>
                <a:gd name="T27" fmla="*/ 3 h 108"/>
                <a:gd name="T28" fmla="*/ 1 w 207"/>
                <a:gd name="T29" fmla="*/ 3 h 108"/>
                <a:gd name="T30" fmla="*/ 1 w 207"/>
                <a:gd name="T31" fmla="*/ 3 h 108"/>
                <a:gd name="T32" fmla="*/ 0 w 207"/>
                <a:gd name="T33" fmla="*/ 3 h 108"/>
                <a:gd name="T34" fmla="*/ 1 w 207"/>
                <a:gd name="T35" fmla="*/ 3 h 108"/>
                <a:gd name="T36" fmla="*/ 1 w 207"/>
                <a:gd name="T37" fmla="*/ 2 h 108"/>
                <a:gd name="T38" fmla="*/ 2 w 207"/>
                <a:gd name="T39" fmla="*/ 2 h 108"/>
                <a:gd name="T40" fmla="*/ 2 w 207"/>
                <a:gd name="T41" fmla="*/ 2 h 108"/>
                <a:gd name="T42" fmla="*/ 3 w 207"/>
                <a:gd name="T43" fmla="*/ 2 h 108"/>
                <a:gd name="T44" fmla="*/ 3 w 207"/>
                <a:gd name="T45" fmla="*/ 2 h 108"/>
                <a:gd name="T46" fmla="*/ 3 w 207"/>
                <a:gd name="T47" fmla="*/ 2 h 108"/>
                <a:gd name="T48" fmla="*/ 3 w 207"/>
                <a:gd name="T49" fmla="*/ 1 h 108"/>
                <a:gd name="T50" fmla="*/ 3 w 207"/>
                <a:gd name="T51" fmla="*/ 1 h 108"/>
                <a:gd name="T52" fmla="*/ 3 w 207"/>
                <a:gd name="T53" fmla="*/ 0 h 108"/>
                <a:gd name="T54" fmla="*/ 4 w 207"/>
                <a:gd name="T55" fmla="*/ 0 h 10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7"/>
                <a:gd name="T85" fmla="*/ 0 h 108"/>
                <a:gd name="T86" fmla="*/ 207 w 207"/>
                <a:gd name="T87" fmla="*/ 108 h 10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7" h="108">
                  <a:moveTo>
                    <a:pt x="207" y="20"/>
                  </a:moveTo>
                  <a:lnTo>
                    <a:pt x="207" y="27"/>
                  </a:lnTo>
                  <a:lnTo>
                    <a:pt x="207" y="41"/>
                  </a:lnTo>
                  <a:lnTo>
                    <a:pt x="204" y="55"/>
                  </a:lnTo>
                  <a:lnTo>
                    <a:pt x="197" y="67"/>
                  </a:lnTo>
                  <a:lnTo>
                    <a:pt x="186" y="80"/>
                  </a:lnTo>
                  <a:lnTo>
                    <a:pt x="174" y="91"/>
                  </a:lnTo>
                  <a:lnTo>
                    <a:pt x="159" y="100"/>
                  </a:lnTo>
                  <a:lnTo>
                    <a:pt x="144" y="107"/>
                  </a:lnTo>
                  <a:lnTo>
                    <a:pt x="129" y="108"/>
                  </a:lnTo>
                  <a:lnTo>
                    <a:pt x="113" y="104"/>
                  </a:lnTo>
                  <a:lnTo>
                    <a:pt x="95" y="97"/>
                  </a:lnTo>
                  <a:lnTo>
                    <a:pt x="74" y="92"/>
                  </a:lnTo>
                  <a:lnTo>
                    <a:pt x="51" y="86"/>
                  </a:lnTo>
                  <a:lnTo>
                    <a:pt x="37" y="86"/>
                  </a:lnTo>
                  <a:lnTo>
                    <a:pt x="21" y="88"/>
                  </a:lnTo>
                  <a:lnTo>
                    <a:pt x="0" y="92"/>
                  </a:lnTo>
                  <a:lnTo>
                    <a:pt x="21" y="75"/>
                  </a:lnTo>
                  <a:lnTo>
                    <a:pt x="33" y="67"/>
                  </a:lnTo>
                  <a:lnTo>
                    <a:pt x="48" y="59"/>
                  </a:lnTo>
                  <a:lnTo>
                    <a:pt x="62" y="54"/>
                  </a:lnTo>
                  <a:lnTo>
                    <a:pt x="70" y="49"/>
                  </a:lnTo>
                  <a:lnTo>
                    <a:pt x="76" y="45"/>
                  </a:lnTo>
                  <a:lnTo>
                    <a:pt x="78" y="41"/>
                  </a:lnTo>
                  <a:lnTo>
                    <a:pt x="83" y="30"/>
                  </a:lnTo>
                  <a:lnTo>
                    <a:pt x="88" y="21"/>
                  </a:lnTo>
                  <a:lnTo>
                    <a:pt x="92" y="12"/>
                  </a:lnTo>
                  <a:lnTo>
                    <a:pt x="10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94" name="Freeform 10"/>
            <p:cNvSpPr>
              <a:spLocks/>
            </p:cNvSpPr>
            <p:nvPr/>
          </p:nvSpPr>
          <p:spPr bwMode="auto">
            <a:xfrm>
              <a:off x="3059" y="3697"/>
              <a:ext cx="30" cy="32"/>
            </a:xfrm>
            <a:custGeom>
              <a:avLst/>
              <a:gdLst>
                <a:gd name="T0" fmla="*/ 2 w 90"/>
                <a:gd name="T1" fmla="*/ 0 h 97"/>
                <a:gd name="T2" fmla="*/ 2 w 90"/>
                <a:gd name="T3" fmla="*/ 0 h 97"/>
                <a:gd name="T4" fmla="*/ 2 w 90"/>
                <a:gd name="T5" fmla="*/ 1 h 97"/>
                <a:gd name="T6" fmla="*/ 2 w 90"/>
                <a:gd name="T7" fmla="*/ 2 h 97"/>
                <a:gd name="T8" fmla="*/ 2 w 90"/>
                <a:gd name="T9" fmla="*/ 2 h 97"/>
                <a:gd name="T10" fmla="*/ 1 w 90"/>
                <a:gd name="T11" fmla="*/ 2 h 97"/>
                <a:gd name="T12" fmla="*/ 1 w 90"/>
                <a:gd name="T13" fmla="*/ 3 h 97"/>
                <a:gd name="T14" fmla="*/ 0 w 90"/>
                <a:gd name="T15" fmla="*/ 3 h 97"/>
                <a:gd name="T16" fmla="*/ 0 w 90"/>
                <a:gd name="T17" fmla="*/ 4 h 97"/>
                <a:gd name="T18" fmla="*/ 0 w 90"/>
                <a:gd name="T19" fmla="*/ 4 h 97"/>
                <a:gd name="T20" fmla="*/ 1 w 90"/>
                <a:gd name="T21" fmla="*/ 3 h 97"/>
                <a:gd name="T22" fmla="*/ 2 w 90"/>
                <a:gd name="T23" fmla="*/ 3 h 97"/>
                <a:gd name="T24" fmla="*/ 2 w 90"/>
                <a:gd name="T25" fmla="*/ 3 h 97"/>
                <a:gd name="T26" fmla="*/ 3 w 90"/>
                <a:gd name="T27" fmla="*/ 3 h 97"/>
                <a:gd name="T28" fmla="*/ 3 w 90"/>
                <a:gd name="T29" fmla="*/ 3 h 97"/>
                <a:gd name="T30" fmla="*/ 3 w 90"/>
                <a:gd name="T31" fmla="*/ 2 h 97"/>
                <a:gd name="T32" fmla="*/ 3 w 90"/>
                <a:gd name="T33" fmla="*/ 2 h 97"/>
                <a:gd name="T34" fmla="*/ 3 w 90"/>
                <a:gd name="T35" fmla="*/ 1 h 97"/>
                <a:gd name="T36" fmla="*/ 3 w 90"/>
                <a:gd name="T37" fmla="*/ 0 h 97"/>
                <a:gd name="T38" fmla="*/ 3 w 90"/>
                <a:gd name="T39" fmla="*/ 0 h 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0"/>
                <a:gd name="T61" fmla="*/ 0 h 97"/>
                <a:gd name="T62" fmla="*/ 90 w 90"/>
                <a:gd name="T63" fmla="*/ 97 h 9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0" h="97">
                  <a:moveTo>
                    <a:pt x="54" y="4"/>
                  </a:moveTo>
                  <a:lnTo>
                    <a:pt x="55" y="13"/>
                  </a:lnTo>
                  <a:lnTo>
                    <a:pt x="54" y="24"/>
                  </a:lnTo>
                  <a:lnTo>
                    <a:pt x="51" y="41"/>
                  </a:lnTo>
                  <a:lnTo>
                    <a:pt x="46" y="52"/>
                  </a:lnTo>
                  <a:lnTo>
                    <a:pt x="37" y="66"/>
                  </a:lnTo>
                  <a:lnTo>
                    <a:pt x="28" y="77"/>
                  </a:lnTo>
                  <a:lnTo>
                    <a:pt x="12" y="88"/>
                  </a:lnTo>
                  <a:lnTo>
                    <a:pt x="0" y="97"/>
                  </a:lnTo>
                  <a:lnTo>
                    <a:pt x="12" y="97"/>
                  </a:lnTo>
                  <a:lnTo>
                    <a:pt x="30" y="94"/>
                  </a:lnTo>
                  <a:lnTo>
                    <a:pt x="45" y="89"/>
                  </a:lnTo>
                  <a:lnTo>
                    <a:pt x="58" y="84"/>
                  </a:lnTo>
                  <a:lnTo>
                    <a:pt x="69" y="77"/>
                  </a:lnTo>
                  <a:lnTo>
                    <a:pt x="77" y="72"/>
                  </a:lnTo>
                  <a:lnTo>
                    <a:pt x="84" y="64"/>
                  </a:lnTo>
                  <a:lnTo>
                    <a:pt x="88" y="49"/>
                  </a:lnTo>
                  <a:lnTo>
                    <a:pt x="90" y="30"/>
                  </a:lnTo>
                  <a:lnTo>
                    <a:pt x="90" y="12"/>
                  </a:lnTo>
                  <a:lnTo>
                    <a:pt x="8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95" name="Freeform 11"/>
            <p:cNvSpPr>
              <a:spLocks/>
            </p:cNvSpPr>
            <p:nvPr/>
          </p:nvSpPr>
          <p:spPr bwMode="auto">
            <a:xfrm>
              <a:off x="3092" y="3697"/>
              <a:ext cx="27" cy="23"/>
            </a:xfrm>
            <a:custGeom>
              <a:avLst/>
              <a:gdLst>
                <a:gd name="T0" fmla="*/ 0 w 83"/>
                <a:gd name="T1" fmla="*/ 0 h 70"/>
                <a:gd name="T2" fmla="*/ 0 w 83"/>
                <a:gd name="T3" fmla="*/ 0 h 70"/>
                <a:gd name="T4" fmla="*/ 0 w 83"/>
                <a:gd name="T5" fmla="*/ 1 h 70"/>
                <a:gd name="T6" fmla="*/ 0 w 83"/>
                <a:gd name="T7" fmla="*/ 2 h 70"/>
                <a:gd name="T8" fmla="*/ 0 w 83"/>
                <a:gd name="T9" fmla="*/ 2 h 70"/>
                <a:gd name="T10" fmla="*/ 0 w 83"/>
                <a:gd name="T11" fmla="*/ 3 h 70"/>
                <a:gd name="T12" fmla="*/ 0 w 83"/>
                <a:gd name="T13" fmla="*/ 2 h 70"/>
                <a:gd name="T14" fmla="*/ 1 w 83"/>
                <a:gd name="T15" fmla="*/ 2 h 70"/>
                <a:gd name="T16" fmla="*/ 2 w 83"/>
                <a:gd name="T17" fmla="*/ 2 h 70"/>
                <a:gd name="T18" fmla="*/ 2 w 83"/>
                <a:gd name="T19" fmla="*/ 2 h 70"/>
                <a:gd name="T20" fmla="*/ 3 w 83"/>
                <a:gd name="T21" fmla="*/ 2 h 70"/>
                <a:gd name="T22" fmla="*/ 3 w 83"/>
                <a:gd name="T23" fmla="*/ 1 h 70"/>
                <a:gd name="T24" fmla="*/ 3 w 83"/>
                <a:gd name="T25" fmla="*/ 1 h 7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3"/>
                <a:gd name="T40" fmla="*/ 0 h 70"/>
                <a:gd name="T41" fmla="*/ 83 w 83"/>
                <a:gd name="T42" fmla="*/ 70 h 7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3" h="70">
                  <a:moveTo>
                    <a:pt x="0" y="0"/>
                  </a:moveTo>
                  <a:lnTo>
                    <a:pt x="0" y="13"/>
                  </a:lnTo>
                  <a:lnTo>
                    <a:pt x="0" y="31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0" y="70"/>
                  </a:lnTo>
                  <a:lnTo>
                    <a:pt x="4" y="68"/>
                  </a:lnTo>
                  <a:lnTo>
                    <a:pt x="21" y="65"/>
                  </a:lnTo>
                  <a:lnTo>
                    <a:pt x="45" y="58"/>
                  </a:lnTo>
                  <a:lnTo>
                    <a:pt x="67" y="52"/>
                  </a:lnTo>
                  <a:lnTo>
                    <a:pt x="75" y="47"/>
                  </a:lnTo>
                  <a:lnTo>
                    <a:pt x="80" y="41"/>
                  </a:lnTo>
                  <a:lnTo>
                    <a:pt x="83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96" name="Freeform 12"/>
            <p:cNvSpPr>
              <a:spLocks/>
            </p:cNvSpPr>
            <p:nvPr/>
          </p:nvSpPr>
          <p:spPr bwMode="auto">
            <a:xfrm>
              <a:off x="2999" y="3690"/>
              <a:ext cx="38" cy="32"/>
            </a:xfrm>
            <a:custGeom>
              <a:avLst/>
              <a:gdLst>
                <a:gd name="T0" fmla="*/ 4 w 114"/>
                <a:gd name="T1" fmla="*/ 0 h 96"/>
                <a:gd name="T2" fmla="*/ 4 w 114"/>
                <a:gd name="T3" fmla="*/ 0 h 96"/>
                <a:gd name="T4" fmla="*/ 4 w 114"/>
                <a:gd name="T5" fmla="*/ 1 h 96"/>
                <a:gd name="T6" fmla="*/ 4 w 114"/>
                <a:gd name="T7" fmla="*/ 1 h 96"/>
                <a:gd name="T8" fmla="*/ 3 w 114"/>
                <a:gd name="T9" fmla="*/ 1 h 96"/>
                <a:gd name="T10" fmla="*/ 3 w 114"/>
                <a:gd name="T11" fmla="*/ 2 h 96"/>
                <a:gd name="T12" fmla="*/ 3 w 114"/>
                <a:gd name="T13" fmla="*/ 2 h 96"/>
                <a:gd name="T14" fmla="*/ 2 w 114"/>
                <a:gd name="T15" fmla="*/ 2 h 96"/>
                <a:gd name="T16" fmla="*/ 2 w 114"/>
                <a:gd name="T17" fmla="*/ 2 h 96"/>
                <a:gd name="T18" fmla="*/ 1 w 114"/>
                <a:gd name="T19" fmla="*/ 3 h 96"/>
                <a:gd name="T20" fmla="*/ 1 w 114"/>
                <a:gd name="T21" fmla="*/ 3 h 96"/>
                <a:gd name="T22" fmla="*/ 0 w 114"/>
                <a:gd name="T23" fmla="*/ 4 h 96"/>
                <a:gd name="T24" fmla="*/ 0 w 114"/>
                <a:gd name="T25" fmla="*/ 3 h 96"/>
                <a:gd name="T26" fmla="*/ 0 w 114"/>
                <a:gd name="T27" fmla="*/ 2 h 96"/>
                <a:gd name="T28" fmla="*/ 0 w 114"/>
                <a:gd name="T29" fmla="*/ 2 h 96"/>
                <a:gd name="T30" fmla="*/ 0 w 114"/>
                <a:gd name="T31" fmla="*/ 2 h 96"/>
                <a:gd name="T32" fmla="*/ 0 w 114"/>
                <a:gd name="T33" fmla="*/ 1 h 96"/>
                <a:gd name="T34" fmla="*/ 0 w 114"/>
                <a:gd name="T35" fmla="*/ 1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4"/>
                <a:gd name="T55" fmla="*/ 0 h 96"/>
                <a:gd name="T56" fmla="*/ 114 w 114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4" h="96">
                  <a:moveTo>
                    <a:pt x="114" y="0"/>
                  </a:moveTo>
                  <a:lnTo>
                    <a:pt x="106" y="11"/>
                  </a:lnTo>
                  <a:lnTo>
                    <a:pt x="102" y="19"/>
                  </a:lnTo>
                  <a:lnTo>
                    <a:pt x="98" y="28"/>
                  </a:lnTo>
                  <a:lnTo>
                    <a:pt x="94" y="36"/>
                  </a:lnTo>
                  <a:lnTo>
                    <a:pt x="87" y="44"/>
                  </a:lnTo>
                  <a:lnTo>
                    <a:pt x="77" y="50"/>
                  </a:lnTo>
                  <a:lnTo>
                    <a:pt x="61" y="58"/>
                  </a:lnTo>
                  <a:lnTo>
                    <a:pt x="44" y="65"/>
                  </a:lnTo>
                  <a:lnTo>
                    <a:pt x="29" y="75"/>
                  </a:lnTo>
                  <a:lnTo>
                    <a:pt x="15" y="84"/>
                  </a:lnTo>
                  <a:lnTo>
                    <a:pt x="0" y="96"/>
                  </a:lnTo>
                  <a:lnTo>
                    <a:pt x="3" y="79"/>
                  </a:lnTo>
                  <a:lnTo>
                    <a:pt x="6" y="66"/>
                  </a:lnTo>
                  <a:lnTo>
                    <a:pt x="3" y="54"/>
                  </a:lnTo>
                  <a:lnTo>
                    <a:pt x="1" y="41"/>
                  </a:lnTo>
                  <a:lnTo>
                    <a:pt x="0" y="29"/>
                  </a:lnTo>
                  <a:lnTo>
                    <a:pt x="1" y="2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97" name="Freeform 13"/>
            <p:cNvSpPr>
              <a:spLocks/>
            </p:cNvSpPr>
            <p:nvPr/>
          </p:nvSpPr>
          <p:spPr bwMode="auto">
            <a:xfrm>
              <a:off x="2919" y="3701"/>
              <a:ext cx="23" cy="21"/>
            </a:xfrm>
            <a:custGeom>
              <a:avLst/>
              <a:gdLst>
                <a:gd name="T0" fmla="*/ 0 w 67"/>
                <a:gd name="T1" fmla="*/ 0 h 64"/>
                <a:gd name="T2" fmla="*/ 0 w 67"/>
                <a:gd name="T3" fmla="*/ 0 h 64"/>
                <a:gd name="T4" fmla="*/ 0 w 67"/>
                <a:gd name="T5" fmla="*/ 1 h 64"/>
                <a:gd name="T6" fmla="*/ 1 w 67"/>
                <a:gd name="T7" fmla="*/ 1 h 64"/>
                <a:gd name="T8" fmla="*/ 1 w 67"/>
                <a:gd name="T9" fmla="*/ 2 h 64"/>
                <a:gd name="T10" fmla="*/ 1 w 67"/>
                <a:gd name="T11" fmla="*/ 2 h 64"/>
                <a:gd name="T12" fmla="*/ 1 w 67"/>
                <a:gd name="T13" fmla="*/ 2 h 64"/>
                <a:gd name="T14" fmla="*/ 1 w 67"/>
                <a:gd name="T15" fmla="*/ 1 h 64"/>
                <a:gd name="T16" fmla="*/ 1 w 67"/>
                <a:gd name="T17" fmla="*/ 1 h 64"/>
                <a:gd name="T18" fmla="*/ 2 w 67"/>
                <a:gd name="T19" fmla="*/ 1 h 64"/>
                <a:gd name="T20" fmla="*/ 2 w 67"/>
                <a:gd name="T21" fmla="*/ 0 h 64"/>
                <a:gd name="T22" fmla="*/ 3 w 67"/>
                <a:gd name="T23" fmla="*/ 0 h 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7"/>
                <a:gd name="T37" fmla="*/ 0 h 64"/>
                <a:gd name="T38" fmla="*/ 67 w 67"/>
                <a:gd name="T39" fmla="*/ 64 h 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7" h="64">
                  <a:moveTo>
                    <a:pt x="0" y="0"/>
                  </a:moveTo>
                  <a:lnTo>
                    <a:pt x="5" y="10"/>
                  </a:lnTo>
                  <a:lnTo>
                    <a:pt x="10" y="21"/>
                  </a:lnTo>
                  <a:lnTo>
                    <a:pt x="15" y="37"/>
                  </a:lnTo>
                  <a:lnTo>
                    <a:pt x="23" y="51"/>
                  </a:lnTo>
                  <a:lnTo>
                    <a:pt x="30" y="64"/>
                  </a:lnTo>
                  <a:lnTo>
                    <a:pt x="30" y="46"/>
                  </a:lnTo>
                  <a:lnTo>
                    <a:pt x="32" y="35"/>
                  </a:lnTo>
                  <a:lnTo>
                    <a:pt x="39" y="27"/>
                  </a:lnTo>
                  <a:lnTo>
                    <a:pt x="46" y="19"/>
                  </a:lnTo>
                  <a:lnTo>
                    <a:pt x="57" y="10"/>
                  </a:lnTo>
                  <a:lnTo>
                    <a:pt x="67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98" name="Freeform 14"/>
            <p:cNvSpPr>
              <a:spLocks/>
            </p:cNvSpPr>
            <p:nvPr/>
          </p:nvSpPr>
          <p:spPr bwMode="auto">
            <a:xfrm>
              <a:off x="2915" y="3699"/>
              <a:ext cx="81" cy="64"/>
            </a:xfrm>
            <a:custGeom>
              <a:avLst/>
              <a:gdLst>
                <a:gd name="T0" fmla="*/ 3 w 243"/>
                <a:gd name="T1" fmla="*/ 0 h 192"/>
                <a:gd name="T2" fmla="*/ 3 w 243"/>
                <a:gd name="T3" fmla="*/ 1 h 192"/>
                <a:gd name="T4" fmla="*/ 2 w 243"/>
                <a:gd name="T5" fmla="*/ 1 h 192"/>
                <a:gd name="T6" fmla="*/ 2 w 243"/>
                <a:gd name="T7" fmla="*/ 2 h 192"/>
                <a:gd name="T8" fmla="*/ 2 w 243"/>
                <a:gd name="T9" fmla="*/ 2 h 192"/>
                <a:gd name="T10" fmla="*/ 2 w 243"/>
                <a:gd name="T11" fmla="*/ 2 h 192"/>
                <a:gd name="T12" fmla="*/ 2 w 243"/>
                <a:gd name="T13" fmla="*/ 2 h 192"/>
                <a:gd name="T14" fmla="*/ 2 w 243"/>
                <a:gd name="T15" fmla="*/ 3 h 192"/>
                <a:gd name="T16" fmla="*/ 2 w 243"/>
                <a:gd name="T17" fmla="*/ 4 h 192"/>
                <a:gd name="T18" fmla="*/ 2 w 243"/>
                <a:gd name="T19" fmla="*/ 4 h 192"/>
                <a:gd name="T20" fmla="*/ 2 w 243"/>
                <a:gd name="T21" fmla="*/ 5 h 192"/>
                <a:gd name="T22" fmla="*/ 2 w 243"/>
                <a:gd name="T23" fmla="*/ 5 h 192"/>
                <a:gd name="T24" fmla="*/ 1 w 243"/>
                <a:gd name="T25" fmla="*/ 5 h 192"/>
                <a:gd name="T26" fmla="*/ 1 w 243"/>
                <a:gd name="T27" fmla="*/ 6 h 192"/>
                <a:gd name="T28" fmla="*/ 0 w 243"/>
                <a:gd name="T29" fmla="*/ 6 h 192"/>
                <a:gd name="T30" fmla="*/ 0 w 243"/>
                <a:gd name="T31" fmla="*/ 7 h 192"/>
                <a:gd name="T32" fmla="*/ 0 w 243"/>
                <a:gd name="T33" fmla="*/ 7 h 192"/>
                <a:gd name="T34" fmla="*/ 0 w 243"/>
                <a:gd name="T35" fmla="*/ 7 h 192"/>
                <a:gd name="T36" fmla="*/ 0 w 243"/>
                <a:gd name="T37" fmla="*/ 7 h 192"/>
                <a:gd name="T38" fmla="*/ 1 w 243"/>
                <a:gd name="T39" fmla="*/ 6 h 192"/>
                <a:gd name="T40" fmla="*/ 2 w 243"/>
                <a:gd name="T41" fmla="*/ 6 h 192"/>
                <a:gd name="T42" fmla="*/ 3 w 243"/>
                <a:gd name="T43" fmla="*/ 6 h 192"/>
                <a:gd name="T44" fmla="*/ 4 w 243"/>
                <a:gd name="T45" fmla="*/ 5 h 192"/>
                <a:gd name="T46" fmla="*/ 4 w 243"/>
                <a:gd name="T47" fmla="*/ 5 h 192"/>
                <a:gd name="T48" fmla="*/ 5 w 243"/>
                <a:gd name="T49" fmla="*/ 5 h 192"/>
                <a:gd name="T50" fmla="*/ 5 w 243"/>
                <a:gd name="T51" fmla="*/ 5 h 192"/>
                <a:gd name="T52" fmla="*/ 5 w 243"/>
                <a:gd name="T53" fmla="*/ 4 h 192"/>
                <a:gd name="T54" fmla="*/ 6 w 243"/>
                <a:gd name="T55" fmla="*/ 4 h 192"/>
                <a:gd name="T56" fmla="*/ 7 w 243"/>
                <a:gd name="T57" fmla="*/ 4 h 192"/>
                <a:gd name="T58" fmla="*/ 8 w 243"/>
                <a:gd name="T59" fmla="*/ 4 h 192"/>
                <a:gd name="T60" fmla="*/ 8 w 243"/>
                <a:gd name="T61" fmla="*/ 3 h 192"/>
                <a:gd name="T62" fmla="*/ 9 w 243"/>
                <a:gd name="T63" fmla="*/ 3 h 192"/>
                <a:gd name="T64" fmla="*/ 9 w 243"/>
                <a:gd name="T65" fmla="*/ 2 h 192"/>
                <a:gd name="T66" fmla="*/ 9 w 243"/>
                <a:gd name="T67" fmla="*/ 2 h 192"/>
                <a:gd name="T68" fmla="*/ 9 w 243"/>
                <a:gd name="T69" fmla="*/ 1 h 192"/>
                <a:gd name="T70" fmla="*/ 9 w 243"/>
                <a:gd name="T71" fmla="*/ 1 h 192"/>
                <a:gd name="T72" fmla="*/ 9 w 243"/>
                <a:gd name="T73" fmla="*/ 0 h 192"/>
                <a:gd name="T74" fmla="*/ 9 w 243"/>
                <a:gd name="T75" fmla="*/ 0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43"/>
                <a:gd name="T115" fmla="*/ 0 h 192"/>
                <a:gd name="T116" fmla="*/ 243 w 243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43" h="192">
                  <a:moveTo>
                    <a:pt x="90" y="11"/>
                  </a:moveTo>
                  <a:lnTo>
                    <a:pt x="74" y="26"/>
                  </a:lnTo>
                  <a:lnTo>
                    <a:pt x="60" y="38"/>
                  </a:lnTo>
                  <a:lnTo>
                    <a:pt x="56" y="42"/>
                  </a:lnTo>
                  <a:lnTo>
                    <a:pt x="52" y="52"/>
                  </a:lnTo>
                  <a:lnTo>
                    <a:pt x="54" y="59"/>
                  </a:lnTo>
                  <a:lnTo>
                    <a:pt x="55" y="67"/>
                  </a:lnTo>
                  <a:lnTo>
                    <a:pt x="59" y="80"/>
                  </a:lnTo>
                  <a:lnTo>
                    <a:pt x="61" y="95"/>
                  </a:lnTo>
                  <a:lnTo>
                    <a:pt x="60" y="110"/>
                  </a:lnTo>
                  <a:lnTo>
                    <a:pt x="55" y="125"/>
                  </a:lnTo>
                  <a:lnTo>
                    <a:pt x="47" y="135"/>
                  </a:lnTo>
                  <a:lnTo>
                    <a:pt x="37" y="143"/>
                  </a:lnTo>
                  <a:lnTo>
                    <a:pt x="25" y="154"/>
                  </a:lnTo>
                  <a:lnTo>
                    <a:pt x="12" y="166"/>
                  </a:lnTo>
                  <a:lnTo>
                    <a:pt x="4" y="180"/>
                  </a:lnTo>
                  <a:lnTo>
                    <a:pt x="0" y="187"/>
                  </a:lnTo>
                  <a:lnTo>
                    <a:pt x="0" y="192"/>
                  </a:lnTo>
                  <a:lnTo>
                    <a:pt x="12" y="183"/>
                  </a:lnTo>
                  <a:lnTo>
                    <a:pt x="36" y="170"/>
                  </a:lnTo>
                  <a:lnTo>
                    <a:pt x="56" y="161"/>
                  </a:lnTo>
                  <a:lnTo>
                    <a:pt x="81" y="152"/>
                  </a:lnTo>
                  <a:lnTo>
                    <a:pt x="112" y="142"/>
                  </a:lnTo>
                  <a:lnTo>
                    <a:pt x="119" y="138"/>
                  </a:lnTo>
                  <a:lnTo>
                    <a:pt x="127" y="135"/>
                  </a:lnTo>
                  <a:lnTo>
                    <a:pt x="135" y="127"/>
                  </a:lnTo>
                  <a:lnTo>
                    <a:pt x="142" y="121"/>
                  </a:lnTo>
                  <a:lnTo>
                    <a:pt x="165" y="112"/>
                  </a:lnTo>
                  <a:lnTo>
                    <a:pt x="196" y="102"/>
                  </a:lnTo>
                  <a:lnTo>
                    <a:pt x="212" y="96"/>
                  </a:lnTo>
                  <a:lnTo>
                    <a:pt x="224" y="89"/>
                  </a:lnTo>
                  <a:lnTo>
                    <a:pt x="231" y="79"/>
                  </a:lnTo>
                  <a:lnTo>
                    <a:pt x="239" y="63"/>
                  </a:lnTo>
                  <a:lnTo>
                    <a:pt x="243" y="47"/>
                  </a:lnTo>
                  <a:lnTo>
                    <a:pt x="243" y="35"/>
                  </a:lnTo>
                  <a:lnTo>
                    <a:pt x="240" y="18"/>
                  </a:lnTo>
                  <a:lnTo>
                    <a:pt x="239" y="5"/>
                  </a:lnTo>
                  <a:lnTo>
                    <a:pt x="239" y="0"/>
                  </a:lnTo>
                </a:path>
              </a:pathLst>
            </a:custGeom>
            <a:noFill/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99" name="Freeform 15"/>
            <p:cNvSpPr>
              <a:spLocks/>
            </p:cNvSpPr>
            <p:nvPr/>
          </p:nvSpPr>
          <p:spPr bwMode="auto">
            <a:xfrm>
              <a:off x="2812" y="3692"/>
              <a:ext cx="52" cy="48"/>
            </a:xfrm>
            <a:custGeom>
              <a:avLst/>
              <a:gdLst>
                <a:gd name="T0" fmla="*/ 1 w 154"/>
                <a:gd name="T1" fmla="*/ 0 h 146"/>
                <a:gd name="T2" fmla="*/ 1 w 154"/>
                <a:gd name="T3" fmla="*/ 0 h 146"/>
                <a:gd name="T4" fmla="*/ 1 w 154"/>
                <a:gd name="T5" fmla="*/ 1 h 146"/>
                <a:gd name="T6" fmla="*/ 1 w 154"/>
                <a:gd name="T7" fmla="*/ 1 h 146"/>
                <a:gd name="T8" fmla="*/ 1 w 154"/>
                <a:gd name="T9" fmla="*/ 1 h 146"/>
                <a:gd name="T10" fmla="*/ 1 w 154"/>
                <a:gd name="T11" fmla="*/ 2 h 146"/>
                <a:gd name="T12" fmla="*/ 1 w 154"/>
                <a:gd name="T13" fmla="*/ 2 h 146"/>
                <a:gd name="T14" fmla="*/ 0 w 154"/>
                <a:gd name="T15" fmla="*/ 3 h 146"/>
                <a:gd name="T16" fmla="*/ 0 w 154"/>
                <a:gd name="T17" fmla="*/ 3 h 146"/>
                <a:gd name="T18" fmla="*/ 0 w 154"/>
                <a:gd name="T19" fmla="*/ 4 h 146"/>
                <a:gd name="T20" fmla="*/ 0 w 154"/>
                <a:gd name="T21" fmla="*/ 4 h 146"/>
                <a:gd name="T22" fmla="*/ 0 w 154"/>
                <a:gd name="T23" fmla="*/ 4 h 146"/>
                <a:gd name="T24" fmla="*/ 0 w 154"/>
                <a:gd name="T25" fmla="*/ 4 h 146"/>
                <a:gd name="T26" fmla="*/ 1 w 154"/>
                <a:gd name="T27" fmla="*/ 4 h 146"/>
                <a:gd name="T28" fmla="*/ 1 w 154"/>
                <a:gd name="T29" fmla="*/ 4 h 146"/>
                <a:gd name="T30" fmla="*/ 2 w 154"/>
                <a:gd name="T31" fmla="*/ 4 h 146"/>
                <a:gd name="T32" fmla="*/ 2 w 154"/>
                <a:gd name="T33" fmla="*/ 4 h 146"/>
                <a:gd name="T34" fmla="*/ 2 w 154"/>
                <a:gd name="T35" fmla="*/ 4 h 146"/>
                <a:gd name="T36" fmla="*/ 3 w 154"/>
                <a:gd name="T37" fmla="*/ 5 h 146"/>
                <a:gd name="T38" fmla="*/ 3 w 154"/>
                <a:gd name="T39" fmla="*/ 5 h 146"/>
                <a:gd name="T40" fmla="*/ 4 w 154"/>
                <a:gd name="T41" fmla="*/ 5 h 146"/>
                <a:gd name="T42" fmla="*/ 4 w 154"/>
                <a:gd name="T43" fmla="*/ 5 h 146"/>
                <a:gd name="T44" fmla="*/ 4 w 154"/>
                <a:gd name="T45" fmla="*/ 5 h 146"/>
                <a:gd name="T46" fmla="*/ 4 w 154"/>
                <a:gd name="T47" fmla="*/ 4 h 146"/>
                <a:gd name="T48" fmla="*/ 4 w 154"/>
                <a:gd name="T49" fmla="*/ 4 h 146"/>
                <a:gd name="T50" fmla="*/ 5 w 154"/>
                <a:gd name="T51" fmla="*/ 4 h 146"/>
                <a:gd name="T52" fmla="*/ 5 w 154"/>
                <a:gd name="T53" fmla="*/ 4 h 146"/>
                <a:gd name="T54" fmla="*/ 6 w 154"/>
                <a:gd name="T55" fmla="*/ 4 h 146"/>
                <a:gd name="T56" fmla="*/ 6 w 154"/>
                <a:gd name="T57" fmla="*/ 3 h 146"/>
                <a:gd name="T58" fmla="*/ 6 w 154"/>
                <a:gd name="T59" fmla="*/ 3 h 14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4"/>
                <a:gd name="T91" fmla="*/ 0 h 146"/>
                <a:gd name="T92" fmla="*/ 154 w 154"/>
                <a:gd name="T93" fmla="*/ 146 h 14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4" h="146">
                  <a:moveTo>
                    <a:pt x="21" y="0"/>
                  </a:moveTo>
                  <a:lnTo>
                    <a:pt x="26" y="9"/>
                  </a:lnTo>
                  <a:lnTo>
                    <a:pt x="26" y="15"/>
                  </a:lnTo>
                  <a:lnTo>
                    <a:pt x="26" y="22"/>
                  </a:lnTo>
                  <a:lnTo>
                    <a:pt x="23" y="36"/>
                  </a:lnTo>
                  <a:lnTo>
                    <a:pt x="18" y="51"/>
                  </a:lnTo>
                  <a:lnTo>
                    <a:pt x="17" y="67"/>
                  </a:lnTo>
                  <a:lnTo>
                    <a:pt x="10" y="79"/>
                  </a:lnTo>
                  <a:lnTo>
                    <a:pt x="5" y="92"/>
                  </a:lnTo>
                  <a:lnTo>
                    <a:pt x="0" y="102"/>
                  </a:lnTo>
                  <a:lnTo>
                    <a:pt x="0" y="108"/>
                  </a:lnTo>
                  <a:lnTo>
                    <a:pt x="3" y="112"/>
                  </a:lnTo>
                  <a:lnTo>
                    <a:pt x="8" y="115"/>
                  </a:lnTo>
                  <a:lnTo>
                    <a:pt x="18" y="117"/>
                  </a:lnTo>
                  <a:lnTo>
                    <a:pt x="34" y="116"/>
                  </a:lnTo>
                  <a:lnTo>
                    <a:pt x="47" y="116"/>
                  </a:lnTo>
                  <a:lnTo>
                    <a:pt x="53" y="119"/>
                  </a:lnTo>
                  <a:lnTo>
                    <a:pt x="63" y="125"/>
                  </a:lnTo>
                  <a:lnTo>
                    <a:pt x="72" y="130"/>
                  </a:lnTo>
                  <a:lnTo>
                    <a:pt x="83" y="138"/>
                  </a:lnTo>
                  <a:lnTo>
                    <a:pt x="96" y="146"/>
                  </a:lnTo>
                  <a:lnTo>
                    <a:pt x="97" y="136"/>
                  </a:lnTo>
                  <a:lnTo>
                    <a:pt x="100" y="128"/>
                  </a:lnTo>
                  <a:lnTo>
                    <a:pt x="107" y="123"/>
                  </a:lnTo>
                  <a:lnTo>
                    <a:pt x="116" y="117"/>
                  </a:lnTo>
                  <a:lnTo>
                    <a:pt x="126" y="113"/>
                  </a:lnTo>
                  <a:lnTo>
                    <a:pt x="137" y="107"/>
                  </a:lnTo>
                  <a:lnTo>
                    <a:pt x="144" y="100"/>
                  </a:lnTo>
                  <a:lnTo>
                    <a:pt x="151" y="91"/>
                  </a:lnTo>
                  <a:lnTo>
                    <a:pt x="154" y="8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00" name="Freeform 16"/>
            <p:cNvSpPr>
              <a:spLocks/>
            </p:cNvSpPr>
            <p:nvPr/>
          </p:nvSpPr>
          <p:spPr bwMode="auto">
            <a:xfrm>
              <a:off x="2784" y="3693"/>
              <a:ext cx="34" cy="36"/>
            </a:xfrm>
            <a:custGeom>
              <a:avLst/>
              <a:gdLst>
                <a:gd name="T0" fmla="*/ 0 w 102"/>
                <a:gd name="T1" fmla="*/ 1 h 110"/>
                <a:gd name="T2" fmla="*/ 0 w 102"/>
                <a:gd name="T3" fmla="*/ 1 h 110"/>
                <a:gd name="T4" fmla="*/ 1 w 102"/>
                <a:gd name="T5" fmla="*/ 1 h 110"/>
                <a:gd name="T6" fmla="*/ 1 w 102"/>
                <a:gd name="T7" fmla="*/ 2 h 110"/>
                <a:gd name="T8" fmla="*/ 1 w 102"/>
                <a:gd name="T9" fmla="*/ 2 h 110"/>
                <a:gd name="T10" fmla="*/ 2 w 102"/>
                <a:gd name="T11" fmla="*/ 3 h 110"/>
                <a:gd name="T12" fmla="*/ 2 w 102"/>
                <a:gd name="T13" fmla="*/ 3 h 110"/>
                <a:gd name="T14" fmla="*/ 2 w 102"/>
                <a:gd name="T15" fmla="*/ 4 h 110"/>
                <a:gd name="T16" fmla="*/ 2 w 102"/>
                <a:gd name="T17" fmla="*/ 4 h 110"/>
                <a:gd name="T18" fmla="*/ 3 w 102"/>
                <a:gd name="T19" fmla="*/ 3 h 110"/>
                <a:gd name="T20" fmla="*/ 3 w 102"/>
                <a:gd name="T21" fmla="*/ 3 h 110"/>
                <a:gd name="T22" fmla="*/ 3 w 102"/>
                <a:gd name="T23" fmla="*/ 3 h 110"/>
                <a:gd name="T24" fmla="*/ 3 w 102"/>
                <a:gd name="T25" fmla="*/ 2 h 110"/>
                <a:gd name="T26" fmla="*/ 3 w 102"/>
                <a:gd name="T27" fmla="*/ 2 h 110"/>
                <a:gd name="T28" fmla="*/ 4 w 102"/>
                <a:gd name="T29" fmla="*/ 1 h 110"/>
                <a:gd name="T30" fmla="*/ 4 w 102"/>
                <a:gd name="T31" fmla="*/ 1 h 110"/>
                <a:gd name="T32" fmla="*/ 4 w 102"/>
                <a:gd name="T33" fmla="*/ 0 h 110"/>
                <a:gd name="T34" fmla="*/ 4 w 102"/>
                <a:gd name="T35" fmla="*/ 0 h 110"/>
                <a:gd name="T36" fmla="*/ 4 w 102"/>
                <a:gd name="T37" fmla="*/ 0 h 11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2"/>
                <a:gd name="T58" fmla="*/ 0 h 110"/>
                <a:gd name="T59" fmla="*/ 102 w 102"/>
                <a:gd name="T60" fmla="*/ 110 h 11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2" h="110">
                  <a:moveTo>
                    <a:pt x="0" y="14"/>
                  </a:moveTo>
                  <a:lnTo>
                    <a:pt x="8" y="21"/>
                  </a:lnTo>
                  <a:lnTo>
                    <a:pt x="16" y="32"/>
                  </a:lnTo>
                  <a:lnTo>
                    <a:pt x="25" y="44"/>
                  </a:lnTo>
                  <a:lnTo>
                    <a:pt x="32" y="63"/>
                  </a:lnTo>
                  <a:lnTo>
                    <a:pt x="41" y="80"/>
                  </a:lnTo>
                  <a:lnTo>
                    <a:pt x="48" y="94"/>
                  </a:lnTo>
                  <a:lnTo>
                    <a:pt x="59" y="105"/>
                  </a:lnTo>
                  <a:lnTo>
                    <a:pt x="67" y="110"/>
                  </a:lnTo>
                  <a:lnTo>
                    <a:pt x="70" y="97"/>
                  </a:lnTo>
                  <a:lnTo>
                    <a:pt x="76" y="85"/>
                  </a:lnTo>
                  <a:lnTo>
                    <a:pt x="83" y="72"/>
                  </a:lnTo>
                  <a:lnTo>
                    <a:pt x="90" y="59"/>
                  </a:lnTo>
                  <a:lnTo>
                    <a:pt x="94" y="45"/>
                  </a:lnTo>
                  <a:lnTo>
                    <a:pt x="97" y="32"/>
                  </a:lnTo>
                  <a:lnTo>
                    <a:pt x="101" y="18"/>
                  </a:lnTo>
                  <a:lnTo>
                    <a:pt x="102" y="12"/>
                  </a:lnTo>
                  <a:lnTo>
                    <a:pt x="101" y="7"/>
                  </a:lnTo>
                  <a:lnTo>
                    <a:pt x="9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01" name="Freeform 17"/>
            <p:cNvSpPr>
              <a:spLocks/>
            </p:cNvSpPr>
            <p:nvPr/>
          </p:nvSpPr>
          <p:spPr bwMode="auto">
            <a:xfrm>
              <a:off x="2779" y="3698"/>
              <a:ext cx="343" cy="244"/>
            </a:xfrm>
            <a:custGeom>
              <a:avLst/>
              <a:gdLst>
                <a:gd name="T0" fmla="*/ 1 w 1028"/>
                <a:gd name="T1" fmla="*/ 0 h 730"/>
                <a:gd name="T2" fmla="*/ 1 w 1028"/>
                <a:gd name="T3" fmla="*/ 2 h 730"/>
                <a:gd name="T4" fmla="*/ 2 w 1028"/>
                <a:gd name="T5" fmla="*/ 4 h 730"/>
                <a:gd name="T6" fmla="*/ 5 w 1028"/>
                <a:gd name="T7" fmla="*/ 5 h 730"/>
                <a:gd name="T8" fmla="*/ 6 w 1028"/>
                <a:gd name="T9" fmla="*/ 6 h 730"/>
                <a:gd name="T10" fmla="*/ 6 w 1028"/>
                <a:gd name="T11" fmla="*/ 7 h 730"/>
                <a:gd name="T12" fmla="*/ 7 w 1028"/>
                <a:gd name="T13" fmla="*/ 9 h 730"/>
                <a:gd name="T14" fmla="*/ 9 w 1028"/>
                <a:gd name="T15" fmla="*/ 10 h 730"/>
                <a:gd name="T16" fmla="*/ 10 w 1028"/>
                <a:gd name="T17" fmla="*/ 12 h 730"/>
                <a:gd name="T18" fmla="*/ 10 w 1028"/>
                <a:gd name="T19" fmla="*/ 13 h 730"/>
                <a:gd name="T20" fmla="*/ 11 w 1028"/>
                <a:gd name="T21" fmla="*/ 15 h 730"/>
                <a:gd name="T22" fmla="*/ 11 w 1028"/>
                <a:gd name="T23" fmla="*/ 17 h 730"/>
                <a:gd name="T24" fmla="*/ 9 w 1028"/>
                <a:gd name="T25" fmla="*/ 21 h 730"/>
                <a:gd name="T26" fmla="*/ 8 w 1028"/>
                <a:gd name="T27" fmla="*/ 23 h 730"/>
                <a:gd name="T28" fmla="*/ 7 w 1028"/>
                <a:gd name="T29" fmla="*/ 25 h 730"/>
                <a:gd name="T30" fmla="*/ 6 w 1028"/>
                <a:gd name="T31" fmla="*/ 26 h 730"/>
                <a:gd name="T32" fmla="*/ 8 w 1028"/>
                <a:gd name="T33" fmla="*/ 26 h 730"/>
                <a:gd name="T34" fmla="*/ 10 w 1028"/>
                <a:gd name="T35" fmla="*/ 26 h 730"/>
                <a:gd name="T36" fmla="*/ 12 w 1028"/>
                <a:gd name="T37" fmla="*/ 26 h 730"/>
                <a:gd name="T38" fmla="*/ 12 w 1028"/>
                <a:gd name="T39" fmla="*/ 27 h 730"/>
                <a:gd name="T40" fmla="*/ 12 w 1028"/>
                <a:gd name="T41" fmla="*/ 25 h 730"/>
                <a:gd name="T42" fmla="*/ 13 w 1028"/>
                <a:gd name="T43" fmla="*/ 27 h 730"/>
                <a:gd name="T44" fmla="*/ 14 w 1028"/>
                <a:gd name="T45" fmla="*/ 26 h 730"/>
                <a:gd name="T46" fmla="*/ 17 w 1028"/>
                <a:gd name="T47" fmla="*/ 26 h 730"/>
                <a:gd name="T48" fmla="*/ 15 w 1028"/>
                <a:gd name="T49" fmla="*/ 25 h 730"/>
                <a:gd name="T50" fmla="*/ 15 w 1028"/>
                <a:gd name="T51" fmla="*/ 24 h 730"/>
                <a:gd name="T52" fmla="*/ 15 w 1028"/>
                <a:gd name="T53" fmla="*/ 21 h 730"/>
                <a:gd name="T54" fmla="*/ 15 w 1028"/>
                <a:gd name="T55" fmla="*/ 19 h 730"/>
                <a:gd name="T56" fmla="*/ 15 w 1028"/>
                <a:gd name="T57" fmla="*/ 17 h 730"/>
                <a:gd name="T58" fmla="*/ 15 w 1028"/>
                <a:gd name="T59" fmla="*/ 15 h 730"/>
                <a:gd name="T60" fmla="*/ 15 w 1028"/>
                <a:gd name="T61" fmla="*/ 13 h 730"/>
                <a:gd name="T62" fmla="*/ 14 w 1028"/>
                <a:gd name="T63" fmla="*/ 12 h 730"/>
                <a:gd name="T64" fmla="*/ 14 w 1028"/>
                <a:gd name="T65" fmla="*/ 10 h 730"/>
                <a:gd name="T66" fmla="*/ 16 w 1028"/>
                <a:gd name="T67" fmla="*/ 9 h 730"/>
                <a:gd name="T68" fmla="*/ 19 w 1028"/>
                <a:gd name="T69" fmla="*/ 8 h 730"/>
                <a:gd name="T70" fmla="*/ 21 w 1028"/>
                <a:gd name="T71" fmla="*/ 7 h 730"/>
                <a:gd name="T72" fmla="*/ 22 w 1028"/>
                <a:gd name="T73" fmla="*/ 6 h 730"/>
                <a:gd name="T74" fmla="*/ 24 w 1028"/>
                <a:gd name="T75" fmla="*/ 5 h 730"/>
                <a:gd name="T76" fmla="*/ 26 w 1028"/>
                <a:gd name="T77" fmla="*/ 4 h 730"/>
                <a:gd name="T78" fmla="*/ 29 w 1028"/>
                <a:gd name="T79" fmla="*/ 4 h 730"/>
                <a:gd name="T80" fmla="*/ 31 w 1028"/>
                <a:gd name="T81" fmla="*/ 5 h 730"/>
                <a:gd name="T82" fmla="*/ 34 w 1028"/>
                <a:gd name="T83" fmla="*/ 4 h 730"/>
                <a:gd name="T84" fmla="*/ 35 w 1028"/>
                <a:gd name="T85" fmla="*/ 3 h 730"/>
                <a:gd name="T86" fmla="*/ 37 w 1028"/>
                <a:gd name="T87" fmla="*/ 2 h 730"/>
                <a:gd name="T88" fmla="*/ 38 w 1028"/>
                <a:gd name="T89" fmla="*/ 2 h 73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28"/>
                <a:gd name="T136" fmla="*/ 0 h 730"/>
                <a:gd name="T137" fmla="*/ 1028 w 1028"/>
                <a:gd name="T138" fmla="*/ 730 h 73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28" h="730">
                  <a:moveTo>
                    <a:pt x="0" y="0"/>
                  </a:moveTo>
                  <a:lnTo>
                    <a:pt x="6" y="4"/>
                  </a:lnTo>
                  <a:lnTo>
                    <a:pt x="15" y="12"/>
                  </a:lnTo>
                  <a:lnTo>
                    <a:pt x="24" y="23"/>
                  </a:lnTo>
                  <a:lnTo>
                    <a:pt x="32" y="38"/>
                  </a:lnTo>
                  <a:lnTo>
                    <a:pt x="40" y="61"/>
                  </a:lnTo>
                  <a:lnTo>
                    <a:pt x="48" y="80"/>
                  </a:lnTo>
                  <a:lnTo>
                    <a:pt x="57" y="93"/>
                  </a:lnTo>
                  <a:lnTo>
                    <a:pt x="67" y="103"/>
                  </a:lnTo>
                  <a:lnTo>
                    <a:pt x="85" y="114"/>
                  </a:lnTo>
                  <a:lnTo>
                    <a:pt x="106" y="122"/>
                  </a:lnTo>
                  <a:lnTo>
                    <a:pt x="127" y="130"/>
                  </a:lnTo>
                  <a:lnTo>
                    <a:pt x="143" y="138"/>
                  </a:lnTo>
                  <a:lnTo>
                    <a:pt x="159" y="150"/>
                  </a:lnTo>
                  <a:lnTo>
                    <a:pt x="168" y="161"/>
                  </a:lnTo>
                  <a:lnTo>
                    <a:pt x="171" y="170"/>
                  </a:lnTo>
                  <a:lnTo>
                    <a:pt x="173" y="181"/>
                  </a:lnTo>
                  <a:lnTo>
                    <a:pt x="174" y="199"/>
                  </a:lnTo>
                  <a:lnTo>
                    <a:pt x="178" y="211"/>
                  </a:lnTo>
                  <a:lnTo>
                    <a:pt x="184" y="220"/>
                  </a:lnTo>
                  <a:lnTo>
                    <a:pt x="198" y="229"/>
                  </a:lnTo>
                  <a:lnTo>
                    <a:pt x="215" y="238"/>
                  </a:lnTo>
                  <a:lnTo>
                    <a:pt x="232" y="246"/>
                  </a:lnTo>
                  <a:lnTo>
                    <a:pt x="246" y="257"/>
                  </a:lnTo>
                  <a:lnTo>
                    <a:pt x="253" y="271"/>
                  </a:lnTo>
                  <a:lnTo>
                    <a:pt x="258" y="295"/>
                  </a:lnTo>
                  <a:lnTo>
                    <a:pt x="264" y="313"/>
                  </a:lnTo>
                  <a:lnTo>
                    <a:pt x="270" y="339"/>
                  </a:lnTo>
                  <a:lnTo>
                    <a:pt x="274" y="351"/>
                  </a:lnTo>
                  <a:lnTo>
                    <a:pt x="282" y="363"/>
                  </a:lnTo>
                  <a:lnTo>
                    <a:pt x="292" y="377"/>
                  </a:lnTo>
                  <a:lnTo>
                    <a:pt x="300" y="395"/>
                  </a:lnTo>
                  <a:lnTo>
                    <a:pt x="305" y="411"/>
                  </a:lnTo>
                  <a:lnTo>
                    <a:pt x="307" y="430"/>
                  </a:lnTo>
                  <a:lnTo>
                    <a:pt x="307" y="448"/>
                  </a:lnTo>
                  <a:lnTo>
                    <a:pt x="305" y="469"/>
                  </a:lnTo>
                  <a:lnTo>
                    <a:pt x="286" y="501"/>
                  </a:lnTo>
                  <a:lnTo>
                    <a:pt x="265" y="531"/>
                  </a:lnTo>
                  <a:lnTo>
                    <a:pt x="250" y="555"/>
                  </a:lnTo>
                  <a:lnTo>
                    <a:pt x="239" y="575"/>
                  </a:lnTo>
                  <a:lnTo>
                    <a:pt x="231" y="597"/>
                  </a:lnTo>
                  <a:lnTo>
                    <a:pt x="225" y="618"/>
                  </a:lnTo>
                  <a:lnTo>
                    <a:pt x="217" y="640"/>
                  </a:lnTo>
                  <a:lnTo>
                    <a:pt x="204" y="663"/>
                  </a:lnTo>
                  <a:lnTo>
                    <a:pt x="199" y="670"/>
                  </a:lnTo>
                  <a:lnTo>
                    <a:pt x="192" y="678"/>
                  </a:lnTo>
                  <a:lnTo>
                    <a:pt x="178" y="689"/>
                  </a:lnTo>
                  <a:lnTo>
                    <a:pt x="161" y="696"/>
                  </a:lnTo>
                  <a:lnTo>
                    <a:pt x="178" y="693"/>
                  </a:lnTo>
                  <a:lnTo>
                    <a:pt x="198" y="689"/>
                  </a:lnTo>
                  <a:lnTo>
                    <a:pt x="215" y="685"/>
                  </a:lnTo>
                  <a:lnTo>
                    <a:pt x="235" y="684"/>
                  </a:lnTo>
                  <a:lnTo>
                    <a:pt x="253" y="683"/>
                  </a:lnTo>
                  <a:lnTo>
                    <a:pt x="273" y="685"/>
                  </a:lnTo>
                  <a:lnTo>
                    <a:pt x="287" y="690"/>
                  </a:lnTo>
                  <a:lnTo>
                    <a:pt x="301" y="699"/>
                  </a:lnTo>
                  <a:lnTo>
                    <a:pt x="311" y="710"/>
                  </a:lnTo>
                  <a:lnTo>
                    <a:pt x="320" y="722"/>
                  </a:lnTo>
                  <a:lnTo>
                    <a:pt x="328" y="730"/>
                  </a:lnTo>
                  <a:lnTo>
                    <a:pt x="328" y="726"/>
                  </a:lnTo>
                  <a:lnTo>
                    <a:pt x="325" y="711"/>
                  </a:lnTo>
                  <a:lnTo>
                    <a:pt x="323" y="696"/>
                  </a:lnTo>
                  <a:lnTo>
                    <a:pt x="319" y="677"/>
                  </a:lnTo>
                  <a:lnTo>
                    <a:pt x="328" y="696"/>
                  </a:lnTo>
                  <a:lnTo>
                    <a:pt x="335" y="707"/>
                  </a:lnTo>
                  <a:lnTo>
                    <a:pt x="344" y="713"/>
                  </a:lnTo>
                  <a:lnTo>
                    <a:pt x="355" y="715"/>
                  </a:lnTo>
                  <a:lnTo>
                    <a:pt x="369" y="713"/>
                  </a:lnTo>
                  <a:lnTo>
                    <a:pt x="387" y="708"/>
                  </a:lnTo>
                  <a:lnTo>
                    <a:pt x="407" y="704"/>
                  </a:lnTo>
                  <a:lnTo>
                    <a:pt x="428" y="703"/>
                  </a:lnTo>
                  <a:lnTo>
                    <a:pt x="446" y="704"/>
                  </a:lnTo>
                  <a:lnTo>
                    <a:pt x="465" y="710"/>
                  </a:lnTo>
                  <a:lnTo>
                    <a:pt x="430" y="690"/>
                  </a:lnTo>
                  <a:lnTo>
                    <a:pt x="416" y="679"/>
                  </a:lnTo>
                  <a:lnTo>
                    <a:pt x="405" y="667"/>
                  </a:lnTo>
                  <a:lnTo>
                    <a:pt x="399" y="651"/>
                  </a:lnTo>
                  <a:lnTo>
                    <a:pt x="395" y="631"/>
                  </a:lnTo>
                  <a:lnTo>
                    <a:pt x="394" y="601"/>
                  </a:lnTo>
                  <a:lnTo>
                    <a:pt x="396" y="580"/>
                  </a:lnTo>
                  <a:lnTo>
                    <a:pt x="398" y="564"/>
                  </a:lnTo>
                  <a:lnTo>
                    <a:pt x="402" y="543"/>
                  </a:lnTo>
                  <a:lnTo>
                    <a:pt x="402" y="526"/>
                  </a:lnTo>
                  <a:lnTo>
                    <a:pt x="401" y="505"/>
                  </a:lnTo>
                  <a:lnTo>
                    <a:pt x="402" y="481"/>
                  </a:lnTo>
                  <a:lnTo>
                    <a:pt x="400" y="465"/>
                  </a:lnTo>
                  <a:lnTo>
                    <a:pt x="397" y="449"/>
                  </a:lnTo>
                  <a:lnTo>
                    <a:pt x="391" y="435"/>
                  </a:lnTo>
                  <a:lnTo>
                    <a:pt x="390" y="425"/>
                  </a:lnTo>
                  <a:lnTo>
                    <a:pt x="394" y="413"/>
                  </a:lnTo>
                  <a:lnTo>
                    <a:pt x="398" y="397"/>
                  </a:lnTo>
                  <a:lnTo>
                    <a:pt x="399" y="380"/>
                  </a:lnTo>
                  <a:lnTo>
                    <a:pt x="397" y="361"/>
                  </a:lnTo>
                  <a:lnTo>
                    <a:pt x="390" y="344"/>
                  </a:lnTo>
                  <a:lnTo>
                    <a:pt x="382" y="330"/>
                  </a:lnTo>
                  <a:lnTo>
                    <a:pt x="374" y="318"/>
                  </a:lnTo>
                  <a:lnTo>
                    <a:pt x="369" y="306"/>
                  </a:lnTo>
                  <a:lnTo>
                    <a:pt x="372" y="293"/>
                  </a:lnTo>
                  <a:lnTo>
                    <a:pt x="377" y="279"/>
                  </a:lnTo>
                  <a:lnTo>
                    <a:pt x="387" y="268"/>
                  </a:lnTo>
                  <a:lnTo>
                    <a:pt x="409" y="253"/>
                  </a:lnTo>
                  <a:lnTo>
                    <a:pt x="433" y="239"/>
                  </a:lnTo>
                  <a:lnTo>
                    <a:pt x="461" y="227"/>
                  </a:lnTo>
                  <a:lnTo>
                    <a:pt x="484" y="220"/>
                  </a:lnTo>
                  <a:lnTo>
                    <a:pt x="503" y="217"/>
                  </a:lnTo>
                  <a:lnTo>
                    <a:pt x="523" y="211"/>
                  </a:lnTo>
                  <a:lnTo>
                    <a:pt x="543" y="204"/>
                  </a:lnTo>
                  <a:lnTo>
                    <a:pt x="561" y="194"/>
                  </a:lnTo>
                  <a:lnTo>
                    <a:pt x="574" y="185"/>
                  </a:lnTo>
                  <a:lnTo>
                    <a:pt x="590" y="172"/>
                  </a:lnTo>
                  <a:lnTo>
                    <a:pt x="606" y="155"/>
                  </a:lnTo>
                  <a:lnTo>
                    <a:pt x="624" y="138"/>
                  </a:lnTo>
                  <a:lnTo>
                    <a:pt x="637" y="129"/>
                  </a:lnTo>
                  <a:lnTo>
                    <a:pt x="653" y="122"/>
                  </a:lnTo>
                  <a:lnTo>
                    <a:pt x="670" y="116"/>
                  </a:lnTo>
                  <a:lnTo>
                    <a:pt x="690" y="114"/>
                  </a:lnTo>
                  <a:lnTo>
                    <a:pt x="711" y="111"/>
                  </a:lnTo>
                  <a:lnTo>
                    <a:pt x="732" y="113"/>
                  </a:lnTo>
                  <a:lnTo>
                    <a:pt x="757" y="115"/>
                  </a:lnTo>
                  <a:lnTo>
                    <a:pt x="781" y="117"/>
                  </a:lnTo>
                  <a:lnTo>
                    <a:pt x="804" y="122"/>
                  </a:lnTo>
                  <a:lnTo>
                    <a:pt x="828" y="126"/>
                  </a:lnTo>
                  <a:lnTo>
                    <a:pt x="849" y="126"/>
                  </a:lnTo>
                  <a:lnTo>
                    <a:pt x="870" y="122"/>
                  </a:lnTo>
                  <a:lnTo>
                    <a:pt x="887" y="116"/>
                  </a:lnTo>
                  <a:lnTo>
                    <a:pt x="904" y="106"/>
                  </a:lnTo>
                  <a:lnTo>
                    <a:pt x="919" y="94"/>
                  </a:lnTo>
                  <a:lnTo>
                    <a:pt x="933" y="83"/>
                  </a:lnTo>
                  <a:lnTo>
                    <a:pt x="948" y="74"/>
                  </a:lnTo>
                  <a:lnTo>
                    <a:pt x="963" y="69"/>
                  </a:lnTo>
                  <a:lnTo>
                    <a:pt x="982" y="63"/>
                  </a:lnTo>
                  <a:lnTo>
                    <a:pt x="1001" y="58"/>
                  </a:lnTo>
                  <a:lnTo>
                    <a:pt x="1012" y="53"/>
                  </a:lnTo>
                  <a:lnTo>
                    <a:pt x="1019" y="48"/>
                  </a:lnTo>
                  <a:lnTo>
                    <a:pt x="1023" y="42"/>
                  </a:lnTo>
                  <a:lnTo>
                    <a:pt x="1028" y="29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02" name="Freeform 18"/>
            <p:cNvSpPr>
              <a:spLocks/>
            </p:cNvSpPr>
            <p:nvPr/>
          </p:nvSpPr>
          <p:spPr bwMode="auto">
            <a:xfrm>
              <a:off x="2848" y="3698"/>
              <a:ext cx="30" cy="58"/>
            </a:xfrm>
            <a:custGeom>
              <a:avLst/>
              <a:gdLst>
                <a:gd name="T0" fmla="*/ 2 w 89"/>
                <a:gd name="T1" fmla="*/ 2 h 174"/>
                <a:gd name="T2" fmla="*/ 2 w 89"/>
                <a:gd name="T3" fmla="*/ 3 h 174"/>
                <a:gd name="T4" fmla="*/ 2 w 89"/>
                <a:gd name="T5" fmla="*/ 3 h 174"/>
                <a:gd name="T6" fmla="*/ 1 w 89"/>
                <a:gd name="T7" fmla="*/ 3 h 174"/>
                <a:gd name="T8" fmla="*/ 1 w 89"/>
                <a:gd name="T9" fmla="*/ 4 h 174"/>
                <a:gd name="T10" fmla="*/ 1 w 89"/>
                <a:gd name="T11" fmla="*/ 4 h 174"/>
                <a:gd name="T12" fmla="*/ 0 w 89"/>
                <a:gd name="T13" fmla="*/ 4 h 174"/>
                <a:gd name="T14" fmla="*/ 0 w 89"/>
                <a:gd name="T15" fmla="*/ 5 h 174"/>
                <a:gd name="T16" fmla="*/ 0 w 89"/>
                <a:gd name="T17" fmla="*/ 5 h 174"/>
                <a:gd name="T18" fmla="*/ 0 w 89"/>
                <a:gd name="T19" fmla="*/ 5 h 174"/>
                <a:gd name="T20" fmla="*/ 1 w 89"/>
                <a:gd name="T21" fmla="*/ 5 h 174"/>
                <a:gd name="T22" fmla="*/ 1 w 89"/>
                <a:gd name="T23" fmla="*/ 5 h 174"/>
                <a:gd name="T24" fmla="*/ 2 w 89"/>
                <a:gd name="T25" fmla="*/ 5 h 174"/>
                <a:gd name="T26" fmla="*/ 2 w 89"/>
                <a:gd name="T27" fmla="*/ 5 h 174"/>
                <a:gd name="T28" fmla="*/ 2 w 89"/>
                <a:gd name="T29" fmla="*/ 6 h 174"/>
                <a:gd name="T30" fmla="*/ 2 w 89"/>
                <a:gd name="T31" fmla="*/ 6 h 174"/>
                <a:gd name="T32" fmla="*/ 2 w 89"/>
                <a:gd name="T33" fmla="*/ 6 h 174"/>
                <a:gd name="T34" fmla="*/ 2 w 89"/>
                <a:gd name="T35" fmla="*/ 6 h 174"/>
                <a:gd name="T36" fmla="*/ 2 w 89"/>
                <a:gd name="T37" fmla="*/ 5 h 174"/>
                <a:gd name="T38" fmla="*/ 3 w 89"/>
                <a:gd name="T39" fmla="*/ 5 h 174"/>
                <a:gd name="T40" fmla="*/ 3 w 89"/>
                <a:gd name="T41" fmla="*/ 5 h 174"/>
                <a:gd name="T42" fmla="*/ 3 w 89"/>
                <a:gd name="T43" fmla="*/ 4 h 174"/>
                <a:gd name="T44" fmla="*/ 3 w 89"/>
                <a:gd name="T45" fmla="*/ 3 h 174"/>
                <a:gd name="T46" fmla="*/ 3 w 89"/>
                <a:gd name="T47" fmla="*/ 3 h 174"/>
                <a:gd name="T48" fmla="*/ 3 w 89"/>
                <a:gd name="T49" fmla="*/ 2 h 174"/>
                <a:gd name="T50" fmla="*/ 3 w 89"/>
                <a:gd name="T51" fmla="*/ 2 h 174"/>
                <a:gd name="T52" fmla="*/ 3 w 89"/>
                <a:gd name="T53" fmla="*/ 1 h 174"/>
                <a:gd name="T54" fmla="*/ 3 w 89"/>
                <a:gd name="T55" fmla="*/ 1 h 174"/>
                <a:gd name="T56" fmla="*/ 3 w 89"/>
                <a:gd name="T57" fmla="*/ 0 h 174"/>
                <a:gd name="T58" fmla="*/ 3 w 89"/>
                <a:gd name="T59" fmla="*/ 0 h 17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9"/>
                <a:gd name="T91" fmla="*/ 0 h 174"/>
                <a:gd name="T92" fmla="*/ 89 w 89"/>
                <a:gd name="T93" fmla="*/ 174 h 17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9" h="174">
                  <a:moveTo>
                    <a:pt x="55" y="66"/>
                  </a:moveTo>
                  <a:lnTo>
                    <a:pt x="52" y="75"/>
                  </a:lnTo>
                  <a:lnTo>
                    <a:pt x="46" y="86"/>
                  </a:lnTo>
                  <a:lnTo>
                    <a:pt x="37" y="94"/>
                  </a:lnTo>
                  <a:lnTo>
                    <a:pt x="26" y="101"/>
                  </a:lnTo>
                  <a:lnTo>
                    <a:pt x="14" y="108"/>
                  </a:lnTo>
                  <a:lnTo>
                    <a:pt x="7" y="115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2" y="129"/>
                  </a:lnTo>
                  <a:lnTo>
                    <a:pt x="14" y="132"/>
                  </a:lnTo>
                  <a:lnTo>
                    <a:pt x="29" y="135"/>
                  </a:lnTo>
                  <a:lnTo>
                    <a:pt x="42" y="139"/>
                  </a:lnTo>
                  <a:lnTo>
                    <a:pt x="49" y="143"/>
                  </a:lnTo>
                  <a:lnTo>
                    <a:pt x="56" y="150"/>
                  </a:lnTo>
                  <a:lnTo>
                    <a:pt x="60" y="158"/>
                  </a:lnTo>
                  <a:lnTo>
                    <a:pt x="64" y="174"/>
                  </a:lnTo>
                  <a:lnTo>
                    <a:pt x="65" y="150"/>
                  </a:lnTo>
                  <a:lnTo>
                    <a:pt x="66" y="144"/>
                  </a:lnTo>
                  <a:lnTo>
                    <a:pt x="68" y="138"/>
                  </a:lnTo>
                  <a:lnTo>
                    <a:pt x="76" y="128"/>
                  </a:lnTo>
                  <a:lnTo>
                    <a:pt x="83" y="112"/>
                  </a:lnTo>
                  <a:lnTo>
                    <a:pt x="89" y="93"/>
                  </a:lnTo>
                  <a:lnTo>
                    <a:pt x="89" y="74"/>
                  </a:lnTo>
                  <a:lnTo>
                    <a:pt x="88" y="57"/>
                  </a:lnTo>
                  <a:lnTo>
                    <a:pt x="88" y="53"/>
                  </a:lnTo>
                  <a:lnTo>
                    <a:pt x="86" y="31"/>
                  </a:lnTo>
                  <a:lnTo>
                    <a:pt x="82" y="20"/>
                  </a:lnTo>
                  <a:lnTo>
                    <a:pt x="78" y="9"/>
                  </a:lnTo>
                  <a:lnTo>
                    <a:pt x="7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03" name="Freeform 19"/>
            <p:cNvSpPr>
              <a:spLocks/>
            </p:cNvSpPr>
            <p:nvPr/>
          </p:nvSpPr>
          <p:spPr bwMode="auto">
            <a:xfrm>
              <a:off x="2876" y="3699"/>
              <a:ext cx="14" cy="40"/>
            </a:xfrm>
            <a:custGeom>
              <a:avLst/>
              <a:gdLst>
                <a:gd name="T0" fmla="*/ 0 w 42"/>
                <a:gd name="T1" fmla="*/ 0 h 119"/>
                <a:gd name="T2" fmla="*/ 0 w 42"/>
                <a:gd name="T3" fmla="*/ 0 h 119"/>
                <a:gd name="T4" fmla="*/ 0 w 42"/>
                <a:gd name="T5" fmla="*/ 1 h 119"/>
                <a:gd name="T6" fmla="*/ 0 w 42"/>
                <a:gd name="T7" fmla="*/ 1 h 119"/>
                <a:gd name="T8" fmla="*/ 1 w 42"/>
                <a:gd name="T9" fmla="*/ 2 h 119"/>
                <a:gd name="T10" fmla="*/ 1 w 42"/>
                <a:gd name="T11" fmla="*/ 2 h 119"/>
                <a:gd name="T12" fmla="*/ 1 w 42"/>
                <a:gd name="T13" fmla="*/ 2 h 119"/>
                <a:gd name="T14" fmla="*/ 1 w 42"/>
                <a:gd name="T15" fmla="*/ 3 h 119"/>
                <a:gd name="T16" fmla="*/ 1 w 42"/>
                <a:gd name="T17" fmla="*/ 3 h 119"/>
                <a:gd name="T18" fmla="*/ 1 w 42"/>
                <a:gd name="T19" fmla="*/ 4 h 119"/>
                <a:gd name="T20" fmla="*/ 1 w 42"/>
                <a:gd name="T21" fmla="*/ 4 h 119"/>
                <a:gd name="T22" fmla="*/ 1 w 42"/>
                <a:gd name="T23" fmla="*/ 4 h 119"/>
                <a:gd name="T24" fmla="*/ 1 w 42"/>
                <a:gd name="T25" fmla="*/ 4 h 119"/>
                <a:gd name="T26" fmla="*/ 1 w 42"/>
                <a:gd name="T27" fmla="*/ 3 h 119"/>
                <a:gd name="T28" fmla="*/ 2 w 42"/>
                <a:gd name="T29" fmla="*/ 3 h 119"/>
                <a:gd name="T30" fmla="*/ 2 w 42"/>
                <a:gd name="T31" fmla="*/ 2 h 119"/>
                <a:gd name="T32" fmla="*/ 2 w 42"/>
                <a:gd name="T33" fmla="*/ 2 h 119"/>
                <a:gd name="T34" fmla="*/ 2 w 42"/>
                <a:gd name="T35" fmla="*/ 1 h 119"/>
                <a:gd name="T36" fmla="*/ 1 w 42"/>
                <a:gd name="T37" fmla="*/ 1 h 119"/>
                <a:gd name="T38" fmla="*/ 1 w 42"/>
                <a:gd name="T39" fmla="*/ 0 h 11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2"/>
                <a:gd name="T61" fmla="*/ 0 h 119"/>
                <a:gd name="T62" fmla="*/ 42 w 42"/>
                <a:gd name="T63" fmla="*/ 119 h 11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2" h="119">
                  <a:moveTo>
                    <a:pt x="0" y="0"/>
                  </a:moveTo>
                  <a:lnTo>
                    <a:pt x="5" y="7"/>
                  </a:lnTo>
                  <a:lnTo>
                    <a:pt x="10" y="17"/>
                  </a:lnTo>
                  <a:lnTo>
                    <a:pt x="12" y="32"/>
                  </a:lnTo>
                  <a:lnTo>
                    <a:pt x="15" y="49"/>
                  </a:lnTo>
                  <a:lnTo>
                    <a:pt x="15" y="59"/>
                  </a:lnTo>
                  <a:lnTo>
                    <a:pt x="17" y="74"/>
                  </a:lnTo>
                  <a:lnTo>
                    <a:pt x="17" y="90"/>
                  </a:lnTo>
                  <a:lnTo>
                    <a:pt x="18" y="102"/>
                  </a:lnTo>
                  <a:lnTo>
                    <a:pt x="21" y="119"/>
                  </a:lnTo>
                  <a:lnTo>
                    <a:pt x="30" y="107"/>
                  </a:lnTo>
                  <a:lnTo>
                    <a:pt x="36" y="95"/>
                  </a:lnTo>
                  <a:lnTo>
                    <a:pt x="40" y="84"/>
                  </a:lnTo>
                  <a:lnTo>
                    <a:pt x="42" y="70"/>
                  </a:lnTo>
                  <a:lnTo>
                    <a:pt x="42" y="56"/>
                  </a:lnTo>
                  <a:lnTo>
                    <a:pt x="42" y="44"/>
                  </a:lnTo>
                  <a:lnTo>
                    <a:pt x="41" y="38"/>
                  </a:lnTo>
                  <a:lnTo>
                    <a:pt x="39" y="21"/>
                  </a:lnTo>
                  <a:lnTo>
                    <a:pt x="37" y="12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04" name="Freeform 20"/>
            <p:cNvSpPr>
              <a:spLocks/>
            </p:cNvSpPr>
            <p:nvPr/>
          </p:nvSpPr>
          <p:spPr bwMode="auto">
            <a:xfrm>
              <a:off x="2887" y="3703"/>
              <a:ext cx="40" cy="79"/>
            </a:xfrm>
            <a:custGeom>
              <a:avLst/>
              <a:gdLst>
                <a:gd name="T0" fmla="*/ 1 w 122"/>
                <a:gd name="T1" fmla="*/ 0 h 237"/>
                <a:gd name="T2" fmla="*/ 1 w 122"/>
                <a:gd name="T3" fmla="*/ 1 h 237"/>
                <a:gd name="T4" fmla="*/ 1 w 122"/>
                <a:gd name="T5" fmla="*/ 1 h 237"/>
                <a:gd name="T6" fmla="*/ 1 w 122"/>
                <a:gd name="T7" fmla="*/ 1 h 237"/>
                <a:gd name="T8" fmla="*/ 1 w 122"/>
                <a:gd name="T9" fmla="*/ 2 h 237"/>
                <a:gd name="T10" fmla="*/ 1 w 122"/>
                <a:gd name="T11" fmla="*/ 2 h 237"/>
                <a:gd name="T12" fmla="*/ 1 w 122"/>
                <a:gd name="T13" fmla="*/ 3 h 237"/>
                <a:gd name="T14" fmla="*/ 1 w 122"/>
                <a:gd name="T15" fmla="*/ 4 h 237"/>
                <a:gd name="T16" fmla="*/ 0 w 122"/>
                <a:gd name="T17" fmla="*/ 4 h 237"/>
                <a:gd name="T18" fmla="*/ 0 w 122"/>
                <a:gd name="T19" fmla="*/ 5 h 237"/>
                <a:gd name="T20" fmla="*/ 0 w 122"/>
                <a:gd name="T21" fmla="*/ 6 h 237"/>
                <a:gd name="T22" fmla="*/ 0 w 122"/>
                <a:gd name="T23" fmla="*/ 6 h 237"/>
                <a:gd name="T24" fmla="*/ 0 w 122"/>
                <a:gd name="T25" fmla="*/ 7 h 237"/>
                <a:gd name="T26" fmla="*/ 0 w 122"/>
                <a:gd name="T27" fmla="*/ 8 h 237"/>
                <a:gd name="T28" fmla="*/ 0 w 122"/>
                <a:gd name="T29" fmla="*/ 8 h 237"/>
                <a:gd name="T30" fmla="*/ 1 w 122"/>
                <a:gd name="T31" fmla="*/ 9 h 237"/>
                <a:gd name="T32" fmla="*/ 1 w 122"/>
                <a:gd name="T33" fmla="*/ 8 h 237"/>
                <a:gd name="T34" fmla="*/ 1 w 122"/>
                <a:gd name="T35" fmla="*/ 8 h 237"/>
                <a:gd name="T36" fmla="*/ 1 w 122"/>
                <a:gd name="T37" fmla="*/ 7 h 237"/>
                <a:gd name="T38" fmla="*/ 2 w 122"/>
                <a:gd name="T39" fmla="*/ 7 h 237"/>
                <a:gd name="T40" fmla="*/ 2 w 122"/>
                <a:gd name="T41" fmla="*/ 6 h 237"/>
                <a:gd name="T42" fmla="*/ 3 w 122"/>
                <a:gd name="T43" fmla="*/ 6 h 237"/>
                <a:gd name="T44" fmla="*/ 3 w 122"/>
                <a:gd name="T45" fmla="*/ 5 h 237"/>
                <a:gd name="T46" fmla="*/ 3 w 122"/>
                <a:gd name="T47" fmla="*/ 5 h 237"/>
                <a:gd name="T48" fmla="*/ 4 w 122"/>
                <a:gd name="T49" fmla="*/ 5 h 237"/>
                <a:gd name="T50" fmla="*/ 4 w 122"/>
                <a:gd name="T51" fmla="*/ 4 h 237"/>
                <a:gd name="T52" fmla="*/ 4 w 122"/>
                <a:gd name="T53" fmla="*/ 4 h 237"/>
                <a:gd name="T54" fmla="*/ 4 w 122"/>
                <a:gd name="T55" fmla="*/ 3 h 237"/>
                <a:gd name="T56" fmla="*/ 4 w 122"/>
                <a:gd name="T57" fmla="*/ 3 h 237"/>
                <a:gd name="T58" fmla="*/ 4 w 122"/>
                <a:gd name="T59" fmla="*/ 2 h 237"/>
                <a:gd name="T60" fmla="*/ 4 w 122"/>
                <a:gd name="T61" fmla="*/ 2 h 237"/>
                <a:gd name="T62" fmla="*/ 3 w 122"/>
                <a:gd name="T63" fmla="*/ 1 h 237"/>
                <a:gd name="T64" fmla="*/ 3 w 122"/>
                <a:gd name="T65" fmla="*/ 0 h 237"/>
                <a:gd name="T66" fmla="*/ 3 w 122"/>
                <a:gd name="T67" fmla="*/ 0 h 23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2"/>
                <a:gd name="T103" fmla="*/ 0 h 237"/>
                <a:gd name="T104" fmla="*/ 122 w 122"/>
                <a:gd name="T105" fmla="*/ 237 h 23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2" h="237">
                  <a:moveTo>
                    <a:pt x="21" y="0"/>
                  </a:moveTo>
                  <a:lnTo>
                    <a:pt x="22" y="14"/>
                  </a:lnTo>
                  <a:lnTo>
                    <a:pt x="23" y="28"/>
                  </a:lnTo>
                  <a:lnTo>
                    <a:pt x="27" y="46"/>
                  </a:lnTo>
                  <a:lnTo>
                    <a:pt x="27" y="62"/>
                  </a:lnTo>
                  <a:lnTo>
                    <a:pt x="23" y="83"/>
                  </a:lnTo>
                  <a:lnTo>
                    <a:pt x="18" y="101"/>
                  </a:lnTo>
                  <a:lnTo>
                    <a:pt x="10" y="120"/>
                  </a:lnTo>
                  <a:lnTo>
                    <a:pt x="4" y="136"/>
                  </a:lnTo>
                  <a:lnTo>
                    <a:pt x="1" y="153"/>
                  </a:lnTo>
                  <a:lnTo>
                    <a:pt x="0" y="173"/>
                  </a:lnTo>
                  <a:lnTo>
                    <a:pt x="3" y="195"/>
                  </a:lnTo>
                  <a:lnTo>
                    <a:pt x="7" y="212"/>
                  </a:lnTo>
                  <a:lnTo>
                    <a:pt x="13" y="228"/>
                  </a:lnTo>
                  <a:lnTo>
                    <a:pt x="22" y="237"/>
                  </a:lnTo>
                  <a:lnTo>
                    <a:pt x="28" y="225"/>
                  </a:lnTo>
                  <a:lnTo>
                    <a:pt x="33" y="213"/>
                  </a:lnTo>
                  <a:lnTo>
                    <a:pt x="39" y="202"/>
                  </a:lnTo>
                  <a:lnTo>
                    <a:pt x="47" y="190"/>
                  </a:lnTo>
                  <a:lnTo>
                    <a:pt x="60" y="174"/>
                  </a:lnTo>
                  <a:lnTo>
                    <a:pt x="72" y="161"/>
                  </a:lnTo>
                  <a:lnTo>
                    <a:pt x="86" y="146"/>
                  </a:lnTo>
                  <a:lnTo>
                    <a:pt x="98" y="133"/>
                  </a:lnTo>
                  <a:lnTo>
                    <a:pt x="110" y="123"/>
                  </a:lnTo>
                  <a:lnTo>
                    <a:pt x="118" y="112"/>
                  </a:lnTo>
                  <a:lnTo>
                    <a:pt x="122" y="100"/>
                  </a:lnTo>
                  <a:lnTo>
                    <a:pt x="122" y="86"/>
                  </a:lnTo>
                  <a:lnTo>
                    <a:pt x="119" y="74"/>
                  </a:lnTo>
                  <a:lnTo>
                    <a:pt x="112" y="61"/>
                  </a:lnTo>
                  <a:lnTo>
                    <a:pt x="105" y="44"/>
                  </a:lnTo>
                  <a:lnTo>
                    <a:pt x="98" y="27"/>
                  </a:lnTo>
                  <a:lnTo>
                    <a:pt x="91" y="12"/>
                  </a:lnTo>
                  <a:lnTo>
                    <a:pt x="86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05" name="Freeform 21"/>
            <p:cNvSpPr>
              <a:spLocks/>
            </p:cNvSpPr>
            <p:nvPr/>
          </p:nvSpPr>
          <p:spPr bwMode="auto">
            <a:xfrm>
              <a:off x="2716" y="3591"/>
              <a:ext cx="219" cy="112"/>
            </a:xfrm>
            <a:custGeom>
              <a:avLst/>
              <a:gdLst>
                <a:gd name="T0" fmla="*/ 9 w 659"/>
                <a:gd name="T1" fmla="*/ 1 h 337"/>
                <a:gd name="T2" fmla="*/ 8 w 659"/>
                <a:gd name="T3" fmla="*/ 0 h 337"/>
                <a:gd name="T4" fmla="*/ 7 w 659"/>
                <a:gd name="T5" fmla="*/ 0 h 337"/>
                <a:gd name="T6" fmla="*/ 6 w 659"/>
                <a:gd name="T7" fmla="*/ 0 h 337"/>
                <a:gd name="T8" fmla="*/ 6 w 659"/>
                <a:gd name="T9" fmla="*/ 1 h 337"/>
                <a:gd name="T10" fmla="*/ 5 w 659"/>
                <a:gd name="T11" fmla="*/ 3 h 337"/>
                <a:gd name="T12" fmla="*/ 5 w 659"/>
                <a:gd name="T13" fmla="*/ 3 h 337"/>
                <a:gd name="T14" fmla="*/ 4 w 659"/>
                <a:gd name="T15" fmla="*/ 4 h 337"/>
                <a:gd name="T16" fmla="*/ 2 w 659"/>
                <a:gd name="T17" fmla="*/ 5 h 337"/>
                <a:gd name="T18" fmla="*/ 1 w 659"/>
                <a:gd name="T19" fmla="*/ 6 h 337"/>
                <a:gd name="T20" fmla="*/ 0 w 659"/>
                <a:gd name="T21" fmla="*/ 8 h 337"/>
                <a:gd name="T22" fmla="*/ 0 w 659"/>
                <a:gd name="T23" fmla="*/ 9 h 337"/>
                <a:gd name="T24" fmla="*/ 0 w 659"/>
                <a:gd name="T25" fmla="*/ 10 h 337"/>
                <a:gd name="T26" fmla="*/ 1 w 659"/>
                <a:gd name="T27" fmla="*/ 11 h 337"/>
                <a:gd name="T28" fmla="*/ 3 w 659"/>
                <a:gd name="T29" fmla="*/ 11 h 337"/>
                <a:gd name="T30" fmla="*/ 3 w 659"/>
                <a:gd name="T31" fmla="*/ 12 h 337"/>
                <a:gd name="T32" fmla="*/ 4 w 659"/>
                <a:gd name="T33" fmla="*/ 12 h 337"/>
                <a:gd name="T34" fmla="*/ 5 w 659"/>
                <a:gd name="T35" fmla="*/ 12 h 337"/>
                <a:gd name="T36" fmla="*/ 7 w 659"/>
                <a:gd name="T37" fmla="*/ 12 h 337"/>
                <a:gd name="T38" fmla="*/ 8 w 659"/>
                <a:gd name="T39" fmla="*/ 12 h 337"/>
                <a:gd name="T40" fmla="*/ 9 w 659"/>
                <a:gd name="T41" fmla="*/ 12 h 337"/>
                <a:gd name="T42" fmla="*/ 11 w 659"/>
                <a:gd name="T43" fmla="*/ 11 h 337"/>
                <a:gd name="T44" fmla="*/ 12 w 659"/>
                <a:gd name="T45" fmla="*/ 11 h 337"/>
                <a:gd name="T46" fmla="*/ 13 w 659"/>
                <a:gd name="T47" fmla="*/ 11 h 337"/>
                <a:gd name="T48" fmla="*/ 14 w 659"/>
                <a:gd name="T49" fmla="*/ 11 h 337"/>
                <a:gd name="T50" fmla="*/ 15 w 659"/>
                <a:gd name="T51" fmla="*/ 11 h 337"/>
                <a:gd name="T52" fmla="*/ 16 w 659"/>
                <a:gd name="T53" fmla="*/ 12 h 337"/>
                <a:gd name="T54" fmla="*/ 17 w 659"/>
                <a:gd name="T55" fmla="*/ 12 h 337"/>
                <a:gd name="T56" fmla="*/ 18 w 659"/>
                <a:gd name="T57" fmla="*/ 12 h 337"/>
                <a:gd name="T58" fmla="*/ 19 w 659"/>
                <a:gd name="T59" fmla="*/ 12 h 337"/>
                <a:gd name="T60" fmla="*/ 20 w 659"/>
                <a:gd name="T61" fmla="*/ 12 h 337"/>
                <a:gd name="T62" fmla="*/ 21 w 659"/>
                <a:gd name="T63" fmla="*/ 12 h 337"/>
                <a:gd name="T64" fmla="*/ 22 w 659"/>
                <a:gd name="T65" fmla="*/ 11 h 337"/>
                <a:gd name="T66" fmla="*/ 23 w 659"/>
                <a:gd name="T67" fmla="*/ 10 h 337"/>
                <a:gd name="T68" fmla="*/ 23 w 659"/>
                <a:gd name="T69" fmla="*/ 8 h 337"/>
                <a:gd name="T70" fmla="*/ 24 w 659"/>
                <a:gd name="T71" fmla="*/ 7 h 337"/>
                <a:gd name="T72" fmla="*/ 24 w 659"/>
                <a:gd name="T73" fmla="*/ 6 h 337"/>
                <a:gd name="T74" fmla="*/ 24 w 659"/>
                <a:gd name="T75" fmla="*/ 5 h 337"/>
                <a:gd name="T76" fmla="*/ 23 w 659"/>
                <a:gd name="T77" fmla="*/ 4 h 337"/>
                <a:gd name="T78" fmla="*/ 22 w 659"/>
                <a:gd name="T79" fmla="*/ 3 h 337"/>
                <a:gd name="T80" fmla="*/ 22 w 659"/>
                <a:gd name="T81" fmla="*/ 2 h 337"/>
                <a:gd name="T82" fmla="*/ 21 w 659"/>
                <a:gd name="T83" fmla="*/ 2 h 337"/>
                <a:gd name="T84" fmla="*/ 19 w 659"/>
                <a:gd name="T85" fmla="*/ 2 h 337"/>
                <a:gd name="T86" fmla="*/ 16 w 659"/>
                <a:gd name="T87" fmla="*/ 2 h 337"/>
                <a:gd name="T88" fmla="*/ 14 w 659"/>
                <a:gd name="T89" fmla="*/ 2 h 337"/>
                <a:gd name="T90" fmla="*/ 12 w 659"/>
                <a:gd name="T91" fmla="*/ 2 h 337"/>
                <a:gd name="T92" fmla="*/ 11 w 659"/>
                <a:gd name="T93" fmla="*/ 1 h 337"/>
                <a:gd name="T94" fmla="*/ 10 w 659"/>
                <a:gd name="T95" fmla="*/ 1 h 33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59"/>
                <a:gd name="T145" fmla="*/ 0 h 337"/>
                <a:gd name="T146" fmla="*/ 659 w 659"/>
                <a:gd name="T147" fmla="*/ 337 h 33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59" h="337">
                  <a:moveTo>
                    <a:pt x="251" y="15"/>
                  </a:moveTo>
                  <a:lnTo>
                    <a:pt x="236" y="14"/>
                  </a:lnTo>
                  <a:lnTo>
                    <a:pt x="225" y="10"/>
                  </a:lnTo>
                  <a:lnTo>
                    <a:pt x="212" y="3"/>
                  </a:lnTo>
                  <a:lnTo>
                    <a:pt x="201" y="0"/>
                  </a:lnTo>
                  <a:lnTo>
                    <a:pt x="190" y="0"/>
                  </a:lnTo>
                  <a:lnTo>
                    <a:pt x="178" y="3"/>
                  </a:lnTo>
                  <a:lnTo>
                    <a:pt x="170" y="9"/>
                  </a:lnTo>
                  <a:lnTo>
                    <a:pt x="162" y="21"/>
                  </a:lnTo>
                  <a:lnTo>
                    <a:pt x="156" y="38"/>
                  </a:lnTo>
                  <a:lnTo>
                    <a:pt x="146" y="62"/>
                  </a:lnTo>
                  <a:lnTo>
                    <a:pt x="138" y="77"/>
                  </a:lnTo>
                  <a:lnTo>
                    <a:pt x="132" y="89"/>
                  </a:lnTo>
                  <a:lnTo>
                    <a:pt x="125" y="94"/>
                  </a:lnTo>
                  <a:lnTo>
                    <a:pt x="116" y="100"/>
                  </a:lnTo>
                  <a:lnTo>
                    <a:pt x="99" y="107"/>
                  </a:lnTo>
                  <a:lnTo>
                    <a:pt x="77" y="118"/>
                  </a:lnTo>
                  <a:lnTo>
                    <a:pt x="55" y="132"/>
                  </a:lnTo>
                  <a:lnTo>
                    <a:pt x="39" y="144"/>
                  </a:lnTo>
                  <a:lnTo>
                    <a:pt x="23" y="162"/>
                  </a:lnTo>
                  <a:lnTo>
                    <a:pt x="10" y="181"/>
                  </a:lnTo>
                  <a:lnTo>
                    <a:pt x="2" y="204"/>
                  </a:lnTo>
                  <a:lnTo>
                    <a:pt x="0" y="226"/>
                  </a:lnTo>
                  <a:lnTo>
                    <a:pt x="1" y="249"/>
                  </a:lnTo>
                  <a:lnTo>
                    <a:pt x="4" y="265"/>
                  </a:lnTo>
                  <a:lnTo>
                    <a:pt x="12" y="280"/>
                  </a:lnTo>
                  <a:lnTo>
                    <a:pt x="22" y="292"/>
                  </a:lnTo>
                  <a:lnTo>
                    <a:pt x="35" y="301"/>
                  </a:lnTo>
                  <a:lnTo>
                    <a:pt x="51" y="307"/>
                  </a:lnTo>
                  <a:lnTo>
                    <a:pt x="68" y="310"/>
                  </a:lnTo>
                  <a:lnTo>
                    <a:pt x="80" y="314"/>
                  </a:lnTo>
                  <a:lnTo>
                    <a:pt x="89" y="319"/>
                  </a:lnTo>
                  <a:lnTo>
                    <a:pt x="102" y="328"/>
                  </a:lnTo>
                  <a:lnTo>
                    <a:pt x="113" y="333"/>
                  </a:lnTo>
                  <a:lnTo>
                    <a:pt x="126" y="336"/>
                  </a:lnTo>
                  <a:lnTo>
                    <a:pt x="140" y="335"/>
                  </a:lnTo>
                  <a:lnTo>
                    <a:pt x="162" y="329"/>
                  </a:lnTo>
                  <a:lnTo>
                    <a:pt x="191" y="323"/>
                  </a:lnTo>
                  <a:lnTo>
                    <a:pt x="205" y="320"/>
                  </a:lnTo>
                  <a:lnTo>
                    <a:pt x="219" y="320"/>
                  </a:lnTo>
                  <a:lnTo>
                    <a:pt x="236" y="323"/>
                  </a:lnTo>
                  <a:lnTo>
                    <a:pt x="250" y="320"/>
                  </a:lnTo>
                  <a:lnTo>
                    <a:pt x="264" y="315"/>
                  </a:lnTo>
                  <a:lnTo>
                    <a:pt x="286" y="308"/>
                  </a:lnTo>
                  <a:lnTo>
                    <a:pt x="303" y="305"/>
                  </a:lnTo>
                  <a:lnTo>
                    <a:pt x="319" y="299"/>
                  </a:lnTo>
                  <a:lnTo>
                    <a:pt x="331" y="296"/>
                  </a:lnTo>
                  <a:lnTo>
                    <a:pt x="350" y="290"/>
                  </a:lnTo>
                  <a:lnTo>
                    <a:pt x="364" y="286"/>
                  </a:lnTo>
                  <a:lnTo>
                    <a:pt x="382" y="286"/>
                  </a:lnTo>
                  <a:lnTo>
                    <a:pt x="396" y="288"/>
                  </a:lnTo>
                  <a:lnTo>
                    <a:pt x="410" y="295"/>
                  </a:lnTo>
                  <a:lnTo>
                    <a:pt x="427" y="304"/>
                  </a:lnTo>
                  <a:lnTo>
                    <a:pt x="443" y="312"/>
                  </a:lnTo>
                  <a:lnTo>
                    <a:pt x="457" y="316"/>
                  </a:lnTo>
                  <a:lnTo>
                    <a:pt x="468" y="320"/>
                  </a:lnTo>
                  <a:lnTo>
                    <a:pt x="480" y="325"/>
                  </a:lnTo>
                  <a:lnTo>
                    <a:pt x="497" y="330"/>
                  </a:lnTo>
                  <a:lnTo>
                    <a:pt x="506" y="335"/>
                  </a:lnTo>
                  <a:lnTo>
                    <a:pt x="517" y="337"/>
                  </a:lnTo>
                  <a:lnTo>
                    <a:pt x="533" y="337"/>
                  </a:lnTo>
                  <a:lnTo>
                    <a:pt x="550" y="332"/>
                  </a:lnTo>
                  <a:lnTo>
                    <a:pt x="567" y="326"/>
                  </a:lnTo>
                  <a:lnTo>
                    <a:pt x="584" y="315"/>
                  </a:lnTo>
                  <a:lnTo>
                    <a:pt x="597" y="303"/>
                  </a:lnTo>
                  <a:lnTo>
                    <a:pt x="609" y="286"/>
                  </a:lnTo>
                  <a:lnTo>
                    <a:pt x="615" y="273"/>
                  </a:lnTo>
                  <a:lnTo>
                    <a:pt x="623" y="246"/>
                  </a:lnTo>
                  <a:lnTo>
                    <a:pt x="629" y="227"/>
                  </a:lnTo>
                  <a:lnTo>
                    <a:pt x="637" y="207"/>
                  </a:lnTo>
                  <a:lnTo>
                    <a:pt x="647" y="190"/>
                  </a:lnTo>
                  <a:lnTo>
                    <a:pt x="656" y="174"/>
                  </a:lnTo>
                  <a:lnTo>
                    <a:pt x="659" y="158"/>
                  </a:lnTo>
                  <a:lnTo>
                    <a:pt x="658" y="144"/>
                  </a:lnTo>
                  <a:lnTo>
                    <a:pt x="655" y="130"/>
                  </a:lnTo>
                  <a:lnTo>
                    <a:pt x="646" y="115"/>
                  </a:lnTo>
                  <a:lnTo>
                    <a:pt x="636" y="100"/>
                  </a:lnTo>
                  <a:lnTo>
                    <a:pt x="623" y="88"/>
                  </a:lnTo>
                  <a:lnTo>
                    <a:pt x="611" y="78"/>
                  </a:lnTo>
                  <a:lnTo>
                    <a:pt x="603" y="67"/>
                  </a:lnTo>
                  <a:lnTo>
                    <a:pt x="593" y="59"/>
                  </a:lnTo>
                  <a:lnTo>
                    <a:pt x="579" y="53"/>
                  </a:lnTo>
                  <a:lnTo>
                    <a:pt x="562" y="49"/>
                  </a:lnTo>
                  <a:lnTo>
                    <a:pt x="544" y="48"/>
                  </a:lnTo>
                  <a:lnTo>
                    <a:pt x="514" y="50"/>
                  </a:lnTo>
                  <a:lnTo>
                    <a:pt x="476" y="56"/>
                  </a:lnTo>
                  <a:lnTo>
                    <a:pt x="435" y="60"/>
                  </a:lnTo>
                  <a:lnTo>
                    <a:pt x="411" y="60"/>
                  </a:lnTo>
                  <a:lnTo>
                    <a:pt x="382" y="57"/>
                  </a:lnTo>
                  <a:lnTo>
                    <a:pt x="353" y="51"/>
                  </a:lnTo>
                  <a:lnTo>
                    <a:pt x="329" y="45"/>
                  </a:lnTo>
                  <a:lnTo>
                    <a:pt x="308" y="39"/>
                  </a:lnTo>
                  <a:lnTo>
                    <a:pt x="288" y="32"/>
                  </a:lnTo>
                  <a:lnTo>
                    <a:pt x="272" y="23"/>
                  </a:lnTo>
                  <a:lnTo>
                    <a:pt x="261" y="19"/>
                  </a:lnTo>
                  <a:lnTo>
                    <a:pt x="251" y="15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06" name="Freeform 22"/>
            <p:cNvSpPr>
              <a:spLocks/>
            </p:cNvSpPr>
            <p:nvPr/>
          </p:nvSpPr>
          <p:spPr bwMode="auto">
            <a:xfrm>
              <a:off x="2799" y="3556"/>
              <a:ext cx="287" cy="156"/>
            </a:xfrm>
            <a:custGeom>
              <a:avLst/>
              <a:gdLst>
                <a:gd name="T0" fmla="*/ 11 w 859"/>
                <a:gd name="T1" fmla="*/ 17 h 470"/>
                <a:gd name="T2" fmla="*/ 11 w 859"/>
                <a:gd name="T3" fmla="*/ 17 h 470"/>
                <a:gd name="T4" fmla="*/ 12 w 859"/>
                <a:gd name="T5" fmla="*/ 17 h 470"/>
                <a:gd name="T6" fmla="*/ 13 w 859"/>
                <a:gd name="T7" fmla="*/ 16 h 470"/>
                <a:gd name="T8" fmla="*/ 13 w 859"/>
                <a:gd name="T9" fmla="*/ 16 h 470"/>
                <a:gd name="T10" fmla="*/ 13 w 859"/>
                <a:gd name="T11" fmla="*/ 16 h 470"/>
                <a:gd name="T12" fmla="*/ 14 w 859"/>
                <a:gd name="T13" fmla="*/ 16 h 470"/>
                <a:gd name="T14" fmla="*/ 16 w 859"/>
                <a:gd name="T15" fmla="*/ 16 h 470"/>
                <a:gd name="T16" fmla="*/ 17 w 859"/>
                <a:gd name="T17" fmla="*/ 16 h 470"/>
                <a:gd name="T18" fmla="*/ 18 w 859"/>
                <a:gd name="T19" fmla="*/ 16 h 470"/>
                <a:gd name="T20" fmla="*/ 20 w 859"/>
                <a:gd name="T21" fmla="*/ 16 h 470"/>
                <a:gd name="T22" fmla="*/ 22 w 859"/>
                <a:gd name="T23" fmla="*/ 16 h 470"/>
                <a:gd name="T24" fmla="*/ 23 w 859"/>
                <a:gd name="T25" fmla="*/ 15 h 470"/>
                <a:gd name="T26" fmla="*/ 24 w 859"/>
                <a:gd name="T27" fmla="*/ 15 h 470"/>
                <a:gd name="T28" fmla="*/ 26 w 859"/>
                <a:gd name="T29" fmla="*/ 14 h 470"/>
                <a:gd name="T30" fmla="*/ 27 w 859"/>
                <a:gd name="T31" fmla="*/ 14 h 470"/>
                <a:gd name="T32" fmla="*/ 28 w 859"/>
                <a:gd name="T33" fmla="*/ 13 h 470"/>
                <a:gd name="T34" fmla="*/ 30 w 859"/>
                <a:gd name="T35" fmla="*/ 12 h 470"/>
                <a:gd name="T36" fmla="*/ 31 w 859"/>
                <a:gd name="T37" fmla="*/ 11 h 470"/>
                <a:gd name="T38" fmla="*/ 32 w 859"/>
                <a:gd name="T39" fmla="*/ 10 h 470"/>
                <a:gd name="T40" fmla="*/ 32 w 859"/>
                <a:gd name="T41" fmla="*/ 8 h 470"/>
                <a:gd name="T42" fmla="*/ 32 w 859"/>
                <a:gd name="T43" fmla="*/ 6 h 470"/>
                <a:gd name="T44" fmla="*/ 31 w 859"/>
                <a:gd name="T45" fmla="*/ 6 h 470"/>
                <a:gd name="T46" fmla="*/ 30 w 859"/>
                <a:gd name="T47" fmla="*/ 5 h 470"/>
                <a:gd name="T48" fmla="*/ 28 w 859"/>
                <a:gd name="T49" fmla="*/ 4 h 470"/>
                <a:gd name="T50" fmla="*/ 26 w 859"/>
                <a:gd name="T51" fmla="*/ 3 h 470"/>
                <a:gd name="T52" fmla="*/ 24 w 859"/>
                <a:gd name="T53" fmla="*/ 2 h 470"/>
                <a:gd name="T54" fmla="*/ 22 w 859"/>
                <a:gd name="T55" fmla="*/ 1 h 470"/>
                <a:gd name="T56" fmla="*/ 21 w 859"/>
                <a:gd name="T57" fmla="*/ 0 h 470"/>
                <a:gd name="T58" fmla="*/ 18 w 859"/>
                <a:gd name="T59" fmla="*/ 0 h 470"/>
                <a:gd name="T60" fmla="*/ 16 w 859"/>
                <a:gd name="T61" fmla="*/ 0 h 470"/>
                <a:gd name="T62" fmla="*/ 14 w 859"/>
                <a:gd name="T63" fmla="*/ 0 h 470"/>
                <a:gd name="T64" fmla="*/ 12 w 859"/>
                <a:gd name="T65" fmla="*/ 1 h 470"/>
                <a:gd name="T66" fmla="*/ 9 w 859"/>
                <a:gd name="T67" fmla="*/ 2 h 470"/>
                <a:gd name="T68" fmla="*/ 7 w 859"/>
                <a:gd name="T69" fmla="*/ 2 h 470"/>
                <a:gd name="T70" fmla="*/ 6 w 859"/>
                <a:gd name="T71" fmla="*/ 1 h 470"/>
                <a:gd name="T72" fmla="*/ 4 w 859"/>
                <a:gd name="T73" fmla="*/ 2 h 470"/>
                <a:gd name="T74" fmla="*/ 2 w 859"/>
                <a:gd name="T75" fmla="*/ 2 h 470"/>
                <a:gd name="T76" fmla="*/ 0 w 859"/>
                <a:gd name="T77" fmla="*/ 4 h 470"/>
                <a:gd name="T78" fmla="*/ 0 w 859"/>
                <a:gd name="T79" fmla="*/ 4 h 470"/>
                <a:gd name="T80" fmla="*/ 1 w 859"/>
                <a:gd name="T81" fmla="*/ 5 h 470"/>
                <a:gd name="T82" fmla="*/ 2 w 859"/>
                <a:gd name="T83" fmla="*/ 5 h 470"/>
                <a:gd name="T84" fmla="*/ 4 w 859"/>
                <a:gd name="T85" fmla="*/ 6 h 470"/>
                <a:gd name="T86" fmla="*/ 6 w 859"/>
                <a:gd name="T87" fmla="*/ 6 h 470"/>
                <a:gd name="T88" fmla="*/ 8 w 859"/>
                <a:gd name="T89" fmla="*/ 6 h 470"/>
                <a:gd name="T90" fmla="*/ 11 w 859"/>
                <a:gd name="T91" fmla="*/ 6 h 470"/>
                <a:gd name="T92" fmla="*/ 12 w 859"/>
                <a:gd name="T93" fmla="*/ 6 h 470"/>
                <a:gd name="T94" fmla="*/ 13 w 859"/>
                <a:gd name="T95" fmla="*/ 6 h 470"/>
                <a:gd name="T96" fmla="*/ 14 w 859"/>
                <a:gd name="T97" fmla="*/ 7 h 470"/>
                <a:gd name="T98" fmla="*/ 15 w 859"/>
                <a:gd name="T99" fmla="*/ 8 h 470"/>
                <a:gd name="T100" fmla="*/ 15 w 859"/>
                <a:gd name="T101" fmla="*/ 9 h 470"/>
                <a:gd name="T102" fmla="*/ 15 w 859"/>
                <a:gd name="T103" fmla="*/ 10 h 470"/>
                <a:gd name="T104" fmla="*/ 14 w 859"/>
                <a:gd name="T105" fmla="*/ 12 h 470"/>
                <a:gd name="T106" fmla="*/ 14 w 859"/>
                <a:gd name="T107" fmla="*/ 13 h 470"/>
                <a:gd name="T108" fmla="*/ 13 w 859"/>
                <a:gd name="T109" fmla="*/ 14 h 470"/>
                <a:gd name="T110" fmla="*/ 12 w 859"/>
                <a:gd name="T111" fmla="*/ 15 h 470"/>
                <a:gd name="T112" fmla="*/ 11 w 859"/>
                <a:gd name="T113" fmla="*/ 16 h 47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9"/>
                <a:gd name="T172" fmla="*/ 0 h 470"/>
                <a:gd name="T173" fmla="*/ 859 w 859"/>
                <a:gd name="T174" fmla="*/ 470 h 47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9" h="470">
                  <a:moveTo>
                    <a:pt x="282" y="442"/>
                  </a:moveTo>
                  <a:lnTo>
                    <a:pt x="283" y="456"/>
                  </a:lnTo>
                  <a:lnTo>
                    <a:pt x="285" y="470"/>
                  </a:lnTo>
                  <a:lnTo>
                    <a:pt x="306" y="467"/>
                  </a:lnTo>
                  <a:lnTo>
                    <a:pt x="324" y="462"/>
                  </a:lnTo>
                  <a:lnTo>
                    <a:pt x="338" y="453"/>
                  </a:lnTo>
                  <a:lnTo>
                    <a:pt x="348" y="445"/>
                  </a:lnTo>
                  <a:lnTo>
                    <a:pt x="353" y="440"/>
                  </a:lnTo>
                  <a:lnTo>
                    <a:pt x="360" y="436"/>
                  </a:lnTo>
                  <a:lnTo>
                    <a:pt x="374" y="435"/>
                  </a:lnTo>
                  <a:lnTo>
                    <a:pt x="388" y="437"/>
                  </a:lnTo>
                  <a:lnTo>
                    <a:pt x="412" y="435"/>
                  </a:lnTo>
                  <a:lnTo>
                    <a:pt x="427" y="437"/>
                  </a:lnTo>
                  <a:lnTo>
                    <a:pt x="437" y="438"/>
                  </a:lnTo>
                  <a:lnTo>
                    <a:pt x="449" y="442"/>
                  </a:lnTo>
                  <a:lnTo>
                    <a:pt x="465" y="445"/>
                  </a:lnTo>
                  <a:lnTo>
                    <a:pt x="484" y="446"/>
                  </a:lnTo>
                  <a:lnTo>
                    <a:pt x="511" y="443"/>
                  </a:lnTo>
                  <a:lnTo>
                    <a:pt x="538" y="437"/>
                  </a:lnTo>
                  <a:lnTo>
                    <a:pt x="563" y="432"/>
                  </a:lnTo>
                  <a:lnTo>
                    <a:pt x="586" y="428"/>
                  </a:lnTo>
                  <a:lnTo>
                    <a:pt x="598" y="424"/>
                  </a:lnTo>
                  <a:lnTo>
                    <a:pt x="613" y="419"/>
                  </a:lnTo>
                  <a:lnTo>
                    <a:pt x="632" y="411"/>
                  </a:lnTo>
                  <a:lnTo>
                    <a:pt x="651" y="406"/>
                  </a:lnTo>
                  <a:lnTo>
                    <a:pt x="672" y="399"/>
                  </a:lnTo>
                  <a:lnTo>
                    <a:pt x="692" y="390"/>
                  </a:lnTo>
                  <a:lnTo>
                    <a:pt x="706" y="381"/>
                  </a:lnTo>
                  <a:lnTo>
                    <a:pt x="719" y="370"/>
                  </a:lnTo>
                  <a:lnTo>
                    <a:pt x="736" y="354"/>
                  </a:lnTo>
                  <a:lnTo>
                    <a:pt x="753" y="340"/>
                  </a:lnTo>
                  <a:lnTo>
                    <a:pt x="774" y="329"/>
                  </a:lnTo>
                  <a:lnTo>
                    <a:pt x="795" y="320"/>
                  </a:lnTo>
                  <a:lnTo>
                    <a:pt x="819" y="310"/>
                  </a:lnTo>
                  <a:lnTo>
                    <a:pt x="835" y="300"/>
                  </a:lnTo>
                  <a:lnTo>
                    <a:pt x="846" y="286"/>
                  </a:lnTo>
                  <a:lnTo>
                    <a:pt x="855" y="269"/>
                  </a:lnTo>
                  <a:lnTo>
                    <a:pt x="859" y="246"/>
                  </a:lnTo>
                  <a:lnTo>
                    <a:pt x="859" y="220"/>
                  </a:lnTo>
                  <a:lnTo>
                    <a:pt x="856" y="197"/>
                  </a:lnTo>
                  <a:lnTo>
                    <a:pt x="848" y="176"/>
                  </a:lnTo>
                  <a:lnTo>
                    <a:pt x="838" y="158"/>
                  </a:lnTo>
                  <a:lnTo>
                    <a:pt x="824" y="140"/>
                  </a:lnTo>
                  <a:lnTo>
                    <a:pt x="806" y="125"/>
                  </a:lnTo>
                  <a:lnTo>
                    <a:pt x="785" y="111"/>
                  </a:lnTo>
                  <a:lnTo>
                    <a:pt x="763" y="104"/>
                  </a:lnTo>
                  <a:lnTo>
                    <a:pt x="733" y="95"/>
                  </a:lnTo>
                  <a:lnTo>
                    <a:pt x="700" y="87"/>
                  </a:lnTo>
                  <a:lnTo>
                    <a:pt x="676" y="77"/>
                  </a:lnTo>
                  <a:lnTo>
                    <a:pt x="651" y="66"/>
                  </a:lnTo>
                  <a:lnTo>
                    <a:pt x="630" y="52"/>
                  </a:lnTo>
                  <a:lnTo>
                    <a:pt x="605" y="32"/>
                  </a:lnTo>
                  <a:lnTo>
                    <a:pt x="582" y="18"/>
                  </a:lnTo>
                  <a:lnTo>
                    <a:pt x="555" y="8"/>
                  </a:lnTo>
                  <a:lnTo>
                    <a:pt x="526" y="2"/>
                  </a:lnTo>
                  <a:lnTo>
                    <a:pt x="493" y="0"/>
                  </a:lnTo>
                  <a:lnTo>
                    <a:pt x="464" y="0"/>
                  </a:lnTo>
                  <a:lnTo>
                    <a:pt x="426" y="4"/>
                  </a:lnTo>
                  <a:lnTo>
                    <a:pt x="394" y="8"/>
                  </a:lnTo>
                  <a:lnTo>
                    <a:pt x="367" y="12"/>
                  </a:lnTo>
                  <a:lnTo>
                    <a:pt x="340" y="13"/>
                  </a:lnTo>
                  <a:lnTo>
                    <a:pt x="318" y="17"/>
                  </a:lnTo>
                  <a:lnTo>
                    <a:pt x="283" y="31"/>
                  </a:lnTo>
                  <a:lnTo>
                    <a:pt x="248" y="41"/>
                  </a:lnTo>
                  <a:lnTo>
                    <a:pt x="222" y="46"/>
                  </a:lnTo>
                  <a:lnTo>
                    <a:pt x="200" y="46"/>
                  </a:lnTo>
                  <a:lnTo>
                    <a:pt x="172" y="40"/>
                  </a:lnTo>
                  <a:lnTo>
                    <a:pt x="150" y="37"/>
                  </a:lnTo>
                  <a:lnTo>
                    <a:pt x="131" y="37"/>
                  </a:lnTo>
                  <a:lnTo>
                    <a:pt x="109" y="41"/>
                  </a:lnTo>
                  <a:lnTo>
                    <a:pt x="92" y="48"/>
                  </a:lnTo>
                  <a:lnTo>
                    <a:pt x="66" y="61"/>
                  </a:lnTo>
                  <a:lnTo>
                    <a:pt x="23" y="88"/>
                  </a:lnTo>
                  <a:lnTo>
                    <a:pt x="6" y="104"/>
                  </a:lnTo>
                  <a:lnTo>
                    <a:pt x="0" y="113"/>
                  </a:lnTo>
                  <a:lnTo>
                    <a:pt x="0" y="120"/>
                  </a:lnTo>
                  <a:lnTo>
                    <a:pt x="10" y="124"/>
                  </a:lnTo>
                  <a:lnTo>
                    <a:pt x="21" y="128"/>
                  </a:lnTo>
                  <a:lnTo>
                    <a:pt x="37" y="137"/>
                  </a:lnTo>
                  <a:lnTo>
                    <a:pt x="57" y="144"/>
                  </a:lnTo>
                  <a:lnTo>
                    <a:pt x="78" y="150"/>
                  </a:lnTo>
                  <a:lnTo>
                    <a:pt x="102" y="156"/>
                  </a:lnTo>
                  <a:lnTo>
                    <a:pt x="131" y="162"/>
                  </a:lnTo>
                  <a:lnTo>
                    <a:pt x="160" y="165"/>
                  </a:lnTo>
                  <a:lnTo>
                    <a:pt x="184" y="165"/>
                  </a:lnTo>
                  <a:lnTo>
                    <a:pt x="225" y="161"/>
                  </a:lnTo>
                  <a:lnTo>
                    <a:pt x="263" y="155"/>
                  </a:lnTo>
                  <a:lnTo>
                    <a:pt x="293" y="153"/>
                  </a:lnTo>
                  <a:lnTo>
                    <a:pt x="311" y="154"/>
                  </a:lnTo>
                  <a:lnTo>
                    <a:pt x="328" y="158"/>
                  </a:lnTo>
                  <a:lnTo>
                    <a:pt x="342" y="164"/>
                  </a:lnTo>
                  <a:lnTo>
                    <a:pt x="352" y="172"/>
                  </a:lnTo>
                  <a:lnTo>
                    <a:pt x="360" y="183"/>
                  </a:lnTo>
                  <a:lnTo>
                    <a:pt x="372" y="193"/>
                  </a:lnTo>
                  <a:lnTo>
                    <a:pt x="385" y="205"/>
                  </a:lnTo>
                  <a:lnTo>
                    <a:pt x="395" y="220"/>
                  </a:lnTo>
                  <a:lnTo>
                    <a:pt x="404" y="235"/>
                  </a:lnTo>
                  <a:lnTo>
                    <a:pt x="407" y="249"/>
                  </a:lnTo>
                  <a:lnTo>
                    <a:pt x="408" y="263"/>
                  </a:lnTo>
                  <a:lnTo>
                    <a:pt x="405" y="279"/>
                  </a:lnTo>
                  <a:lnTo>
                    <a:pt x="396" y="295"/>
                  </a:lnTo>
                  <a:lnTo>
                    <a:pt x="386" y="312"/>
                  </a:lnTo>
                  <a:lnTo>
                    <a:pt x="378" y="332"/>
                  </a:lnTo>
                  <a:lnTo>
                    <a:pt x="372" y="351"/>
                  </a:lnTo>
                  <a:lnTo>
                    <a:pt x="364" y="378"/>
                  </a:lnTo>
                  <a:lnTo>
                    <a:pt x="358" y="391"/>
                  </a:lnTo>
                  <a:lnTo>
                    <a:pt x="346" y="408"/>
                  </a:lnTo>
                  <a:lnTo>
                    <a:pt x="333" y="420"/>
                  </a:lnTo>
                  <a:lnTo>
                    <a:pt x="316" y="431"/>
                  </a:lnTo>
                  <a:lnTo>
                    <a:pt x="299" y="437"/>
                  </a:lnTo>
                  <a:lnTo>
                    <a:pt x="282" y="442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07" name="Freeform 23"/>
            <p:cNvSpPr>
              <a:spLocks/>
            </p:cNvSpPr>
            <p:nvPr/>
          </p:nvSpPr>
          <p:spPr bwMode="auto">
            <a:xfrm>
              <a:off x="3030" y="3609"/>
              <a:ext cx="159" cy="104"/>
            </a:xfrm>
            <a:custGeom>
              <a:avLst/>
              <a:gdLst>
                <a:gd name="T0" fmla="*/ 6 w 478"/>
                <a:gd name="T1" fmla="*/ 0 h 310"/>
                <a:gd name="T2" fmla="*/ 7 w 478"/>
                <a:gd name="T3" fmla="*/ 0 h 310"/>
                <a:gd name="T4" fmla="*/ 9 w 478"/>
                <a:gd name="T5" fmla="*/ 0 h 310"/>
                <a:gd name="T6" fmla="*/ 10 w 478"/>
                <a:gd name="T7" fmla="*/ 0 h 310"/>
                <a:gd name="T8" fmla="*/ 11 w 478"/>
                <a:gd name="T9" fmla="*/ 1 h 310"/>
                <a:gd name="T10" fmla="*/ 12 w 478"/>
                <a:gd name="T11" fmla="*/ 2 h 310"/>
                <a:gd name="T12" fmla="*/ 12 w 478"/>
                <a:gd name="T13" fmla="*/ 3 h 310"/>
                <a:gd name="T14" fmla="*/ 14 w 478"/>
                <a:gd name="T15" fmla="*/ 3 h 310"/>
                <a:gd name="T16" fmla="*/ 16 w 478"/>
                <a:gd name="T17" fmla="*/ 3 h 310"/>
                <a:gd name="T18" fmla="*/ 16 w 478"/>
                <a:gd name="T19" fmla="*/ 4 h 310"/>
                <a:gd name="T20" fmla="*/ 17 w 478"/>
                <a:gd name="T21" fmla="*/ 4 h 310"/>
                <a:gd name="T22" fmla="*/ 17 w 478"/>
                <a:gd name="T23" fmla="*/ 5 h 310"/>
                <a:gd name="T24" fmla="*/ 17 w 478"/>
                <a:gd name="T25" fmla="*/ 6 h 310"/>
                <a:gd name="T26" fmla="*/ 18 w 478"/>
                <a:gd name="T27" fmla="*/ 7 h 310"/>
                <a:gd name="T28" fmla="*/ 17 w 478"/>
                <a:gd name="T29" fmla="*/ 8 h 310"/>
                <a:gd name="T30" fmla="*/ 16 w 478"/>
                <a:gd name="T31" fmla="*/ 8 h 310"/>
                <a:gd name="T32" fmla="*/ 15 w 478"/>
                <a:gd name="T33" fmla="*/ 9 h 310"/>
                <a:gd name="T34" fmla="*/ 15 w 478"/>
                <a:gd name="T35" fmla="*/ 10 h 310"/>
                <a:gd name="T36" fmla="*/ 14 w 478"/>
                <a:gd name="T37" fmla="*/ 11 h 310"/>
                <a:gd name="T38" fmla="*/ 13 w 478"/>
                <a:gd name="T39" fmla="*/ 12 h 310"/>
                <a:gd name="T40" fmla="*/ 12 w 478"/>
                <a:gd name="T41" fmla="*/ 12 h 310"/>
                <a:gd name="T42" fmla="*/ 10 w 478"/>
                <a:gd name="T43" fmla="*/ 11 h 310"/>
                <a:gd name="T44" fmla="*/ 10 w 478"/>
                <a:gd name="T45" fmla="*/ 11 h 310"/>
                <a:gd name="T46" fmla="*/ 9 w 478"/>
                <a:gd name="T47" fmla="*/ 11 h 310"/>
                <a:gd name="T48" fmla="*/ 8 w 478"/>
                <a:gd name="T49" fmla="*/ 10 h 310"/>
                <a:gd name="T50" fmla="*/ 7 w 478"/>
                <a:gd name="T51" fmla="*/ 10 h 310"/>
                <a:gd name="T52" fmla="*/ 7 w 478"/>
                <a:gd name="T53" fmla="*/ 10 h 310"/>
                <a:gd name="T54" fmla="*/ 5 w 478"/>
                <a:gd name="T55" fmla="*/ 10 h 310"/>
                <a:gd name="T56" fmla="*/ 5 w 478"/>
                <a:gd name="T57" fmla="*/ 10 h 310"/>
                <a:gd name="T58" fmla="*/ 4 w 478"/>
                <a:gd name="T59" fmla="*/ 10 h 310"/>
                <a:gd name="T60" fmla="*/ 3 w 478"/>
                <a:gd name="T61" fmla="*/ 10 h 310"/>
                <a:gd name="T62" fmla="*/ 2 w 478"/>
                <a:gd name="T63" fmla="*/ 10 h 310"/>
                <a:gd name="T64" fmla="*/ 1 w 478"/>
                <a:gd name="T65" fmla="*/ 9 h 310"/>
                <a:gd name="T66" fmla="*/ 1 w 478"/>
                <a:gd name="T67" fmla="*/ 9 h 310"/>
                <a:gd name="T68" fmla="*/ 0 w 478"/>
                <a:gd name="T69" fmla="*/ 9 h 310"/>
                <a:gd name="T70" fmla="*/ 0 w 478"/>
                <a:gd name="T71" fmla="*/ 9 h 310"/>
                <a:gd name="T72" fmla="*/ 1 w 478"/>
                <a:gd name="T73" fmla="*/ 8 h 310"/>
                <a:gd name="T74" fmla="*/ 2 w 478"/>
                <a:gd name="T75" fmla="*/ 7 h 310"/>
                <a:gd name="T76" fmla="*/ 3 w 478"/>
                <a:gd name="T77" fmla="*/ 6 h 310"/>
                <a:gd name="T78" fmla="*/ 5 w 478"/>
                <a:gd name="T79" fmla="*/ 6 h 310"/>
                <a:gd name="T80" fmla="*/ 6 w 478"/>
                <a:gd name="T81" fmla="*/ 5 h 310"/>
                <a:gd name="T82" fmla="*/ 6 w 478"/>
                <a:gd name="T83" fmla="*/ 3 h 310"/>
                <a:gd name="T84" fmla="*/ 6 w 478"/>
                <a:gd name="T85" fmla="*/ 1 h 3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78"/>
                <a:gd name="T130" fmla="*/ 0 h 310"/>
                <a:gd name="T131" fmla="*/ 478 w 478"/>
                <a:gd name="T132" fmla="*/ 310 h 3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78" h="310">
                  <a:moveTo>
                    <a:pt x="156" y="15"/>
                  </a:moveTo>
                  <a:lnTo>
                    <a:pt x="172" y="8"/>
                  </a:lnTo>
                  <a:lnTo>
                    <a:pt x="185" y="3"/>
                  </a:lnTo>
                  <a:lnTo>
                    <a:pt x="200" y="1"/>
                  </a:lnTo>
                  <a:lnTo>
                    <a:pt x="213" y="0"/>
                  </a:lnTo>
                  <a:lnTo>
                    <a:pt x="230" y="1"/>
                  </a:lnTo>
                  <a:lnTo>
                    <a:pt x="244" y="2"/>
                  </a:lnTo>
                  <a:lnTo>
                    <a:pt x="259" y="6"/>
                  </a:lnTo>
                  <a:lnTo>
                    <a:pt x="277" y="14"/>
                  </a:lnTo>
                  <a:lnTo>
                    <a:pt x="291" y="23"/>
                  </a:lnTo>
                  <a:lnTo>
                    <a:pt x="305" y="35"/>
                  </a:lnTo>
                  <a:lnTo>
                    <a:pt x="316" y="47"/>
                  </a:lnTo>
                  <a:lnTo>
                    <a:pt x="328" y="63"/>
                  </a:lnTo>
                  <a:lnTo>
                    <a:pt x="336" y="71"/>
                  </a:lnTo>
                  <a:lnTo>
                    <a:pt x="348" y="76"/>
                  </a:lnTo>
                  <a:lnTo>
                    <a:pt x="372" y="79"/>
                  </a:lnTo>
                  <a:lnTo>
                    <a:pt x="414" y="82"/>
                  </a:lnTo>
                  <a:lnTo>
                    <a:pt x="426" y="84"/>
                  </a:lnTo>
                  <a:lnTo>
                    <a:pt x="437" y="89"/>
                  </a:lnTo>
                  <a:lnTo>
                    <a:pt x="445" y="94"/>
                  </a:lnTo>
                  <a:lnTo>
                    <a:pt x="450" y="102"/>
                  </a:lnTo>
                  <a:lnTo>
                    <a:pt x="453" y="113"/>
                  </a:lnTo>
                  <a:lnTo>
                    <a:pt x="456" y="125"/>
                  </a:lnTo>
                  <a:lnTo>
                    <a:pt x="458" y="137"/>
                  </a:lnTo>
                  <a:lnTo>
                    <a:pt x="463" y="148"/>
                  </a:lnTo>
                  <a:lnTo>
                    <a:pt x="472" y="166"/>
                  </a:lnTo>
                  <a:lnTo>
                    <a:pt x="476" y="179"/>
                  </a:lnTo>
                  <a:lnTo>
                    <a:pt x="478" y="192"/>
                  </a:lnTo>
                  <a:lnTo>
                    <a:pt x="475" y="202"/>
                  </a:lnTo>
                  <a:lnTo>
                    <a:pt x="470" y="212"/>
                  </a:lnTo>
                  <a:lnTo>
                    <a:pt x="463" y="218"/>
                  </a:lnTo>
                  <a:lnTo>
                    <a:pt x="444" y="228"/>
                  </a:lnTo>
                  <a:lnTo>
                    <a:pt x="424" y="237"/>
                  </a:lnTo>
                  <a:lnTo>
                    <a:pt x="411" y="247"/>
                  </a:lnTo>
                  <a:lnTo>
                    <a:pt x="401" y="256"/>
                  </a:lnTo>
                  <a:lnTo>
                    <a:pt x="394" y="267"/>
                  </a:lnTo>
                  <a:lnTo>
                    <a:pt x="384" y="287"/>
                  </a:lnTo>
                  <a:lnTo>
                    <a:pt x="376" y="298"/>
                  </a:lnTo>
                  <a:lnTo>
                    <a:pt x="366" y="305"/>
                  </a:lnTo>
                  <a:lnTo>
                    <a:pt x="355" y="309"/>
                  </a:lnTo>
                  <a:lnTo>
                    <a:pt x="337" y="310"/>
                  </a:lnTo>
                  <a:lnTo>
                    <a:pt x="317" y="309"/>
                  </a:lnTo>
                  <a:lnTo>
                    <a:pt x="298" y="305"/>
                  </a:lnTo>
                  <a:lnTo>
                    <a:pt x="276" y="296"/>
                  </a:lnTo>
                  <a:lnTo>
                    <a:pt x="268" y="294"/>
                  </a:lnTo>
                  <a:lnTo>
                    <a:pt x="254" y="290"/>
                  </a:lnTo>
                  <a:lnTo>
                    <a:pt x="238" y="285"/>
                  </a:lnTo>
                  <a:lnTo>
                    <a:pt x="227" y="280"/>
                  </a:lnTo>
                  <a:lnTo>
                    <a:pt x="210" y="270"/>
                  </a:lnTo>
                  <a:lnTo>
                    <a:pt x="199" y="265"/>
                  </a:lnTo>
                  <a:lnTo>
                    <a:pt x="184" y="263"/>
                  </a:lnTo>
                  <a:lnTo>
                    <a:pt x="177" y="263"/>
                  </a:lnTo>
                  <a:lnTo>
                    <a:pt x="161" y="263"/>
                  </a:lnTo>
                  <a:lnTo>
                    <a:pt x="142" y="265"/>
                  </a:lnTo>
                  <a:lnTo>
                    <a:pt x="134" y="265"/>
                  </a:lnTo>
                  <a:lnTo>
                    <a:pt x="112" y="268"/>
                  </a:lnTo>
                  <a:lnTo>
                    <a:pt x="84" y="267"/>
                  </a:lnTo>
                  <a:lnTo>
                    <a:pt x="72" y="265"/>
                  </a:lnTo>
                  <a:lnTo>
                    <a:pt x="60" y="261"/>
                  </a:lnTo>
                  <a:lnTo>
                    <a:pt x="50" y="254"/>
                  </a:lnTo>
                  <a:lnTo>
                    <a:pt x="41" y="250"/>
                  </a:lnTo>
                  <a:lnTo>
                    <a:pt x="31" y="247"/>
                  </a:lnTo>
                  <a:lnTo>
                    <a:pt x="26" y="246"/>
                  </a:lnTo>
                  <a:lnTo>
                    <a:pt x="20" y="243"/>
                  </a:lnTo>
                  <a:lnTo>
                    <a:pt x="12" y="242"/>
                  </a:lnTo>
                  <a:lnTo>
                    <a:pt x="6" y="239"/>
                  </a:lnTo>
                  <a:lnTo>
                    <a:pt x="1" y="234"/>
                  </a:lnTo>
                  <a:lnTo>
                    <a:pt x="0" y="229"/>
                  </a:lnTo>
                  <a:lnTo>
                    <a:pt x="14" y="220"/>
                  </a:lnTo>
                  <a:lnTo>
                    <a:pt x="27" y="209"/>
                  </a:lnTo>
                  <a:lnTo>
                    <a:pt x="44" y="193"/>
                  </a:lnTo>
                  <a:lnTo>
                    <a:pt x="61" y="179"/>
                  </a:lnTo>
                  <a:lnTo>
                    <a:pt x="82" y="168"/>
                  </a:lnTo>
                  <a:lnTo>
                    <a:pt x="103" y="159"/>
                  </a:lnTo>
                  <a:lnTo>
                    <a:pt x="127" y="149"/>
                  </a:lnTo>
                  <a:lnTo>
                    <a:pt x="143" y="139"/>
                  </a:lnTo>
                  <a:lnTo>
                    <a:pt x="154" y="125"/>
                  </a:lnTo>
                  <a:lnTo>
                    <a:pt x="163" y="108"/>
                  </a:lnTo>
                  <a:lnTo>
                    <a:pt x="167" y="85"/>
                  </a:lnTo>
                  <a:lnTo>
                    <a:pt x="167" y="59"/>
                  </a:lnTo>
                  <a:lnTo>
                    <a:pt x="164" y="36"/>
                  </a:lnTo>
                  <a:lnTo>
                    <a:pt x="156" y="15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08" name="Freeform 24"/>
            <p:cNvSpPr>
              <a:spLocks/>
            </p:cNvSpPr>
            <p:nvPr/>
          </p:nvSpPr>
          <p:spPr bwMode="auto">
            <a:xfrm>
              <a:off x="2822" y="3686"/>
              <a:ext cx="55" cy="33"/>
            </a:xfrm>
            <a:custGeom>
              <a:avLst/>
              <a:gdLst>
                <a:gd name="T0" fmla="*/ 0 w 165"/>
                <a:gd name="T1" fmla="*/ 0 h 100"/>
                <a:gd name="T2" fmla="*/ 0 w 165"/>
                <a:gd name="T3" fmla="*/ 1 h 100"/>
                <a:gd name="T4" fmla="*/ 1 w 165"/>
                <a:gd name="T5" fmla="*/ 1 h 100"/>
                <a:gd name="T6" fmla="*/ 1 w 165"/>
                <a:gd name="T7" fmla="*/ 1 h 100"/>
                <a:gd name="T8" fmla="*/ 2 w 165"/>
                <a:gd name="T9" fmla="*/ 1 h 100"/>
                <a:gd name="T10" fmla="*/ 3 w 165"/>
                <a:gd name="T11" fmla="*/ 2 h 100"/>
                <a:gd name="T12" fmla="*/ 3 w 165"/>
                <a:gd name="T13" fmla="*/ 3 h 100"/>
                <a:gd name="T14" fmla="*/ 4 w 165"/>
                <a:gd name="T15" fmla="*/ 3 h 100"/>
                <a:gd name="T16" fmla="*/ 5 w 165"/>
                <a:gd name="T17" fmla="*/ 4 h 100"/>
                <a:gd name="T18" fmla="*/ 5 w 165"/>
                <a:gd name="T19" fmla="*/ 4 h 100"/>
                <a:gd name="T20" fmla="*/ 5 w 165"/>
                <a:gd name="T21" fmla="*/ 4 h 100"/>
                <a:gd name="T22" fmla="*/ 5 w 165"/>
                <a:gd name="T23" fmla="*/ 4 h 100"/>
                <a:gd name="T24" fmla="*/ 5 w 165"/>
                <a:gd name="T25" fmla="*/ 4 h 100"/>
                <a:gd name="T26" fmla="*/ 5 w 165"/>
                <a:gd name="T27" fmla="*/ 4 h 100"/>
                <a:gd name="T28" fmla="*/ 6 w 165"/>
                <a:gd name="T29" fmla="*/ 3 h 100"/>
                <a:gd name="T30" fmla="*/ 6 w 165"/>
                <a:gd name="T31" fmla="*/ 3 h 100"/>
                <a:gd name="T32" fmla="*/ 6 w 165"/>
                <a:gd name="T33" fmla="*/ 3 h 100"/>
                <a:gd name="T34" fmla="*/ 6 w 165"/>
                <a:gd name="T35" fmla="*/ 2 h 100"/>
                <a:gd name="T36" fmla="*/ 6 w 165"/>
                <a:gd name="T37" fmla="*/ 2 h 100"/>
                <a:gd name="T38" fmla="*/ 6 w 165"/>
                <a:gd name="T39" fmla="*/ 2 h 100"/>
                <a:gd name="T40" fmla="*/ 5 w 165"/>
                <a:gd name="T41" fmla="*/ 1 h 100"/>
                <a:gd name="T42" fmla="*/ 5 w 165"/>
                <a:gd name="T43" fmla="*/ 1 h 100"/>
                <a:gd name="T44" fmla="*/ 5 w 165"/>
                <a:gd name="T45" fmla="*/ 1 h 100"/>
                <a:gd name="T46" fmla="*/ 4 w 165"/>
                <a:gd name="T47" fmla="*/ 1 h 100"/>
                <a:gd name="T48" fmla="*/ 3 w 165"/>
                <a:gd name="T49" fmla="*/ 0 h 100"/>
                <a:gd name="T50" fmla="*/ 3 w 165"/>
                <a:gd name="T51" fmla="*/ 0 h 100"/>
                <a:gd name="T52" fmla="*/ 2 w 165"/>
                <a:gd name="T53" fmla="*/ 0 h 100"/>
                <a:gd name="T54" fmla="*/ 2 w 165"/>
                <a:gd name="T55" fmla="*/ 0 h 100"/>
                <a:gd name="T56" fmla="*/ 1 w 165"/>
                <a:gd name="T57" fmla="*/ 0 h 100"/>
                <a:gd name="T58" fmla="*/ 0 w 165"/>
                <a:gd name="T59" fmla="*/ 0 h 100"/>
                <a:gd name="T60" fmla="*/ 0 w 165"/>
                <a:gd name="T61" fmla="*/ 0 h 1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5"/>
                <a:gd name="T94" fmla="*/ 0 h 100"/>
                <a:gd name="T95" fmla="*/ 165 w 165"/>
                <a:gd name="T96" fmla="*/ 100 h 10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5" h="100">
                  <a:moveTo>
                    <a:pt x="0" y="13"/>
                  </a:moveTo>
                  <a:lnTo>
                    <a:pt x="7" y="17"/>
                  </a:lnTo>
                  <a:lnTo>
                    <a:pt x="19" y="19"/>
                  </a:lnTo>
                  <a:lnTo>
                    <a:pt x="31" y="26"/>
                  </a:lnTo>
                  <a:lnTo>
                    <a:pt x="49" y="38"/>
                  </a:lnTo>
                  <a:lnTo>
                    <a:pt x="72" y="58"/>
                  </a:lnTo>
                  <a:lnTo>
                    <a:pt x="92" y="78"/>
                  </a:lnTo>
                  <a:lnTo>
                    <a:pt x="111" y="92"/>
                  </a:lnTo>
                  <a:lnTo>
                    <a:pt x="124" y="98"/>
                  </a:lnTo>
                  <a:lnTo>
                    <a:pt x="132" y="100"/>
                  </a:lnTo>
                  <a:lnTo>
                    <a:pt x="140" y="99"/>
                  </a:lnTo>
                  <a:lnTo>
                    <a:pt x="147" y="98"/>
                  </a:lnTo>
                  <a:lnTo>
                    <a:pt x="155" y="95"/>
                  </a:lnTo>
                  <a:lnTo>
                    <a:pt x="165" y="91"/>
                  </a:lnTo>
                  <a:lnTo>
                    <a:pt x="165" y="88"/>
                  </a:lnTo>
                  <a:lnTo>
                    <a:pt x="163" y="66"/>
                  </a:lnTo>
                  <a:lnTo>
                    <a:pt x="159" y="54"/>
                  </a:lnTo>
                  <a:lnTo>
                    <a:pt x="155" y="43"/>
                  </a:lnTo>
                  <a:lnTo>
                    <a:pt x="148" y="35"/>
                  </a:lnTo>
                  <a:lnTo>
                    <a:pt x="137" y="31"/>
                  </a:lnTo>
                  <a:lnTo>
                    <a:pt x="123" y="26"/>
                  </a:lnTo>
                  <a:lnTo>
                    <a:pt x="107" y="18"/>
                  </a:lnTo>
                  <a:lnTo>
                    <a:pt x="90" y="10"/>
                  </a:lnTo>
                  <a:lnTo>
                    <a:pt x="76" y="4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31" y="5"/>
                  </a:lnTo>
                  <a:lnTo>
                    <a:pt x="12" y="1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09" name="Freeform 25"/>
            <p:cNvSpPr>
              <a:spLocks/>
            </p:cNvSpPr>
            <p:nvPr/>
          </p:nvSpPr>
          <p:spPr bwMode="auto">
            <a:xfrm>
              <a:off x="3030" y="3615"/>
              <a:ext cx="56" cy="71"/>
            </a:xfrm>
            <a:custGeom>
              <a:avLst/>
              <a:gdLst>
                <a:gd name="T0" fmla="*/ 0 w 166"/>
                <a:gd name="T1" fmla="*/ 8 h 213"/>
                <a:gd name="T2" fmla="*/ 1 w 166"/>
                <a:gd name="T3" fmla="*/ 8 h 213"/>
                <a:gd name="T4" fmla="*/ 1 w 166"/>
                <a:gd name="T5" fmla="*/ 7 h 213"/>
                <a:gd name="T6" fmla="*/ 2 w 166"/>
                <a:gd name="T7" fmla="*/ 7 h 213"/>
                <a:gd name="T8" fmla="*/ 2 w 166"/>
                <a:gd name="T9" fmla="*/ 6 h 213"/>
                <a:gd name="T10" fmla="*/ 3 w 166"/>
                <a:gd name="T11" fmla="*/ 6 h 213"/>
                <a:gd name="T12" fmla="*/ 4 w 166"/>
                <a:gd name="T13" fmla="*/ 5 h 213"/>
                <a:gd name="T14" fmla="*/ 5 w 166"/>
                <a:gd name="T15" fmla="*/ 5 h 213"/>
                <a:gd name="T16" fmla="*/ 5 w 166"/>
                <a:gd name="T17" fmla="*/ 5 h 213"/>
                <a:gd name="T18" fmla="*/ 6 w 166"/>
                <a:gd name="T19" fmla="*/ 4 h 213"/>
                <a:gd name="T20" fmla="*/ 6 w 166"/>
                <a:gd name="T21" fmla="*/ 3 h 213"/>
                <a:gd name="T22" fmla="*/ 6 w 166"/>
                <a:gd name="T23" fmla="*/ 3 h 213"/>
                <a:gd name="T24" fmla="*/ 6 w 166"/>
                <a:gd name="T25" fmla="*/ 2 h 213"/>
                <a:gd name="T26" fmla="*/ 6 w 166"/>
                <a:gd name="T27" fmla="*/ 1 h 213"/>
                <a:gd name="T28" fmla="*/ 6 w 166"/>
                <a:gd name="T29" fmla="*/ 0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6"/>
                <a:gd name="T46" fmla="*/ 0 h 213"/>
                <a:gd name="T47" fmla="*/ 166 w 166"/>
                <a:gd name="T48" fmla="*/ 213 h 2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6" h="213">
                  <a:moveTo>
                    <a:pt x="0" y="213"/>
                  </a:moveTo>
                  <a:lnTo>
                    <a:pt x="14" y="204"/>
                  </a:lnTo>
                  <a:lnTo>
                    <a:pt x="27" y="193"/>
                  </a:lnTo>
                  <a:lnTo>
                    <a:pt x="44" y="177"/>
                  </a:lnTo>
                  <a:lnTo>
                    <a:pt x="60" y="163"/>
                  </a:lnTo>
                  <a:lnTo>
                    <a:pt x="81" y="152"/>
                  </a:lnTo>
                  <a:lnTo>
                    <a:pt x="102" y="143"/>
                  </a:lnTo>
                  <a:lnTo>
                    <a:pt x="126" y="133"/>
                  </a:lnTo>
                  <a:lnTo>
                    <a:pt x="142" y="123"/>
                  </a:lnTo>
                  <a:lnTo>
                    <a:pt x="153" y="109"/>
                  </a:lnTo>
                  <a:lnTo>
                    <a:pt x="162" y="94"/>
                  </a:lnTo>
                  <a:lnTo>
                    <a:pt x="166" y="71"/>
                  </a:lnTo>
                  <a:lnTo>
                    <a:pt x="166" y="44"/>
                  </a:lnTo>
                  <a:lnTo>
                    <a:pt x="163" y="21"/>
                  </a:lnTo>
                  <a:lnTo>
                    <a:pt x="15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10" name="Freeform 26"/>
            <p:cNvSpPr>
              <a:spLocks/>
            </p:cNvSpPr>
            <p:nvPr/>
          </p:nvSpPr>
          <p:spPr bwMode="auto">
            <a:xfrm>
              <a:off x="3009" y="2533"/>
              <a:ext cx="116" cy="105"/>
            </a:xfrm>
            <a:custGeom>
              <a:avLst/>
              <a:gdLst>
                <a:gd name="T0" fmla="*/ 4 w 348"/>
                <a:gd name="T1" fmla="*/ 10 h 315"/>
                <a:gd name="T2" fmla="*/ 6 w 348"/>
                <a:gd name="T3" fmla="*/ 9 h 315"/>
                <a:gd name="T4" fmla="*/ 6 w 348"/>
                <a:gd name="T5" fmla="*/ 8 h 315"/>
                <a:gd name="T6" fmla="*/ 7 w 348"/>
                <a:gd name="T7" fmla="*/ 7 h 315"/>
                <a:gd name="T8" fmla="*/ 8 w 348"/>
                <a:gd name="T9" fmla="*/ 6 h 315"/>
                <a:gd name="T10" fmla="*/ 10 w 348"/>
                <a:gd name="T11" fmla="*/ 5 h 315"/>
                <a:gd name="T12" fmla="*/ 11 w 348"/>
                <a:gd name="T13" fmla="*/ 3 h 315"/>
                <a:gd name="T14" fmla="*/ 12 w 348"/>
                <a:gd name="T15" fmla="*/ 1 h 315"/>
                <a:gd name="T16" fmla="*/ 12 w 348"/>
                <a:gd name="T17" fmla="*/ 1 h 315"/>
                <a:gd name="T18" fmla="*/ 11 w 348"/>
                <a:gd name="T19" fmla="*/ 2 h 315"/>
                <a:gd name="T20" fmla="*/ 11 w 348"/>
                <a:gd name="T21" fmla="*/ 4 h 315"/>
                <a:gd name="T22" fmla="*/ 10 w 348"/>
                <a:gd name="T23" fmla="*/ 4 h 315"/>
                <a:gd name="T24" fmla="*/ 9 w 348"/>
                <a:gd name="T25" fmla="*/ 2 h 315"/>
                <a:gd name="T26" fmla="*/ 9 w 348"/>
                <a:gd name="T27" fmla="*/ 1 h 315"/>
                <a:gd name="T28" fmla="*/ 9 w 348"/>
                <a:gd name="T29" fmla="*/ 0 h 315"/>
                <a:gd name="T30" fmla="*/ 8 w 348"/>
                <a:gd name="T31" fmla="*/ 0 h 315"/>
                <a:gd name="T32" fmla="*/ 8 w 348"/>
                <a:gd name="T33" fmla="*/ 1 h 315"/>
                <a:gd name="T34" fmla="*/ 9 w 348"/>
                <a:gd name="T35" fmla="*/ 3 h 315"/>
                <a:gd name="T36" fmla="*/ 9 w 348"/>
                <a:gd name="T37" fmla="*/ 4 h 315"/>
                <a:gd name="T38" fmla="*/ 9 w 348"/>
                <a:gd name="T39" fmla="*/ 4 h 315"/>
                <a:gd name="T40" fmla="*/ 7 w 348"/>
                <a:gd name="T41" fmla="*/ 4 h 315"/>
                <a:gd name="T42" fmla="*/ 6 w 348"/>
                <a:gd name="T43" fmla="*/ 5 h 315"/>
                <a:gd name="T44" fmla="*/ 5 w 348"/>
                <a:gd name="T45" fmla="*/ 5 h 315"/>
                <a:gd name="T46" fmla="*/ 5 w 348"/>
                <a:gd name="T47" fmla="*/ 4 h 315"/>
                <a:gd name="T48" fmla="*/ 4 w 348"/>
                <a:gd name="T49" fmla="*/ 3 h 315"/>
                <a:gd name="T50" fmla="*/ 3 w 348"/>
                <a:gd name="T51" fmla="*/ 3 h 315"/>
                <a:gd name="T52" fmla="*/ 4 w 348"/>
                <a:gd name="T53" fmla="*/ 4 h 315"/>
                <a:gd name="T54" fmla="*/ 5 w 348"/>
                <a:gd name="T55" fmla="*/ 5 h 315"/>
                <a:gd name="T56" fmla="*/ 5 w 348"/>
                <a:gd name="T57" fmla="*/ 5 h 315"/>
                <a:gd name="T58" fmla="*/ 4 w 348"/>
                <a:gd name="T59" fmla="*/ 6 h 315"/>
                <a:gd name="T60" fmla="*/ 3 w 348"/>
                <a:gd name="T61" fmla="*/ 7 h 315"/>
                <a:gd name="T62" fmla="*/ 3 w 348"/>
                <a:gd name="T63" fmla="*/ 6 h 315"/>
                <a:gd name="T64" fmla="*/ 2 w 348"/>
                <a:gd name="T65" fmla="*/ 5 h 315"/>
                <a:gd name="T66" fmla="*/ 2 w 348"/>
                <a:gd name="T67" fmla="*/ 3 h 315"/>
                <a:gd name="T68" fmla="*/ 2 w 348"/>
                <a:gd name="T69" fmla="*/ 1 h 315"/>
                <a:gd name="T70" fmla="*/ 2 w 348"/>
                <a:gd name="T71" fmla="*/ 1 h 315"/>
                <a:gd name="T72" fmla="*/ 2 w 348"/>
                <a:gd name="T73" fmla="*/ 1 h 315"/>
                <a:gd name="T74" fmla="*/ 2 w 348"/>
                <a:gd name="T75" fmla="*/ 3 h 315"/>
                <a:gd name="T76" fmla="*/ 2 w 348"/>
                <a:gd name="T77" fmla="*/ 4 h 315"/>
                <a:gd name="T78" fmla="*/ 1 w 348"/>
                <a:gd name="T79" fmla="*/ 5 h 315"/>
                <a:gd name="T80" fmla="*/ 1 w 348"/>
                <a:gd name="T81" fmla="*/ 3 h 315"/>
                <a:gd name="T82" fmla="*/ 1 w 348"/>
                <a:gd name="T83" fmla="*/ 2 h 315"/>
                <a:gd name="T84" fmla="*/ 0 w 348"/>
                <a:gd name="T85" fmla="*/ 1 h 315"/>
                <a:gd name="T86" fmla="*/ 0 w 348"/>
                <a:gd name="T87" fmla="*/ 2 h 315"/>
                <a:gd name="T88" fmla="*/ 0 w 348"/>
                <a:gd name="T89" fmla="*/ 4 h 315"/>
                <a:gd name="T90" fmla="*/ 1 w 348"/>
                <a:gd name="T91" fmla="*/ 6 h 315"/>
                <a:gd name="T92" fmla="*/ 1 w 348"/>
                <a:gd name="T93" fmla="*/ 8 h 315"/>
                <a:gd name="T94" fmla="*/ 0 w 348"/>
                <a:gd name="T95" fmla="*/ 10 h 31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8"/>
                <a:gd name="T145" fmla="*/ 0 h 315"/>
                <a:gd name="T146" fmla="*/ 348 w 348"/>
                <a:gd name="T147" fmla="*/ 315 h 31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8" h="315">
                  <a:moveTo>
                    <a:pt x="90" y="315"/>
                  </a:moveTo>
                  <a:lnTo>
                    <a:pt x="94" y="290"/>
                  </a:lnTo>
                  <a:lnTo>
                    <a:pt x="102" y="278"/>
                  </a:lnTo>
                  <a:lnTo>
                    <a:pt x="115" y="267"/>
                  </a:lnTo>
                  <a:lnTo>
                    <a:pt x="133" y="258"/>
                  </a:lnTo>
                  <a:lnTo>
                    <a:pt x="149" y="249"/>
                  </a:lnTo>
                  <a:lnTo>
                    <a:pt x="163" y="239"/>
                  </a:lnTo>
                  <a:lnTo>
                    <a:pt x="170" y="232"/>
                  </a:lnTo>
                  <a:lnTo>
                    <a:pt x="173" y="220"/>
                  </a:lnTo>
                  <a:lnTo>
                    <a:pt x="174" y="200"/>
                  </a:lnTo>
                  <a:lnTo>
                    <a:pt x="176" y="190"/>
                  </a:lnTo>
                  <a:lnTo>
                    <a:pt x="180" y="180"/>
                  </a:lnTo>
                  <a:lnTo>
                    <a:pt x="189" y="169"/>
                  </a:lnTo>
                  <a:lnTo>
                    <a:pt x="204" y="158"/>
                  </a:lnTo>
                  <a:lnTo>
                    <a:pt x="220" y="150"/>
                  </a:lnTo>
                  <a:lnTo>
                    <a:pt x="241" y="142"/>
                  </a:lnTo>
                  <a:lnTo>
                    <a:pt x="262" y="133"/>
                  </a:lnTo>
                  <a:lnTo>
                    <a:pt x="281" y="123"/>
                  </a:lnTo>
                  <a:lnTo>
                    <a:pt x="291" y="112"/>
                  </a:lnTo>
                  <a:lnTo>
                    <a:pt x="299" y="100"/>
                  </a:lnTo>
                  <a:lnTo>
                    <a:pt x="307" y="81"/>
                  </a:lnTo>
                  <a:lnTo>
                    <a:pt x="316" y="58"/>
                  </a:lnTo>
                  <a:lnTo>
                    <a:pt x="323" y="42"/>
                  </a:lnTo>
                  <a:lnTo>
                    <a:pt x="332" y="31"/>
                  </a:lnTo>
                  <a:lnTo>
                    <a:pt x="341" y="23"/>
                  </a:lnTo>
                  <a:lnTo>
                    <a:pt x="348" y="19"/>
                  </a:lnTo>
                  <a:lnTo>
                    <a:pt x="333" y="17"/>
                  </a:lnTo>
                  <a:lnTo>
                    <a:pt x="326" y="23"/>
                  </a:lnTo>
                  <a:lnTo>
                    <a:pt x="317" y="34"/>
                  </a:lnTo>
                  <a:lnTo>
                    <a:pt x="309" y="47"/>
                  </a:lnTo>
                  <a:lnTo>
                    <a:pt x="303" y="66"/>
                  </a:lnTo>
                  <a:lnTo>
                    <a:pt x="294" y="84"/>
                  </a:lnTo>
                  <a:lnTo>
                    <a:pt x="286" y="98"/>
                  </a:lnTo>
                  <a:lnTo>
                    <a:pt x="274" y="108"/>
                  </a:lnTo>
                  <a:lnTo>
                    <a:pt x="266" y="112"/>
                  </a:lnTo>
                  <a:lnTo>
                    <a:pt x="263" y="99"/>
                  </a:lnTo>
                  <a:lnTo>
                    <a:pt x="258" y="88"/>
                  </a:lnTo>
                  <a:lnTo>
                    <a:pt x="250" y="75"/>
                  </a:lnTo>
                  <a:lnTo>
                    <a:pt x="243" y="63"/>
                  </a:lnTo>
                  <a:lnTo>
                    <a:pt x="239" y="48"/>
                  </a:lnTo>
                  <a:lnTo>
                    <a:pt x="237" y="34"/>
                  </a:lnTo>
                  <a:lnTo>
                    <a:pt x="232" y="21"/>
                  </a:lnTo>
                  <a:lnTo>
                    <a:pt x="231" y="14"/>
                  </a:lnTo>
                  <a:lnTo>
                    <a:pt x="232" y="8"/>
                  </a:lnTo>
                  <a:lnTo>
                    <a:pt x="236" y="2"/>
                  </a:lnTo>
                  <a:lnTo>
                    <a:pt x="228" y="0"/>
                  </a:lnTo>
                  <a:lnTo>
                    <a:pt x="224" y="8"/>
                  </a:lnTo>
                  <a:lnTo>
                    <a:pt x="224" y="14"/>
                  </a:lnTo>
                  <a:lnTo>
                    <a:pt x="224" y="21"/>
                  </a:lnTo>
                  <a:lnTo>
                    <a:pt x="227" y="34"/>
                  </a:lnTo>
                  <a:lnTo>
                    <a:pt x="230" y="51"/>
                  </a:lnTo>
                  <a:lnTo>
                    <a:pt x="232" y="66"/>
                  </a:lnTo>
                  <a:lnTo>
                    <a:pt x="238" y="79"/>
                  </a:lnTo>
                  <a:lnTo>
                    <a:pt x="244" y="91"/>
                  </a:lnTo>
                  <a:lnTo>
                    <a:pt x="249" y="102"/>
                  </a:lnTo>
                  <a:lnTo>
                    <a:pt x="249" y="108"/>
                  </a:lnTo>
                  <a:lnTo>
                    <a:pt x="247" y="111"/>
                  </a:lnTo>
                  <a:lnTo>
                    <a:pt x="241" y="114"/>
                  </a:lnTo>
                  <a:lnTo>
                    <a:pt x="230" y="116"/>
                  </a:lnTo>
                  <a:lnTo>
                    <a:pt x="216" y="115"/>
                  </a:lnTo>
                  <a:lnTo>
                    <a:pt x="203" y="116"/>
                  </a:lnTo>
                  <a:lnTo>
                    <a:pt x="195" y="119"/>
                  </a:lnTo>
                  <a:lnTo>
                    <a:pt x="186" y="124"/>
                  </a:lnTo>
                  <a:lnTo>
                    <a:pt x="178" y="131"/>
                  </a:lnTo>
                  <a:lnTo>
                    <a:pt x="165" y="137"/>
                  </a:lnTo>
                  <a:lnTo>
                    <a:pt x="152" y="145"/>
                  </a:lnTo>
                  <a:lnTo>
                    <a:pt x="151" y="136"/>
                  </a:lnTo>
                  <a:lnTo>
                    <a:pt x="148" y="129"/>
                  </a:lnTo>
                  <a:lnTo>
                    <a:pt x="141" y="123"/>
                  </a:lnTo>
                  <a:lnTo>
                    <a:pt x="133" y="116"/>
                  </a:lnTo>
                  <a:lnTo>
                    <a:pt x="123" y="113"/>
                  </a:lnTo>
                  <a:lnTo>
                    <a:pt x="112" y="108"/>
                  </a:lnTo>
                  <a:lnTo>
                    <a:pt x="104" y="99"/>
                  </a:lnTo>
                  <a:lnTo>
                    <a:pt x="97" y="90"/>
                  </a:lnTo>
                  <a:lnTo>
                    <a:pt x="94" y="81"/>
                  </a:lnTo>
                  <a:lnTo>
                    <a:pt x="87" y="84"/>
                  </a:lnTo>
                  <a:lnTo>
                    <a:pt x="90" y="91"/>
                  </a:lnTo>
                  <a:lnTo>
                    <a:pt x="95" y="102"/>
                  </a:lnTo>
                  <a:lnTo>
                    <a:pt x="104" y="112"/>
                  </a:lnTo>
                  <a:lnTo>
                    <a:pt x="115" y="120"/>
                  </a:lnTo>
                  <a:lnTo>
                    <a:pt x="128" y="126"/>
                  </a:lnTo>
                  <a:lnTo>
                    <a:pt x="135" y="132"/>
                  </a:lnTo>
                  <a:lnTo>
                    <a:pt x="141" y="142"/>
                  </a:lnTo>
                  <a:lnTo>
                    <a:pt x="141" y="144"/>
                  </a:lnTo>
                  <a:lnTo>
                    <a:pt x="139" y="147"/>
                  </a:lnTo>
                  <a:lnTo>
                    <a:pt x="128" y="150"/>
                  </a:lnTo>
                  <a:lnTo>
                    <a:pt x="113" y="153"/>
                  </a:lnTo>
                  <a:lnTo>
                    <a:pt x="101" y="156"/>
                  </a:lnTo>
                  <a:lnTo>
                    <a:pt x="92" y="160"/>
                  </a:lnTo>
                  <a:lnTo>
                    <a:pt x="85" y="168"/>
                  </a:lnTo>
                  <a:lnTo>
                    <a:pt x="81" y="177"/>
                  </a:lnTo>
                  <a:lnTo>
                    <a:pt x="78" y="191"/>
                  </a:lnTo>
                  <a:lnTo>
                    <a:pt x="77" y="167"/>
                  </a:lnTo>
                  <a:lnTo>
                    <a:pt x="76" y="161"/>
                  </a:lnTo>
                  <a:lnTo>
                    <a:pt x="73" y="156"/>
                  </a:lnTo>
                  <a:lnTo>
                    <a:pt x="66" y="146"/>
                  </a:lnTo>
                  <a:lnTo>
                    <a:pt x="58" y="130"/>
                  </a:lnTo>
                  <a:lnTo>
                    <a:pt x="52" y="110"/>
                  </a:lnTo>
                  <a:lnTo>
                    <a:pt x="52" y="90"/>
                  </a:lnTo>
                  <a:lnTo>
                    <a:pt x="54" y="74"/>
                  </a:lnTo>
                  <a:lnTo>
                    <a:pt x="54" y="70"/>
                  </a:lnTo>
                  <a:lnTo>
                    <a:pt x="56" y="48"/>
                  </a:lnTo>
                  <a:lnTo>
                    <a:pt x="59" y="36"/>
                  </a:lnTo>
                  <a:lnTo>
                    <a:pt x="63" y="25"/>
                  </a:lnTo>
                  <a:lnTo>
                    <a:pt x="70" y="17"/>
                  </a:lnTo>
                  <a:lnTo>
                    <a:pt x="58" y="21"/>
                  </a:lnTo>
                  <a:lnTo>
                    <a:pt x="54" y="29"/>
                  </a:lnTo>
                  <a:lnTo>
                    <a:pt x="48" y="40"/>
                  </a:lnTo>
                  <a:lnTo>
                    <a:pt x="46" y="54"/>
                  </a:lnTo>
                  <a:lnTo>
                    <a:pt x="44" y="71"/>
                  </a:lnTo>
                  <a:lnTo>
                    <a:pt x="44" y="81"/>
                  </a:lnTo>
                  <a:lnTo>
                    <a:pt x="42" y="98"/>
                  </a:lnTo>
                  <a:lnTo>
                    <a:pt x="42" y="113"/>
                  </a:lnTo>
                  <a:lnTo>
                    <a:pt x="40" y="125"/>
                  </a:lnTo>
                  <a:lnTo>
                    <a:pt x="37" y="142"/>
                  </a:lnTo>
                  <a:lnTo>
                    <a:pt x="28" y="131"/>
                  </a:lnTo>
                  <a:lnTo>
                    <a:pt x="23" y="119"/>
                  </a:lnTo>
                  <a:lnTo>
                    <a:pt x="18" y="108"/>
                  </a:lnTo>
                  <a:lnTo>
                    <a:pt x="16" y="92"/>
                  </a:lnTo>
                  <a:lnTo>
                    <a:pt x="16" y="78"/>
                  </a:lnTo>
                  <a:lnTo>
                    <a:pt x="16" y="66"/>
                  </a:lnTo>
                  <a:lnTo>
                    <a:pt x="17" y="59"/>
                  </a:lnTo>
                  <a:lnTo>
                    <a:pt x="20" y="43"/>
                  </a:lnTo>
                  <a:lnTo>
                    <a:pt x="22" y="34"/>
                  </a:lnTo>
                  <a:lnTo>
                    <a:pt x="5" y="34"/>
                  </a:lnTo>
                  <a:lnTo>
                    <a:pt x="4" y="47"/>
                  </a:lnTo>
                  <a:lnTo>
                    <a:pt x="2" y="63"/>
                  </a:lnTo>
                  <a:lnTo>
                    <a:pt x="0" y="79"/>
                  </a:lnTo>
                  <a:lnTo>
                    <a:pt x="0" y="96"/>
                  </a:lnTo>
                  <a:lnTo>
                    <a:pt x="2" y="116"/>
                  </a:lnTo>
                  <a:lnTo>
                    <a:pt x="8" y="134"/>
                  </a:lnTo>
                  <a:lnTo>
                    <a:pt x="16" y="154"/>
                  </a:lnTo>
                  <a:lnTo>
                    <a:pt x="22" y="170"/>
                  </a:lnTo>
                  <a:lnTo>
                    <a:pt x="25" y="188"/>
                  </a:lnTo>
                  <a:lnTo>
                    <a:pt x="26" y="206"/>
                  </a:lnTo>
                  <a:lnTo>
                    <a:pt x="24" y="228"/>
                  </a:lnTo>
                  <a:lnTo>
                    <a:pt x="20" y="246"/>
                  </a:lnTo>
                  <a:lnTo>
                    <a:pt x="12" y="262"/>
                  </a:lnTo>
                  <a:lnTo>
                    <a:pt x="3" y="271"/>
                  </a:lnTo>
                  <a:lnTo>
                    <a:pt x="90" y="31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11" name="Freeform 27"/>
            <p:cNvSpPr>
              <a:spLocks/>
            </p:cNvSpPr>
            <p:nvPr/>
          </p:nvSpPr>
          <p:spPr bwMode="auto">
            <a:xfrm>
              <a:off x="2970" y="2623"/>
              <a:ext cx="101" cy="160"/>
            </a:xfrm>
            <a:custGeom>
              <a:avLst/>
              <a:gdLst>
                <a:gd name="T0" fmla="*/ 3 w 304"/>
                <a:gd name="T1" fmla="*/ 2 h 479"/>
                <a:gd name="T2" fmla="*/ 3 w 304"/>
                <a:gd name="T3" fmla="*/ 2 h 479"/>
                <a:gd name="T4" fmla="*/ 3 w 304"/>
                <a:gd name="T5" fmla="*/ 3 h 479"/>
                <a:gd name="T6" fmla="*/ 2 w 304"/>
                <a:gd name="T7" fmla="*/ 5 h 479"/>
                <a:gd name="T8" fmla="*/ 3 w 304"/>
                <a:gd name="T9" fmla="*/ 6 h 479"/>
                <a:gd name="T10" fmla="*/ 3 w 304"/>
                <a:gd name="T11" fmla="*/ 7 h 479"/>
                <a:gd name="T12" fmla="*/ 2 w 304"/>
                <a:gd name="T13" fmla="*/ 8 h 479"/>
                <a:gd name="T14" fmla="*/ 2 w 304"/>
                <a:gd name="T15" fmla="*/ 9 h 479"/>
                <a:gd name="T16" fmla="*/ 2 w 304"/>
                <a:gd name="T17" fmla="*/ 11 h 479"/>
                <a:gd name="T18" fmla="*/ 3 w 304"/>
                <a:gd name="T19" fmla="*/ 12 h 479"/>
                <a:gd name="T20" fmla="*/ 3 w 304"/>
                <a:gd name="T21" fmla="*/ 14 h 479"/>
                <a:gd name="T22" fmla="*/ 2 w 304"/>
                <a:gd name="T23" fmla="*/ 15 h 479"/>
                <a:gd name="T24" fmla="*/ 1 w 304"/>
                <a:gd name="T25" fmla="*/ 16 h 479"/>
                <a:gd name="T26" fmla="*/ 1 w 304"/>
                <a:gd name="T27" fmla="*/ 17 h 479"/>
                <a:gd name="T28" fmla="*/ 2 w 304"/>
                <a:gd name="T29" fmla="*/ 17 h 479"/>
                <a:gd name="T30" fmla="*/ 4 w 304"/>
                <a:gd name="T31" fmla="*/ 17 h 479"/>
                <a:gd name="T32" fmla="*/ 4 w 304"/>
                <a:gd name="T33" fmla="*/ 17 h 479"/>
                <a:gd name="T34" fmla="*/ 5 w 304"/>
                <a:gd name="T35" fmla="*/ 17 h 479"/>
                <a:gd name="T36" fmla="*/ 5 w 304"/>
                <a:gd name="T37" fmla="*/ 17 h 479"/>
                <a:gd name="T38" fmla="*/ 5 w 304"/>
                <a:gd name="T39" fmla="*/ 18 h 479"/>
                <a:gd name="T40" fmla="*/ 5 w 304"/>
                <a:gd name="T41" fmla="*/ 17 h 479"/>
                <a:gd name="T42" fmla="*/ 6 w 304"/>
                <a:gd name="T43" fmla="*/ 17 h 479"/>
                <a:gd name="T44" fmla="*/ 7 w 304"/>
                <a:gd name="T45" fmla="*/ 16 h 479"/>
                <a:gd name="T46" fmla="*/ 9 w 304"/>
                <a:gd name="T47" fmla="*/ 16 h 479"/>
                <a:gd name="T48" fmla="*/ 10 w 304"/>
                <a:gd name="T49" fmla="*/ 16 h 479"/>
                <a:gd name="T50" fmla="*/ 11 w 304"/>
                <a:gd name="T51" fmla="*/ 17 h 479"/>
                <a:gd name="T52" fmla="*/ 10 w 304"/>
                <a:gd name="T53" fmla="*/ 16 h 479"/>
                <a:gd name="T54" fmla="*/ 10 w 304"/>
                <a:gd name="T55" fmla="*/ 15 h 479"/>
                <a:gd name="T56" fmla="*/ 9 w 304"/>
                <a:gd name="T57" fmla="*/ 14 h 479"/>
                <a:gd name="T58" fmla="*/ 8 w 304"/>
                <a:gd name="T59" fmla="*/ 12 h 479"/>
                <a:gd name="T60" fmla="*/ 7 w 304"/>
                <a:gd name="T61" fmla="*/ 10 h 479"/>
                <a:gd name="T62" fmla="*/ 6 w 304"/>
                <a:gd name="T63" fmla="*/ 8 h 479"/>
                <a:gd name="T64" fmla="*/ 6 w 304"/>
                <a:gd name="T65" fmla="*/ 7 h 479"/>
                <a:gd name="T66" fmla="*/ 6 w 304"/>
                <a:gd name="T67" fmla="*/ 5 h 479"/>
                <a:gd name="T68" fmla="*/ 7 w 304"/>
                <a:gd name="T69" fmla="*/ 4 h 479"/>
                <a:gd name="T70" fmla="*/ 7 w 304"/>
                <a:gd name="T71" fmla="*/ 3 h 479"/>
                <a:gd name="T72" fmla="*/ 8 w 304"/>
                <a:gd name="T73" fmla="*/ 2 h 479"/>
                <a:gd name="T74" fmla="*/ 3 w 304"/>
                <a:gd name="T75" fmla="*/ 1 h 47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4"/>
                <a:gd name="T115" fmla="*/ 0 h 479"/>
                <a:gd name="T116" fmla="*/ 304 w 304"/>
                <a:gd name="T117" fmla="*/ 479 h 47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4" h="479">
                  <a:moveTo>
                    <a:pt x="88" y="29"/>
                  </a:moveTo>
                  <a:lnTo>
                    <a:pt x="94" y="42"/>
                  </a:lnTo>
                  <a:lnTo>
                    <a:pt x="96" y="55"/>
                  </a:lnTo>
                  <a:lnTo>
                    <a:pt x="92" y="66"/>
                  </a:lnTo>
                  <a:lnTo>
                    <a:pt x="84" y="79"/>
                  </a:lnTo>
                  <a:lnTo>
                    <a:pt x="75" y="93"/>
                  </a:lnTo>
                  <a:lnTo>
                    <a:pt x="68" y="110"/>
                  </a:lnTo>
                  <a:lnTo>
                    <a:pt x="66" y="128"/>
                  </a:lnTo>
                  <a:lnTo>
                    <a:pt x="67" y="146"/>
                  </a:lnTo>
                  <a:lnTo>
                    <a:pt x="72" y="163"/>
                  </a:lnTo>
                  <a:lnTo>
                    <a:pt x="75" y="175"/>
                  </a:lnTo>
                  <a:lnTo>
                    <a:pt x="74" y="183"/>
                  </a:lnTo>
                  <a:lnTo>
                    <a:pt x="68" y="199"/>
                  </a:lnTo>
                  <a:lnTo>
                    <a:pt x="65" y="213"/>
                  </a:lnTo>
                  <a:lnTo>
                    <a:pt x="63" y="231"/>
                  </a:lnTo>
                  <a:lnTo>
                    <a:pt x="64" y="255"/>
                  </a:lnTo>
                  <a:lnTo>
                    <a:pt x="63" y="274"/>
                  </a:lnTo>
                  <a:lnTo>
                    <a:pt x="63" y="292"/>
                  </a:lnTo>
                  <a:lnTo>
                    <a:pt x="67" y="313"/>
                  </a:lnTo>
                  <a:lnTo>
                    <a:pt x="70" y="329"/>
                  </a:lnTo>
                  <a:lnTo>
                    <a:pt x="72" y="350"/>
                  </a:lnTo>
                  <a:lnTo>
                    <a:pt x="71" y="380"/>
                  </a:lnTo>
                  <a:lnTo>
                    <a:pt x="66" y="400"/>
                  </a:lnTo>
                  <a:lnTo>
                    <a:pt x="61" y="416"/>
                  </a:lnTo>
                  <a:lnTo>
                    <a:pt x="50" y="428"/>
                  </a:lnTo>
                  <a:lnTo>
                    <a:pt x="36" y="439"/>
                  </a:lnTo>
                  <a:lnTo>
                    <a:pt x="0" y="458"/>
                  </a:lnTo>
                  <a:lnTo>
                    <a:pt x="19" y="453"/>
                  </a:lnTo>
                  <a:lnTo>
                    <a:pt x="38" y="451"/>
                  </a:lnTo>
                  <a:lnTo>
                    <a:pt x="59" y="453"/>
                  </a:lnTo>
                  <a:lnTo>
                    <a:pt x="78" y="458"/>
                  </a:lnTo>
                  <a:lnTo>
                    <a:pt x="96" y="462"/>
                  </a:lnTo>
                  <a:lnTo>
                    <a:pt x="110" y="464"/>
                  </a:lnTo>
                  <a:lnTo>
                    <a:pt x="121" y="462"/>
                  </a:lnTo>
                  <a:lnTo>
                    <a:pt x="130" y="456"/>
                  </a:lnTo>
                  <a:lnTo>
                    <a:pt x="138" y="446"/>
                  </a:lnTo>
                  <a:lnTo>
                    <a:pt x="146" y="426"/>
                  </a:lnTo>
                  <a:lnTo>
                    <a:pt x="142" y="446"/>
                  </a:lnTo>
                  <a:lnTo>
                    <a:pt x="141" y="459"/>
                  </a:lnTo>
                  <a:lnTo>
                    <a:pt x="138" y="475"/>
                  </a:lnTo>
                  <a:lnTo>
                    <a:pt x="138" y="479"/>
                  </a:lnTo>
                  <a:lnTo>
                    <a:pt x="145" y="471"/>
                  </a:lnTo>
                  <a:lnTo>
                    <a:pt x="154" y="459"/>
                  </a:lnTo>
                  <a:lnTo>
                    <a:pt x="164" y="448"/>
                  </a:lnTo>
                  <a:lnTo>
                    <a:pt x="178" y="438"/>
                  </a:lnTo>
                  <a:lnTo>
                    <a:pt x="192" y="434"/>
                  </a:lnTo>
                  <a:lnTo>
                    <a:pt x="212" y="432"/>
                  </a:lnTo>
                  <a:lnTo>
                    <a:pt x="231" y="432"/>
                  </a:lnTo>
                  <a:lnTo>
                    <a:pt x="251" y="435"/>
                  </a:lnTo>
                  <a:lnTo>
                    <a:pt x="267" y="438"/>
                  </a:lnTo>
                  <a:lnTo>
                    <a:pt x="288" y="441"/>
                  </a:lnTo>
                  <a:lnTo>
                    <a:pt x="304" y="446"/>
                  </a:lnTo>
                  <a:lnTo>
                    <a:pt x="288" y="438"/>
                  </a:lnTo>
                  <a:lnTo>
                    <a:pt x="274" y="427"/>
                  </a:lnTo>
                  <a:lnTo>
                    <a:pt x="266" y="419"/>
                  </a:lnTo>
                  <a:lnTo>
                    <a:pt x="262" y="412"/>
                  </a:lnTo>
                  <a:lnTo>
                    <a:pt x="248" y="390"/>
                  </a:lnTo>
                  <a:lnTo>
                    <a:pt x="241" y="368"/>
                  </a:lnTo>
                  <a:lnTo>
                    <a:pt x="234" y="346"/>
                  </a:lnTo>
                  <a:lnTo>
                    <a:pt x="226" y="324"/>
                  </a:lnTo>
                  <a:lnTo>
                    <a:pt x="215" y="304"/>
                  </a:lnTo>
                  <a:lnTo>
                    <a:pt x="200" y="279"/>
                  </a:lnTo>
                  <a:lnTo>
                    <a:pt x="179" y="250"/>
                  </a:lnTo>
                  <a:lnTo>
                    <a:pt x="161" y="217"/>
                  </a:lnTo>
                  <a:lnTo>
                    <a:pt x="158" y="198"/>
                  </a:lnTo>
                  <a:lnTo>
                    <a:pt x="158" y="179"/>
                  </a:lnTo>
                  <a:lnTo>
                    <a:pt x="161" y="159"/>
                  </a:lnTo>
                  <a:lnTo>
                    <a:pt x="165" y="144"/>
                  </a:lnTo>
                  <a:lnTo>
                    <a:pt x="174" y="125"/>
                  </a:lnTo>
                  <a:lnTo>
                    <a:pt x="184" y="111"/>
                  </a:lnTo>
                  <a:lnTo>
                    <a:pt x="191" y="99"/>
                  </a:lnTo>
                  <a:lnTo>
                    <a:pt x="196" y="88"/>
                  </a:lnTo>
                  <a:lnTo>
                    <a:pt x="201" y="62"/>
                  </a:lnTo>
                  <a:lnTo>
                    <a:pt x="208" y="44"/>
                  </a:lnTo>
                  <a:lnTo>
                    <a:pt x="121" y="0"/>
                  </a:lnTo>
                  <a:lnTo>
                    <a:pt x="88" y="29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12" name="Freeform 28"/>
            <p:cNvSpPr>
              <a:spLocks/>
            </p:cNvSpPr>
            <p:nvPr/>
          </p:nvSpPr>
          <p:spPr bwMode="auto">
            <a:xfrm>
              <a:off x="2783" y="2532"/>
              <a:ext cx="228" cy="101"/>
            </a:xfrm>
            <a:custGeom>
              <a:avLst/>
              <a:gdLst>
                <a:gd name="T0" fmla="*/ 22 w 683"/>
                <a:gd name="T1" fmla="*/ 10 h 303"/>
                <a:gd name="T2" fmla="*/ 19 w 683"/>
                <a:gd name="T3" fmla="*/ 9 h 303"/>
                <a:gd name="T4" fmla="*/ 16 w 683"/>
                <a:gd name="T5" fmla="*/ 7 h 303"/>
                <a:gd name="T6" fmla="*/ 14 w 683"/>
                <a:gd name="T7" fmla="*/ 5 h 303"/>
                <a:gd name="T8" fmla="*/ 11 w 683"/>
                <a:gd name="T9" fmla="*/ 5 h 303"/>
                <a:gd name="T10" fmla="*/ 7 w 683"/>
                <a:gd name="T11" fmla="*/ 6 h 303"/>
                <a:gd name="T12" fmla="*/ 5 w 683"/>
                <a:gd name="T13" fmla="*/ 5 h 303"/>
                <a:gd name="T14" fmla="*/ 2 w 683"/>
                <a:gd name="T15" fmla="*/ 3 h 303"/>
                <a:gd name="T16" fmla="*/ 0 w 683"/>
                <a:gd name="T17" fmla="*/ 3 h 303"/>
                <a:gd name="T18" fmla="*/ 0 w 683"/>
                <a:gd name="T19" fmla="*/ 2 h 303"/>
                <a:gd name="T20" fmla="*/ 3 w 683"/>
                <a:gd name="T21" fmla="*/ 3 h 303"/>
                <a:gd name="T22" fmla="*/ 3 w 683"/>
                <a:gd name="T23" fmla="*/ 2 h 303"/>
                <a:gd name="T24" fmla="*/ 4 w 683"/>
                <a:gd name="T25" fmla="*/ 1 h 303"/>
                <a:gd name="T26" fmla="*/ 4 w 683"/>
                <a:gd name="T27" fmla="*/ 3 h 303"/>
                <a:gd name="T28" fmla="*/ 5 w 683"/>
                <a:gd name="T29" fmla="*/ 4 h 303"/>
                <a:gd name="T30" fmla="*/ 6 w 683"/>
                <a:gd name="T31" fmla="*/ 4 h 303"/>
                <a:gd name="T32" fmla="*/ 5 w 683"/>
                <a:gd name="T33" fmla="*/ 2 h 303"/>
                <a:gd name="T34" fmla="*/ 5 w 683"/>
                <a:gd name="T35" fmla="*/ 1 h 303"/>
                <a:gd name="T36" fmla="*/ 6 w 683"/>
                <a:gd name="T37" fmla="*/ 3 h 303"/>
                <a:gd name="T38" fmla="*/ 8 w 683"/>
                <a:gd name="T39" fmla="*/ 4 h 303"/>
                <a:gd name="T40" fmla="*/ 10 w 683"/>
                <a:gd name="T41" fmla="*/ 3 h 303"/>
                <a:gd name="T42" fmla="*/ 13 w 683"/>
                <a:gd name="T43" fmla="*/ 3 h 303"/>
                <a:gd name="T44" fmla="*/ 11 w 683"/>
                <a:gd name="T45" fmla="*/ 2 h 303"/>
                <a:gd name="T46" fmla="*/ 10 w 683"/>
                <a:gd name="T47" fmla="*/ 1 h 303"/>
                <a:gd name="T48" fmla="*/ 9 w 683"/>
                <a:gd name="T49" fmla="*/ 0 h 303"/>
                <a:gd name="T50" fmla="*/ 10 w 683"/>
                <a:gd name="T51" fmla="*/ 1 h 303"/>
                <a:gd name="T52" fmla="*/ 11 w 683"/>
                <a:gd name="T53" fmla="*/ 2 h 303"/>
                <a:gd name="T54" fmla="*/ 13 w 683"/>
                <a:gd name="T55" fmla="*/ 3 h 303"/>
                <a:gd name="T56" fmla="*/ 14 w 683"/>
                <a:gd name="T57" fmla="*/ 2 h 303"/>
                <a:gd name="T58" fmla="*/ 14 w 683"/>
                <a:gd name="T59" fmla="*/ 1 h 303"/>
                <a:gd name="T60" fmla="*/ 14 w 683"/>
                <a:gd name="T61" fmla="*/ 1 h 303"/>
                <a:gd name="T62" fmla="*/ 14 w 683"/>
                <a:gd name="T63" fmla="*/ 4 h 303"/>
                <a:gd name="T64" fmla="*/ 17 w 683"/>
                <a:gd name="T65" fmla="*/ 5 h 303"/>
                <a:gd name="T66" fmla="*/ 19 w 683"/>
                <a:gd name="T67" fmla="*/ 6 h 303"/>
                <a:gd name="T68" fmla="*/ 22 w 683"/>
                <a:gd name="T69" fmla="*/ 7 h 303"/>
                <a:gd name="T70" fmla="*/ 23 w 683"/>
                <a:gd name="T71" fmla="*/ 8 h 303"/>
                <a:gd name="T72" fmla="*/ 22 w 683"/>
                <a:gd name="T73" fmla="*/ 6 h 303"/>
                <a:gd name="T74" fmla="*/ 21 w 683"/>
                <a:gd name="T75" fmla="*/ 4 h 303"/>
                <a:gd name="T76" fmla="*/ 21 w 683"/>
                <a:gd name="T77" fmla="*/ 3 h 303"/>
                <a:gd name="T78" fmla="*/ 20 w 683"/>
                <a:gd name="T79" fmla="*/ 1 h 303"/>
                <a:gd name="T80" fmla="*/ 21 w 683"/>
                <a:gd name="T81" fmla="*/ 2 h 303"/>
                <a:gd name="T82" fmla="*/ 21 w 683"/>
                <a:gd name="T83" fmla="*/ 3 h 303"/>
                <a:gd name="T84" fmla="*/ 22 w 683"/>
                <a:gd name="T85" fmla="*/ 2 h 303"/>
                <a:gd name="T86" fmla="*/ 23 w 683"/>
                <a:gd name="T87" fmla="*/ 2 h 303"/>
                <a:gd name="T88" fmla="*/ 22 w 683"/>
                <a:gd name="T89" fmla="*/ 4 h 303"/>
                <a:gd name="T90" fmla="*/ 22 w 683"/>
                <a:gd name="T91" fmla="*/ 6 h 303"/>
                <a:gd name="T92" fmla="*/ 24 w 683"/>
                <a:gd name="T93" fmla="*/ 8 h 303"/>
                <a:gd name="T94" fmla="*/ 25 w 683"/>
                <a:gd name="T95" fmla="*/ 10 h 30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83"/>
                <a:gd name="T145" fmla="*/ 0 h 303"/>
                <a:gd name="T146" fmla="*/ 683 w 683"/>
                <a:gd name="T147" fmla="*/ 303 h 30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83" h="303">
                  <a:moveTo>
                    <a:pt x="650" y="303"/>
                  </a:moveTo>
                  <a:lnTo>
                    <a:pt x="640" y="292"/>
                  </a:lnTo>
                  <a:lnTo>
                    <a:pt x="618" y="275"/>
                  </a:lnTo>
                  <a:lnTo>
                    <a:pt x="594" y="261"/>
                  </a:lnTo>
                  <a:lnTo>
                    <a:pt x="567" y="249"/>
                  </a:lnTo>
                  <a:lnTo>
                    <a:pt x="544" y="243"/>
                  </a:lnTo>
                  <a:lnTo>
                    <a:pt x="524" y="239"/>
                  </a:lnTo>
                  <a:lnTo>
                    <a:pt x="504" y="235"/>
                  </a:lnTo>
                  <a:lnTo>
                    <a:pt x="485" y="227"/>
                  </a:lnTo>
                  <a:lnTo>
                    <a:pt x="466" y="217"/>
                  </a:lnTo>
                  <a:lnTo>
                    <a:pt x="454" y="208"/>
                  </a:lnTo>
                  <a:lnTo>
                    <a:pt x="437" y="194"/>
                  </a:lnTo>
                  <a:lnTo>
                    <a:pt x="421" y="178"/>
                  </a:lnTo>
                  <a:lnTo>
                    <a:pt x="403" y="161"/>
                  </a:lnTo>
                  <a:lnTo>
                    <a:pt x="390" y="151"/>
                  </a:lnTo>
                  <a:lnTo>
                    <a:pt x="375" y="145"/>
                  </a:lnTo>
                  <a:lnTo>
                    <a:pt x="357" y="139"/>
                  </a:lnTo>
                  <a:lnTo>
                    <a:pt x="338" y="136"/>
                  </a:lnTo>
                  <a:lnTo>
                    <a:pt x="317" y="135"/>
                  </a:lnTo>
                  <a:lnTo>
                    <a:pt x="296" y="135"/>
                  </a:lnTo>
                  <a:lnTo>
                    <a:pt x="271" y="137"/>
                  </a:lnTo>
                  <a:lnTo>
                    <a:pt x="247" y="140"/>
                  </a:lnTo>
                  <a:lnTo>
                    <a:pt x="224" y="146"/>
                  </a:lnTo>
                  <a:lnTo>
                    <a:pt x="199" y="149"/>
                  </a:lnTo>
                  <a:lnTo>
                    <a:pt x="179" y="148"/>
                  </a:lnTo>
                  <a:lnTo>
                    <a:pt x="158" y="145"/>
                  </a:lnTo>
                  <a:lnTo>
                    <a:pt x="140" y="139"/>
                  </a:lnTo>
                  <a:lnTo>
                    <a:pt x="124" y="129"/>
                  </a:lnTo>
                  <a:lnTo>
                    <a:pt x="108" y="116"/>
                  </a:lnTo>
                  <a:lnTo>
                    <a:pt x="94" y="105"/>
                  </a:lnTo>
                  <a:lnTo>
                    <a:pt x="80" y="97"/>
                  </a:lnTo>
                  <a:lnTo>
                    <a:pt x="64" y="92"/>
                  </a:lnTo>
                  <a:lnTo>
                    <a:pt x="46" y="87"/>
                  </a:lnTo>
                  <a:lnTo>
                    <a:pt x="26" y="80"/>
                  </a:lnTo>
                  <a:lnTo>
                    <a:pt x="15" y="76"/>
                  </a:lnTo>
                  <a:lnTo>
                    <a:pt x="9" y="70"/>
                  </a:lnTo>
                  <a:lnTo>
                    <a:pt x="4" y="66"/>
                  </a:lnTo>
                  <a:lnTo>
                    <a:pt x="0" y="51"/>
                  </a:lnTo>
                  <a:lnTo>
                    <a:pt x="7" y="49"/>
                  </a:lnTo>
                  <a:lnTo>
                    <a:pt x="11" y="59"/>
                  </a:lnTo>
                  <a:lnTo>
                    <a:pt x="15" y="67"/>
                  </a:lnTo>
                  <a:lnTo>
                    <a:pt x="24" y="70"/>
                  </a:lnTo>
                  <a:lnTo>
                    <a:pt x="46" y="77"/>
                  </a:lnTo>
                  <a:lnTo>
                    <a:pt x="70" y="84"/>
                  </a:lnTo>
                  <a:lnTo>
                    <a:pt x="86" y="88"/>
                  </a:lnTo>
                  <a:lnTo>
                    <a:pt x="92" y="90"/>
                  </a:lnTo>
                  <a:lnTo>
                    <a:pt x="91" y="79"/>
                  </a:lnTo>
                  <a:lnTo>
                    <a:pt x="91" y="66"/>
                  </a:lnTo>
                  <a:lnTo>
                    <a:pt x="91" y="49"/>
                  </a:lnTo>
                  <a:lnTo>
                    <a:pt x="92" y="32"/>
                  </a:lnTo>
                  <a:lnTo>
                    <a:pt x="92" y="18"/>
                  </a:lnTo>
                  <a:lnTo>
                    <a:pt x="98" y="18"/>
                  </a:lnTo>
                  <a:lnTo>
                    <a:pt x="97" y="31"/>
                  </a:lnTo>
                  <a:lnTo>
                    <a:pt x="97" y="49"/>
                  </a:lnTo>
                  <a:lnTo>
                    <a:pt x="100" y="67"/>
                  </a:lnTo>
                  <a:lnTo>
                    <a:pt x="104" y="82"/>
                  </a:lnTo>
                  <a:lnTo>
                    <a:pt x="111" y="91"/>
                  </a:lnTo>
                  <a:lnTo>
                    <a:pt x="118" y="96"/>
                  </a:lnTo>
                  <a:lnTo>
                    <a:pt x="129" y="103"/>
                  </a:lnTo>
                  <a:lnTo>
                    <a:pt x="142" y="108"/>
                  </a:lnTo>
                  <a:lnTo>
                    <a:pt x="158" y="112"/>
                  </a:lnTo>
                  <a:lnTo>
                    <a:pt x="175" y="115"/>
                  </a:lnTo>
                  <a:lnTo>
                    <a:pt x="187" y="115"/>
                  </a:lnTo>
                  <a:lnTo>
                    <a:pt x="175" y="106"/>
                  </a:lnTo>
                  <a:lnTo>
                    <a:pt x="161" y="95"/>
                  </a:lnTo>
                  <a:lnTo>
                    <a:pt x="150" y="84"/>
                  </a:lnTo>
                  <a:lnTo>
                    <a:pt x="141" y="70"/>
                  </a:lnTo>
                  <a:lnTo>
                    <a:pt x="137" y="58"/>
                  </a:lnTo>
                  <a:lnTo>
                    <a:pt x="134" y="43"/>
                  </a:lnTo>
                  <a:lnTo>
                    <a:pt x="132" y="32"/>
                  </a:lnTo>
                  <a:lnTo>
                    <a:pt x="134" y="21"/>
                  </a:lnTo>
                  <a:lnTo>
                    <a:pt x="141" y="22"/>
                  </a:lnTo>
                  <a:lnTo>
                    <a:pt x="141" y="28"/>
                  </a:lnTo>
                  <a:lnTo>
                    <a:pt x="141" y="44"/>
                  </a:lnTo>
                  <a:lnTo>
                    <a:pt x="145" y="58"/>
                  </a:lnTo>
                  <a:lnTo>
                    <a:pt x="151" y="70"/>
                  </a:lnTo>
                  <a:lnTo>
                    <a:pt x="162" y="82"/>
                  </a:lnTo>
                  <a:lnTo>
                    <a:pt x="174" y="93"/>
                  </a:lnTo>
                  <a:lnTo>
                    <a:pt x="190" y="102"/>
                  </a:lnTo>
                  <a:lnTo>
                    <a:pt x="205" y="110"/>
                  </a:lnTo>
                  <a:lnTo>
                    <a:pt x="219" y="112"/>
                  </a:lnTo>
                  <a:lnTo>
                    <a:pt x="236" y="106"/>
                  </a:lnTo>
                  <a:lnTo>
                    <a:pt x="254" y="100"/>
                  </a:lnTo>
                  <a:lnTo>
                    <a:pt x="275" y="94"/>
                  </a:lnTo>
                  <a:lnTo>
                    <a:pt x="298" y="90"/>
                  </a:lnTo>
                  <a:lnTo>
                    <a:pt x="312" y="90"/>
                  </a:lnTo>
                  <a:lnTo>
                    <a:pt x="329" y="91"/>
                  </a:lnTo>
                  <a:lnTo>
                    <a:pt x="350" y="94"/>
                  </a:lnTo>
                  <a:lnTo>
                    <a:pt x="329" y="78"/>
                  </a:lnTo>
                  <a:lnTo>
                    <a:pt x="317" y="69"/>
                  </a:lnTo>
                  <a:lnTo>
                    <a:pt x="301" y="61"/>
                  </a:lnTo>
                  <a:lnTo>
                    <a:pt x="287" y="56"/>
                  </a:lnTo>
                  <a:lnTo>
                    <a:pt x="279" y="50"/>
                  </a:lnTo>
                  <a:lnTo>
                    <a:pt x="274" y="47"/>
                  </a:lnTo>
                  <a:lnTo>
                    <a:pt x="272" y="43"/>
                  </a:lnTo>
                  <a:lnTo>
                    <a:pt x="266" y="33"/>
                  </a:lnTo>
                  <a:lnTo>
                    <a:pt x="262" y="22"/>
                  </a:lnTo>
                  <a:lnTo>
                    <a:pt x="258" y="13"/>
                  </a:lnTo>
                  <a:lnTo>
                    <a:pt x="250" y="1"/>
                  </a:lnTo>
                  <a:lnTo>
                    <a:pt x="255" y="0"/>
                  </a:lnTo>
                  <a:lnTo>
                    <a:pt x="263" y="10"/>
                  </a:lnTo>
                  <a:lnTo>
                    <a:pt x="267" y="18"/>
                  </a:lnTo>
                  <a:lnTo>
                    <a:pt x="272" y="27"/>
                  </a:lnTo>
                  <a:lnTo>
                    <a:pt x="275" y="35"/>
                  </a:lnTo>
                  <a:lnTo>
                    <a:pt x="283" y="43"/>
                  </a:lnTo>
                  <a:lnTo>
                    <a:pt x="293" y="49"/>
                  </a:lnTo>
                  <a:lnTo>
                    <a:pt x="308" y="57"/>
                  </a:lnTo>
                  <a:lnTo>
                    <a:pt x="326" y="63"/>
                  </a:lnTo>
                  <a:lnTo>
                    <a:pt x="342" y="74"/>
                  </a:lnTo>
                  <a:lnTo>
                    <a:pt x="354" y="82"/>
                  </a:lnTo>
                  <a:lnTo>
                    <a:pt x="371" y="94"/>
                  </a:lnTo>
                  <a:lnTo>
                    <a:pt x="366" y="78"/>
                  </a:lnTo>
                  <a:lnTo>
                    <a:pt x="364" y="65"/>
                  </a:lnTo>
                  <a:lnTo>
                    <a:pt x="366" y="54"/>
                  </a:lnTo>
                  <a:lnTo>
                    <a:pt x="369" y="40"/>
                  </a:lnTo>
                  <a:lnTo>
                    <a:pt x="371" y="28"/>
                  </a:lnTo>
                  <a:lnTo>
                    <a:pt x="369" y="18"/>
                  </a:lnTo>
                  <a:lnTo>
                    <a:pt x="382" y="23"/>
                  </a:lnTo>
                  <a:lnTo>
                    <a:pt x="382" y="27"/>
                  </a:lnTo>
                  <a:lnTo>
                    <a:pt x="380" y="40"/>
                  </a:lnTo>
                  <a:lnTo>
                    <a:pt x="377" y="57"/>
                  </a:lnTo>
                  <a:lnTo>
                    <a:pt x="377" y="70"/>
                  </a:lnTo>
                  <a:lnTo>
                    <a:pt x="382" y="85"/>
                  </a:lnTo>
                  <a:lnTo>
                    <a:pt x="389" y="102"/>
                  </a:lnTo>
                  <a:lnTo>
                    <a:pt x="397" y="112"/>
                  </a:lnTo>
                  <a:lnTo>
                    <a:pt x="409" y="119"/>
                  </a:lnTo>
                  <a:lnTo>
                    <a:pt x="424" y="126"/>
                  </a:lnTo>
                  <a:lnTo>
                    <a:pt x="455" y="135"/>
                  </a:lnTo>
                  <a:lnTo>
                    <a:pt x="478" y="145"/>
                  </a:lnTo>
                  <a:lnTo>
                    <a:pt x="486" y="150"/>
                  </a:lnTo>
                  <a:lnTo>
                    <a:pt x="493" y="158"/>
                  </a:lnTo>
                  <a:lnTo>
                    <a:pt x="501" y="162"/>
                  </a:lnTo>
                  <a:lnTo>
                    <a:pt x="509" y="166"/>
                  </a:lnTo>
                  <a:lnTo>
                    <a:pt x="540" y="175"/>
                  </a:lnTo>
                  <a:lnTo>
                    <a:pt x="565" y="185"/>
                  </a:lnTo>
                  <a:lnTo>
                    <a:pt x="584" y="194"/>
                  </a:lnTo>
                  <a:lnTo>
                    <a:pt x="609" y="206"/>
                  </a:lnTo>
                  <a:lnTo>
                    <a:pt x="621" y="216"/>
                  </a:lnTo>
                  <a:lnTo>
                    <a:pt x="621" y="212"/>
                  </a:lnTo>
                  <a:lnTo>
                    <a:pt x="616" y="203"/>
                  </a:lnTo>
                  <a:lnTo>
                    <a:pt x="609" y="191"/>
                  </a:lnTo>
                  <a:lnTo>
                    <a:pt x="595" y="178"/>
                  </a:lnTo>
                  <a:lnTo>
                    <a:pt x="583" y="168"/>
                  </a:lnTo>
                  <a:lnTo>
                    <a:pt x="574" y="159"/>
                  </a:lnTo>
                  <a:lnTo>
                    <a:pt x="566" y="148"/>
                  </a:lnTo>
                  <a:lnTo>
                    <a:pt x="560" y="135"/>
                  </a:lnTo>
                  <a:lnTo>
                    <a:pt x="559" y="118"/>
                  </a:lnTo>
                  <a:lnTo>
                    <a:pt x="561" y="102"/>
                  </a:lnTo>
                  <a:lnTo>
                    <a:pt x="566" y="90"/>
                  </a:lnTo>
                  <a:lnTo>
                    <a:pt x="567" y="82"/>
                  </a:lnTo>
                  <a:lnTo>
                    <a:pt x="568" y="74"/>
                  </a:lnTo>
                  <a:lnTo>
                    <a:pt x="565" y="67"/>
                  </a:lnTo>
                  <a:lnTo>
                    <a:pt x="560" y="60"/>
                  </a:lnTo>
                  <a:lnTo>
                    <a:pt x="546" y="49"/>
                  </a:lnTo>
                  <a:lnTo>
                    <a:pt x="531" y="34"/>
                  </a:lnTo>
                  <a:lnTo>
                    <a:pt x="541" y="32"/>
                  </a:lnTo>
                  <a:lnTo>
                    <a:pt x="550" y="42"/>
                  </a:lnTo>
                  <a:lnTo>
                    <a:pt x="561" y="49"/>
                  </a:lnTo>
                  <a:lnTo>
                    <a:pt x="568" y="57"/>
                  </a:lnTo>
                  <a:lnTo>
                    <a:pt x="576" y="67"/>
                  </a:lnTo>
                  <a:lnTo>
                    <a:pt x="578" y="77"/>
                  </a:lnTo>
                  <a:lnTo>
                    <a:pt x="578" y="94"/>
                  </a:lnTo>
                  <a:lnTo>
                    <a:pt x="584" y="82"/>
                  </a:lnTo>
                  <a:lnTo>
                    <a:pt x="592" y="68"/>
                  </a:lnTo>
                  <a:lnTo>
                    <a:pt x="598" y="52"/>
                  </a:lnTo>
                  <a:lnTo>
                    <a:pt x="602" y="42"/>
                  </a:lnTo>
                  <a:lnTo>
                    <a:pt x="608" y="32"/>
                  </a:lnTo>
                  <a:lnTo>
                    <a:pt x="614" y="34"/>
                  </a:lnTo>
                  <a:lnTo>
                    <a:pt x="620" y="39"/>
                  </a:lnTo>
                  <a:lnTo>
                    <a:pt x="614" y="48"/>
                  </a:lnTo>
                  <a:lnTo>
                    <a:pt x="608" y="63"/>
                  </a:lnTo>
                  <a:lnTo>
                    <a:pt x="601" y="80"/>
                  </a:lnTo>
                  <a:lnTo>
                    <a:pt x="593" y="97"/>
                  </a:lnTo>
                  <a:lnTo>
                    <a:pt x="587" y="111"/>
                  </a:lnTo>
                  <a:lnTo>
                    <a:pt x="583" y="123"/>
                  </a:lnTo>
                  <a:lnTo>
                    <a:pt x="583" y="136"/>
                  </a:lnTo>
                  <a:lnTo>
                    <a:pt x="588" y="149"/>
                  </a:lnTo>
                  <a:lnTo>
                    <a:pt x="595" y="159"/>
                  </a:lnTo>
                  <a:lnTo>
                    <a:pt x="608" y="170"/>
                  </a:lnTo>
                  <a:lnTo>
                    <a:pt x="620" y="183"/>
                  </a:lnTo>
                  <a:lnTo>
                    <a:pt x="634" y="198"/>
                  </a:lnTo>
                  <a:lnTo>
                    <a:pt x="646" y="211"/>
                  </a:lnTo>
                  <a:lnTo>
                    <a:pt x="659" y="226"/>
                  </a:lnTo>
                  <a:lnTo>
                    <a:pt x="667" y="238"/>
                  </a:lnTo>
                  <a:lnTo>
                    <a:pt x="673" y="249"/>
                  </a:lnTo>
                  <a:lnTo>
                    <a:pt x="679" y="261"/>
                  </a:lnTo>
                  <a:lnTo>
                    <a:pt x="683" y="274"/>
                  </a:lnTo>
                  <a:lnTo>
                    <a:pt x="650" y="30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13" name="Freeform 29"/>
            <p:cNvSpPr>
              <a:spLocks/>
            </p:cNvSpPr>
            <p:nvPr/>
          </p:nvSpPr>
          <p:spPr bwMode="auto">
            <a:xfrm>
              <a:off x="3019" y="2683"/>
              <a:ext cx="5" cy="12"/>
            </a:xfrm>
            <a:custGeom>
              <a:avLst/>
              <a:gdLst>
                <a:gd name="T0" fmla="*/ 1 w 15"/>
                <a:gd name="T1" fmla="*/ 1 h 38"/>
                <a:gd name="T2" fmla="*/ 0 w 15"/>
                <a:gd name="T3" fmla="*/ 1 h 38"/>
                <a:gd name="T4" fmla="*/ 0 w 15"/>
                <a:gd name="T5" fmla="*/ 1 h 38"/>
                <a:gd name="T6" fmla="*/ 0 w 15"/>
                <a:gd name="T7" fmla="*/ 0 h 38"/>
                <a:gd name="T8" fmla="*/ 0 w 15"/>
                <a:gd name="T9" fmla="*/ 0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38"/>
                <a:gd name="T17" fmla="*/ 15 w 15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38">
                  <a:moveTo>
                    <a:pt x="15" y="38"/>
                  </a:moveTo>
                  <a:lnTo>
                    <a:pt x="9" y="25"/>
                  </a:lnTo>
                  <a:lnTo>
                    <a:pt x="3" y="16"/>
                  </a:lnTo>
                  <a:lnTo>
                    <a:pt x="0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14" name="Freeform 30"/>
            <p:cNvSpPr>
              <a:spLocks/>
            </p:cNvSpPr>
            <p:nvPr/>
          </p:nvSpPr>
          <p:spPr bwMode="auto">
            <a:xfrm>
              <a:off x="2830" y="2533"/>
              <a:ext cx="69" cy="36"/>
            </a:xfrm>
            <a:custGeom>
              <a:avLst/>
              <a:gdLst>
                <a:gd name="T0" fmla="*/ 0 w 208"/>
                <a:gd name="T1" fmla="*/ 1 h 110"/>
                <a:gd name="T2" fmla="*/ 0 w 208"/>
                <a:gd name="T3" fmla="*/ 1 h 110"/>
                <a:gd name="T4" fmla="*/ 0 w 208"/>
                <a:gd name="T5" fmla="*/ 2 h 110"/>
                <a:gd name="T6" fmla="*/ 0 w 208"/>
                <a:gd name="T7" fmla="*/ 2 h 110"/>
                <a:gd name="T8" fmla="*/ 0 w 208"/>
                <a:gd name="T9" fmla="*/ 2 h 110"/>
                <a:gd name="T10" fmla="*/ 1 w 208"/>
                <a:gd name="T11" fmla="*/ 3 h 110"/>
                <a:gd name="T12" fmla="*/ 1 w 208"/>
                <a:gd name="T13" fmla="*/ 3 h 110"/>
                <a:gd name="T14" fmla="*/ 2 w 208"/>
                <a:gd name="T15" fmla="*/ 4 h 110"/>
                <a:gd name="T16" fmla="*/ 2 w 208"/>
                <a:gd name="T17" fmla="*/ 4 h 110"/>
                <a:gd name="T18" fmla="*/ 3 w 208"/>
                <a:gd name="T19" fmla="*/ 4 h 110"/>
                <a:gd name="T20" fmla="*/ 4 w 208"/>
                <a:gd name="T21" fmla="*/ 4 h 110"/>
                <a:gd name="T22" fmla="*/ 4 w 208"/>
                <a:gd name="T23" fmla="*/ 3 h 110"/>
                <a:gd name="T24" fmla="*/ 5 w 208"/>
                <a:gd name="T25" fmla="*/ 3 h 110"/>
                <a:gd name="T26" fmla="*/ 6 w 208"/>
                <a:gd name="T27" fmla="*/ 3 h 110"/>
                <a:gd name="T28" fmla="*/ 6 w 208"/>
                <a:gd name="T29" fmla="*/ 3 h 110"/>
                <a:gd name="T30" fmla="*/ 7 w 208"/>
                <a:gd name="T31" fmla="*/ 3 h 110"/>
                <a:gd name="T32" fmla="*/ 8 w 208"/>
                <a:gd name="T33" fmla="*/ 3 h 110"/>
                <a:gd name="T34" fmla="*/ 7 w 208"/>
                <a:gd name="T35" fmla="*/ 3 h 110"/>
                <a:gd name="T36" fmla="*/ 6 w 208"/>
                <a:gd name="T37" fmla="*/ 2 h 110"/>
                <a:gd name="T38" fmla="*/ 6 w 208"/>
                <a:gd name="T39" fmla="*/ 2 h 110"/>
                <a:gd name="T40" fmla="*/ 5 w 208"/>
                <a:gd name="T41" fmla="*/ 2 h 110"/>
                <a:gd name="T42" fmla="*/ 5 w 208"/>
                <a:gd name="T43" fmla="*/ 2 h 110"/>
                <a:gd name="T44" fmla="*/ 5 w 208"/>
                <a:gd name="T45" fmla="*/ 2 h 110"/>
                <a:gd name="T46" fmla="*/ 5 w 208"/>
                <a:gd name="T47" fmla="*/ 1 h 110"/>
                <a:gd name="T48" fmla="*/ 5 w 208"/>
                <a:gd name="T49" fmla="*/ 1 h 110"/>
                <a:gd name="T50" fmla="*/ 4 w 208"/>
                <a:gd name="T51" fmla="*/ 1 h 110"/>
                <a:gd name="T52" fmla="*/ 4 w 208"/>
                <a:gd name="T53" fmla="*/ 0 h 110"/>
                <a:gd name="T54" fmla="*/ 4 w 208"/>
                <a:gd name="T55" fmla="*/ 0 h 11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8"/>
                <a:gd name="T85" fmla="*/ 0 h 110"/>
                <a:gd name="T86" fmla="*/ 208 w 208"/>
                <a:gd name="T87" fmla="*/ 110 h 11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8" h="110">
                  <a:moveTo>
                    <a:pt x="0" y="20"/>
                  </a:moveTo>
                  <a:lnTo>
                    <a:pt x="0" y="27"/>
                  </a:lnTo>
                  <a:lnTo>
                    <a:pt x="0" y="42"/>
                  </a:lnTo>
                  <a:lnTo>
                    <a:pt x="4" y="56"/>
                  </a:lnTo>
                  <a:lnTo>
                    <a:pt x="10" y="68"/>
                  </a:lnTo>
                  <a:lnTo>
                    <a:pt x="21" y="80"/>
                  </a:lnTo>
                  <a:lnTo>
                    <a:pt x="33" y="91"/>
                  </a:lnTo>
                  <a:lnTo>
                    <a:pt x="49" y="100"/>
                  </a:lnTo>
                  <a:lnTo>
                    <a:pt x="64" y="108"/>
                  </a:lnTo>
                  <a:lnTo>
                    <a:pt x="78" y="110"/>
                  </a:lnTo>
                  <a:lnTo>
                    <a:pt x="95" y="104"/>
                  </a:lnTo>
                  <a:lnTo>
                    <a:pt x="112" y="98"/>
                  </a:lnTo>
                  <a:lnTo>
                    <a:pt x="133" y="92"/>
                  </a:lnTo>
                  <a:lnTo>
                    <a:pt x="157" y="88"/>
                  </a:lnTo>
                  <a:lnTo>
                    <a:pt x="170" y="88"/>
                  </a:lnTo>
                  <a:lnTo>
                    <a:pt x="187" y="89"/>
                  </a:lnTo>
                  <a:lnTo>
                    <a:pt x="208" y="92"/>
                  </a:lnTo>
                  <a:lnTo>
                    <a:pt x="187" y="76"/>
                  </a:lnTo>
                  <a:lnTo>
                    <a:pt x="175" y="67"/>
                  </a:lnTo>
                  <a:lnTo>
                    <a:pt x="159" y="59"/>
                  </a:lnTo>
                  <a:lnTo>
                    <a:pt x="145" y="54"/>
                  </a:lnTo>
                  <a:lnTo>
                    <a:pt x="137" y="48"/>
                  </a:lnTo>
                  <a:lnTo>
                    <a:pt x="132" y="45"/>
                  </a:lnTo>
                  <a:lnTo>
                    <a:pt x="130" y="41"/>
                  </a:lnTo>
                  <a:lnTo>
                    <a:pt x="124" y="32"/>
                  </a:lnTo>
                  <a:lnTo>
                    <a:pt x="120" y="20"/>
                  </a:lnTo>
                  <a:lnTo>
                    <a:pt x="115" y="12"/>
                  </a:lnTo>
                  <a:lnTo>
                    <a:pt x="10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15" name="Freeform 31"/>
            <p:cNvSpPr>
              <a:spLocks/>
            </p:cNvSpPr>
            <p:nvPr/>
          </p:nvSpPr>
          <p:spPr bwMode="auto">
            <a:xfrm>
              <a:off x="2815" y="2538"/>
              <a:ext cx="30" cy="32"/>
            </a:xfrm>
            <a:custGeom>
              <a:avLst/>
              <a:gdLst>
                <a:gd name="T0" fmla="*/ 1 w 90"/>
                <a:gd name="T1" fmla="*/ 0 h 97"/>
                <a:gd name="T2" fmla="*/ 1 w 90"/>
                <a:gd name="T3" fmla="*/ 1 h 97"/>
                <a:gd name="T4" fmla="*/ 1 w 90"/>
                <a:gd name="T5" fmla="*/ 1 h 97"/>
                <a:gd name="T6" fmla="*/ 1 w 90"/>
                <a:gd name="T7" fmla="*/ 2 h 97"/>
                <a:gd name="T8" fmla="*/ 2 w 90"/>
                <a:gd name="T9" fmla="*/ 2 h 97"/>
                <a:gd name="T10" fmla="*/ 2 w 90"/>
                <a:gd name="T11" fmla="*/ 2 h 97"/>
                <a:gd name="T12" fmla="*/ 2 w 90"/>
                <a:gd name="T13" fmla="*/ 3 h 97"/>
                <a:gd name="T14" fmla="*/ 3 w 90"/>
                <a:gd name="T15" fmla="*/ 3 h 97"/>
                <a:gd name="T16" fmla="*/ 3 w 90"/>
                <a:gd name="T17" fmla="*/ 4 h 97"/>
                <a:gd name="T18" fmla="*/ 3 w 90"/>
                <a:gd name="T19" fmla="*/ 4 h 97"/>
                <a:gd name="T20" fmla="*/ 2 w 90"/>
                <a:gd name="T21" fmla="*/ 3 h 97"/>
                <a:gd name="T22" fmla="*/ 2 w 90"/>
                <a:gd name="T23" fmla="*/ 3 h 97"/>
                <a:gd name="T24" fmla="*/ 1 w 90"/>
                <a:gd name="T25" fmla="*/ 3 h 97"/>
                <a:gd name="T26" fmla="*/ 1 w 90"/>
                <a:gd name="T27" fmla="*/ 3 h 97"/>
                <a:gd name="T28" fmla="*/ 1 w 90"/>
                <a:gd name="T29" fmla="*/ 3 h 97"/>
                <a:gd name="T30" fmla="*/ 0 w 90"/>
                <a:gd name="T31" fmla="*/ 2 h 97"/>
                <a:gd name="T32" fmla="*/ 0 w 90"/>
                <a:gd name="T33" fmla="*/ 2 h 97"/>
                <a:gd name="T34" fmla="*/ 0 w 90"/>
                <a:gd name="T35" fmla="*/ 1 h 97"/>
                <a:gd name="T36" fmla="*/ 0 w 90"/>
                <a:gd name="T37" fmla="*/ 0 h 97"/>
                <a:gd name="T38" fmla="*/ 0 w 90"/>
                <a:gd name="T39" fmla="*/ 0 h 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0"/>
                <a:gd name="T61" fmla="*/ 0 h 97"/>
                <a:gd name="T62" fmla="*/ 90 w 90"/>
                <a:gd name="T63" fmla="*/ 97 h 9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0" h="97">
                  <a:moveTo>
                    <a:pt x="37" y="4"/>
                  </a:moveTo>
                  <a:lnTo>
                    <a:pt x="35" y="14"/>
                  </a:lnTo>
                  <a:lnTo>
                    <a:pt x="37" y="25"/>
                  </a:lnTo>
                  <a:lnTo>
                    <a:pt x="40" y="41"/>
                  </a:lnTo>
                  <a:lnTo>
                    <a:pt x="44" y="52"/>
                  </a:lnTo>
                  <a:lnTo>
                    <a:pt x="53" y="66"/>
                  </a:lnTo>
                  <a:lnTo>
                    <a:pt x="63" y="77"/>
                  </a:lnTo>
                  <a:lnTo>
                    <a:pt x="78" y="88"/>
                  </a:lnTo>
                  <a:lnTo>
                    <a:pt x="90" y="97"/>
                  </a:lnTo>
                  <a:lnTo>
                    <a:pt x="78" y="97"/>
                  </a:lnTo>
                  <a:lnTo>
                    <a:pt x="61" y="94"/>
                  </a:lnTo>
                  <a:lnTo>
                    <a:pt x="45" y="90"/>
                  </a:lnTo>
                  <a:lnTo>
                    <a:pt x="32" y="85"/>
                  </a:lnTo>
                  <a:lnTo>
                    <a:pt x="21" y="78"/>
                  </a:lnTo>
                  <a:lnTo>
                    <a:pt x="14" y="73"/>
                  </a:lnTo>
                  <a:lnTo>
                    <a:pt x="7" y="64"/>
                  </a:lnTo>
                  <a:lnTo>
                    <a:pt x="3" y="49"/>
                  </a:lnTo>
                  <a:lnTo>
                    <a:pt x="0" y="32"/>
                  </a:lnTo>
                  <a:lnTo>
                    <a:pt x="0" y="13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16" name="Freeform 32"/>
            <p:cNvSpPr>
              <a:spLocks/>
            </p:cNvSpPr>
            <p:nvPr/>
          </p:nvSpPr>
          <p:spPr bwMode="auto">
            <a:xfrm>
              <a:off x="2785" y="2538"/>
              <a:ext cx="28" cy="24"/>
            </a:xfrm>
            <a:custGeom>
              <a:avLst/>
              <a:gdLst>
                <a:gd name="T0" fmla="*/ 3 w 84"/>
                <a:gd name="T1" fmla="*/ 0 h 72"/>
                <a:gd name="T2" fmla="*/ 3 w 84"/>
                <a:gd name="T3" fmla="*/ 1 h 72"/>
                <a:gd name="T4" fmla="*/ 3 w 84"/>
                <a:gd name="T5" fmla="*/ 1 h 72"/>
                <a:gd name="T6" fmla="*/ 3 w 84"/>
                <a:gd name="T7" fmla="*/ 2 h 72"/>
                <a:gd name="T8" fmla="*/ 3 w 84"/>
                <a:gd name="T9" fmla="*/ 2 h 72"/>
                <a:gd name="T10" fmla="*/ 3 w 84"/>
                <a:gd name="T11" fmla="*/ 3 h 72"/>
                <a:gd name="T12" fmla="*/ 3 w 84"/>
                <a:gd name="T13" fmla="*/ 3 h 72"/>
                <a:gd name="T14" fmla="*/ 2 w 84"/>
                <a:gd name="T15" fmla="*/ 2 h 72"/>
                <a:gd name="T16" fmla="*/ 1 w 84"/>
                <a:gd name="T17" fmla="*/ 2 h 72"/>
                <a:gd name="T18" fmla="*/ 1 w 84"/>
                <a:gd name="T19" fmla="*/ 2 h 72"/>
                <a:gd name="T20" fmla="*/ 0 w 84"/>
                <a:gd name="T21" fmla="*/ 2 h 72"/>
                <a:gd name="T22" fmla="*/ 0 w 84"/>
                <a:gd name="T23" fmla="*/ 2 h 72"/>
                <a:gd name="T24" fmla="*/ 0 w 84"/>
                <a:gd name="T25" fmla="*/ 1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4"/>
                <a:gd name="T40" fmla="*/ 0 h 72"/>
                <a:gd name="T41" fmla="*/ 84 w 8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4" h="72">
                  <a:moveTo>
                    <a:pt x="84" y="0"/>
                  </a:moveTo>
                  <a:lnTo>
                    <a:pt x="84" y="14"/>
                  </a:lnTo>
                  <a:lnTo>
                    <a:pt x="84" y="31"/>
                  </a:lnTo>
                  <a:lnTo>
                    <a:pt x="84" y="48"/>
                  </a:lnTo>
                  <a:lnTo>
                    <a:pt x="84" y="61"/>
                  </a:lnTo>
                  <a:lnTo>
                    <a:pt x="84" y="72"/>
                  </a:lnTo>
                  <a:lnTo>
                    <a:pt x="79" y="70"/>
                  </a:lnTo>
                  <a:lnTo>
                    <a:pt x="63" y="66"/>
                  </a:lnTo>
                  <a:lnTo>
                    <a:pt x="39" y="59"/>
                  </a:lnTo>
                  <a:lnTo>
                    <a:pt x="17" y="52"/>
                  </a:lnTo>
                  <a:lnTo>
                    <a:pt x="8" y="49"/>
                  </a:lnTo>
                  <a:lnTo>
                    <a:pt x="4" y="41"/>
                  </a:lnTo>
                  <a:lnTo>
                    <a:pt x="0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17" name="Freeform 33"/>
            <p:cNvSpPr>
              <a:spLocks/>
            </p:cNvSpPr>
            <p:nvPr/>
          </p:nvSpPr>
          <p:spPr bwMode="auto">
            <a:xfrm>
              <a:off x="2868" y="2532"/>
              <a:ext cx="38" cy="31"/>
            </a:xfrm>
            <a:custGeom>
              <a:avLst/>
              <a:gdLst>
                <a:gd name="T0" fmla="*/ 0 w 114"/>
                <a:gd name="T1" fmla="*/ 0 h 94"/>
                <a:gd name="T2" fmla="*/ 0 w 114"/>
                <a:gd name="T3" fmla="*/ 0 h 94"/>
                <a:gd name="T4" fmla="*/ 0 w 114"/>
                <a:gd name="T5" fmla="*/ 1 h 94"/>
                <a:gd name="T6" fmla="*/ 1 w 114"/>
                <a:gd name="T7" fmla="*/ 1 h 94"/>
                <a:gd name="T8" fmla="*/ 1 w 114"/>
                <a:gd name="T9" fmla="*/ 1 h 94"/>
                <a:gd name="T10" fmla="*/ 1 w 114"/>
                <a:gd name="T11" fmla="*/ 2 h 94"/>
                <a:gd name="T12" fmla="*/ 1 w 114"/>
                <a:gd name="T13" fmla="*/ 2 h 94"/>
                <a:gd name="T14" fmla="*/ 2 w 114"/>
                <a:gd name="T15" fmla="*/ 2 h 94"/>
                <a:gd name="T16" fmla="*/ 3 w 114"/>
                <a:gd name="T17" fmla="*/ 2 h 94"/>
                <a:gd name="T18" fmla="*/ 3 w 114"/>
                <a:gd name="T19" fmla="*/ 3 h 94"/>
                <a:gd name="T20" fmla="*/ 4 w 114"/>
                <a:gd name="T21" fmla="*/ 3 h 94"/>
                <a:gd name="T22" fmla="*/ 4 w 114"/>
                <a:gd name="T23" fmla="*/ 3 h 94"/>
                <a:gd name="T24" fmla="*/ 4 w 114"/>
                <a:gd name="T25" fmla="*/ 3 h 94"/>
                <a:gd name="T26" fmla="*/ 4 w 114"/>
                <a:gd name="T27" fmla="*/ 2 h 94"/>
                <a:gd name="T28" fmla="*/ 4 w 114"/>
                <a:gd name="T29" fmla="*/ 2 h 94"/>
                <a:gd name="T30" fmla="*/ 4 w 114"/>
                <a:gd name="T31" fmla="*/ 1 h 94"/>
                <a:gd name="T32" fmla="*/ 4 w 114"/>
                <a:gd name="T33" fmla="*/ 1 h 94"/>
                <a:gd name="T34" fmla="*/ 4 w 114"/>
                <a:gd name="T35" fmla="*/ 1 h 9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4"/>
                <a:gd name="T55" fmla="*/ 0 h 94"/>
                <a:gd name="T56" fmla="*/ 114 w 114"/>
                <a:gd name="T57" fmla="*/ 94 h 9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4" h="94">
                  <a:moveTo>
                    <a:pt x="0" y="0"/>
                  </a:moveTo>
                  <a:lnTo>
                    <a:pt x="8" y="10"/>
                  </a:lnTo>
                  <a:lnTo>
                    <a:pt x="12" y="20"/>
                  </a:lnTo>
                  <a:lnTo>
                    <a:pt x="17" y="27"/>
                  </a:lnTo>
                  <a:lnTo>
                    <a:pt x="20" y="35"/>
                  </a:lnTo>
                  <a:lnTo>
                    <a:pt x="28" y="44"/>
                  </a:lnTo>
                  <a:lnTo>
                    <a:pt x="38" y="49"/>
                  </a:lnTo>
                  <a:lnTo>
                    <a:pt x="53" y="57"/>
                  </a:lnTo>
                  <a:lnTo>
                    <a:pt x="71" y="63"/>
                  </a:lnTo>
                  <a:lnTo>
                    <a:pt x="86" y="74"/>
                  </a:lnTo>
                  <a:lnTo>
                    <a:pt x="99" y="82"/>
                  </a:lnTo>
                  <a:lnTo>
                    <a:pt x="114" y="94"/>
                  </a:lnTo>
                  <a:lnTo>
                    <a:pt x="111" y="78"/>
                  </a:lnTo>
                  <a:lnTo>
                    <a:pt x="109" y="65"/>
                  </a:lnTo>
                  <a:lnTo>
                    <a:pt x="111" y="54"/>
                  </a:lnTo>
                  <a:lnTo>
                    <a:pt x="113" y="40"/>
                  </a:lnTo>
                  <a:lnTo>
                    <a:pt x="114" y="28"/>
                  </a:lnTo>
                  <a:lnTo>
                    <a:pt x="113" y="2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18" name="Freeform 34"/>
            <p:cNvSpPr>
              <a:spLocks/>
            </p:cNvSpPr>
            <p:nvPr/>
          </p:nvSpPr>
          <p:spPr bwMode="auto">
            <a:xfrm>
              <a:off x="2963" y="2543"/>
              <a:ext cx="22" cy="20"/>
            </a:xfrm>
            <a:custGeom>
              <a:avLst/>
              <a:gdLst>
                <a:gd name="T0" fmla="*/ 2 w 66"/>
                <a:gd name="T1" fmla="*/ 0 h 62"/>
                <a:gd name="T2" fmla="*/ 2 w 66"/>
                <a:gd name="T3" fmla="*/ 0 h 62"/>
                <a:gd name="T4" fmla="*/ 2 w 66"/>
                <a:gd name="T5" fmla="*/ 1 h 62"/>
                <a:gd name="T6" fmla="*/ 2 w 66"/>
                <a:gd name="T7" fmla="*/ 1 h 62"/>
                <a:gd name="T8" fmla="*/ 2 w 66"/>
                <a:gd name="T9" fmla="*/ 2 h 62"/>
                <a:gd name="T10" fmla="*/ 1 w 66"/>
                <a:gd name="T11" fmla="*/ 2 h 62"/>
                <a:gd name="T12" fmla="*/ 1 w 66"/>
                <a:gd name="T13" fmla="*/ 2 h 62"/>
                <a:gd name="T14" fmla="*/ 1 w 66"/>
                <a:gd name="T15" fmla="*/ 1 h 62"/>
                <a:gd name="T16" fmla="*/ 1 w 66"/>
                <a:gd name="T17" fmla="*/ 1 h 62"/>
                <a:gd name="T18" fmla="*/ 1 w 66"/>
                <a:gd name="T19" fmla="*/ 1 h 62"/>
                <a:gd name="T20" fmla="*/ 0 w 66"/>
                <a:gd name="T21" fmla="*/ 0 h 62"/>
                <a:gd name="T22" fmla="*/ 0 w 66"/>
                <a:gd name="T23" fmla="*/ 0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6"/>
                <a:gd name="T37" fmla="*/ 0 h 62"/>
                <a:gd name="T38" fmla="*/ 66 w 66"/>
                <a:gd name="T39" fmla="*/ 62 h 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6" h="62">
                  <a:moveTo>
                    <a:pt x="66" y="0"/>
                  </a:moveTo>
                  <a:lnTo>
                    <a:pt x="61" y="10"/>
                  </a:lnTo>
                  <a:lnTo>
                    <a:pt x="57" y="20"/>
                  </a:lnTo>
                  <a:lnTo>
                    <a:pt x="51" y="36"/>
                  </a:lnTo>
                  <a:lnTo>
                    <a:pt x="43" y="50"/>
                  </a:lnTo>
                  <a:lnTo>
                    <a:pt x="37" y="62"/>
                  </a:lnTo>
                  <a:lnTo>
                    <a:pt x="37" y="45"/>
                  </a:lnTo>
                  <a:lnTo>
                    <a:pt x="35" y="35"/>
                  </a:lnTo>
                  <a:lnTo>
                    <a:pt x="27" y="25"/>
                  </a:lnTo>
                  <a:lnTo>
                    <a:pt x="20" y="17"/>
                  </a:lnTo>
                  <a:lnTo>
                    <a:pt x="9" y="1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19" name="Freeform 35"/>
            <p:cNvSpPr>
              <a:spLocks/>
            </p:cNvSpPr>
            <p:nvPr/>
          </p:nvSpPr>
          <p:spPr bwMode="auto">
            <a:xfrm>
              <a:off x="2909" y="2540"/>
              <a:ext cx="81" cy="64"/>
            </a:xfrm>
            <a:custGeom>
              <a:avLst/>
              <a:gdLst>
                <a:gd name="T0" fmla="*/ 6 w 244"/>
                <a:gd name="T1" fmla="*/ 0 h 192"/>
                <a:gd name="T2" fmla="*/ 6 w 244"/>
                <a:gd name="T3" fmla="*/ 1 h 192"/>
                <a:gd name="T4" fmla="*/ 7 w 244"/>
                <a:gd name="T5" fmla="*/ 1 h 192"/>
                <a:gd name="T6" fmla="*/ 7 w 244"/>
                <a:gd name="T7" fmla="*/ 2 h 192"/>
                <a:gd name="T8" fmla="*/ 7 w 244"/>
                <a:gd name="T9" fmla="*/ 2 h 192"/>
                <a:gd name="T10" fmla="*/ 7 w 244"/>
                <a:gd name="T11" fmla="*/ 2 h 192"/>
                <a:gd name="T12" fmla="*/ 7 w 244"/>
                <a:gd name="T13" fmla="*/ 2 h 192"/>
                <a:gd name="T14" fmla="*/ 7 w 244"/>
                <a:gd name="T15" fmla="*/ 3 h 192"/>
                <a:gd name="T16" fmla="*/ 7 w 244"/>
                <a:gd name="T17" fmla="*/ 4 h 192"/>
                <a:gd name="T18" fmla="*/ 7 w 244"/>
                <a:gd name="T19" fmla="*/ 4 h 192"/>
                <a:gd name="T20" fmla="*/ 7 w 244"/>
                <a:gd name="T21" fmla="*/ 5 h 192"/>
                <a:gd name="T22" fmla="*/ 7 w 244"/>
                <a:gd name="T23" fmla="*/ 5 h 192"/>
                <a:gd name="T24" fmla="*/ 8 w 244"/>
                <a:gd name="T25" fmla="*/ 5 h 192"/>
                <a:gd name="T26" fmla="*/ 8 w 244"/>
                <a:gd name="T27" fmla="*/ 6 h 192"/>
                <a:gd name="T28" fmla="*/ 9 w 244"/>
                <a:gd name="T29" fmla="*/ 6 h 192"/>
                <a:gd name="T30" fmla="*/ 9 w 244"/>
                <a:gd name="T31" fmla="*/ 7 h 192"/>
                <a:gd name="T32" fmla="*/ 9 w 244"/>
                <a:gd name="T33" fmla="*/ 7 h 192"/>
                <a:gd name="T34" fmla="*/ 9 w 244"/>
                <a:gd name="T35" fmla="*/ 7 h 192"/>
                <a:gd name="T36" fmla="*/ 9 w 244"/>
                <a:gd name="T37" fmla="*/ 7 h 192"/>
                <a:gd name="T38" fmla="*/ 8 w 244"/>
                <a:gd name="T39" fmla="*/ 6 h 192"/>
                <a:gd name="T40" fmla="*/ 7 w 244"/>
                <a:gd name="T41" fmla="*/ 6 h 192"/>
                <a:gd name="T42" fmla="*/ 6 w 244"/>
                <a:gd name="T43" fmla="*/ 6 h 192"/>
                <a:gd name="T44" fmla="*/ 5 w 244"/>
                <a:gd name="T45" fmla="*/ 5 h 192"/>
                <a:gd name="T46" fmla="*/ 5 w 244"/>
                <a:gd name="T47" fmla="*/ 5 h 192"/>
                <a:gd name="T48" fmla="*/ 4 w 244"/>
                <a:gd name="T49" fmla="*/ 5 h 192"/>
                <a:gd name="T50" fmla="*/ 4 w 244"/>
                <a:gd name="T51" fmla="*/ 5 h 192"/>
                <a:gd name="T52" fmla="*/ 4 w 244"/>
                <a:gd name="T53" fmla="*/ 4 h 192"/>
                <a:gd name="T54" fmla="*/ 3 w 244"/>
                <a:gd name="T55" fmla="*/ 4 h 192"/>
                <a:gd name="T56" fmla="*/ 2 w 244"/>
                <a:gd name="T57" fmla="*/ 4 h 192"/>
                <a:gd name="T58" fmla="*/ 1 w 244"/>
                <a:gd name="T59" fmla="*/ 4 h 192"/>
                <a:gd name="T60" fmla="*/ 1 w 244"/>
                <a:gd name="T61" fmla="*/ 3 h 192"/>
                <a:gd name="T62" fmla="*/ 0 w 244"/>
                <a:gd name="T63" fmla="*/ 3 h 192"/>
                <a:gd name="T64" fmla="*/ 0 w 244"/>
                <a:gd name="T65" fmla="*/ 2 h 192"/>
                <a:gd name="T66" fmla="*/ 0 w 244"/>
                <a:gd name="T67" fmla="*/ 2 h 192"/>
                <a:gd name="T68" fmla="*/ 0 w 244"/>
                <a:gd name="T69" fmla="*/ 1 h 192"/>
                <a:gd name="T70" fmla="*/ 0 w 244"/>
                <a:gd name="T71" fmla="*/ 1 h 192"/>
                <a:gd name="T72" fmla="*/ 0 w 244"/>
                <a:gd name="T73" fmla="*/ 0 h 192"/>
                <a:gd name="T74" fmla="*/ 0 w 244"/>
                <a:gd name="T75" fmla="*/ 0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44"/>
                <a:gd name="T115" fmla="*/ 0 h 192"/>
                <a:gd name="T116" fmla="*/ 244 w 244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44" h="192">
                  <a:moveTo>
                    <a:pt x="154" y="11"/>
                  </a:moveTo>
                  <a:lnTo>
                    <a:pt x="169" y="26"/>
                  </a:lnTo>
                  <a:lnTo>
                    <a:pt x="183" y="37"/>
                  </a:lnTo>
                  <a:lnTo>
                    <a:pt x="188" y="43"/>
                  </a:lnTo>
                  <a:lnTo>
                    <a:pt x="191" y="52"/>
                  </a:lnTo>
                  <a:lnTo>
                    <a:pt x="190" y="59"/>
                  </a:lnTo>
                  <a:lnTo>
                    <a:pt x="189" y="67"/>
                  </a:lnTo>
                  <a:lnTo>
                    <a:pt x="184" y="79"/>
                  </a:lnTo>
                  <a:lnTo>
                    <a:pt x="182" y="95"/>
                  </a:lnTo>
                  <a:lnTo>
                    <a:pt x="183" y="111"/>
                  </a:lnTo>
                  <a:lnTo>
                    <a:pt x="189" y="124"/>
                  </a:lnTo>
                  <a:lnTo>
                    <a:pt x="197" y="135"/>
                  </a:lnTo>
                  <a:lnTo>
                    <a:pt x="206" y="144"/>
                  </a:lnTo>
                  <a:lnTo>
                    <a:pt x="218" y="154"/>
                  </a:lnTo>
                  <a:lnTo>
                    <a:pt x="232" y="167"/>
                  </a:lnTo>
                  <a:lnTo>
                    <a:pt x="239" y="179"/>
                  </a:lnTo>
                  <a:lnTo>
                    <a:pt x="244" y="188"/>
                  </a:lnTo>
                  <a:lnTo>
                    <a:pt x="244" y="192"/>
                  </a:lnTo>
                  <a:lnTo>
                    <a:pt x="232" y="182"/>
                  </a:lnTo>
                  <a:lnTo>
                    <a:pt x="207" y="170"/>
                  </a:lnTo>
                  <a:lnTo>
                    <a:pt x="188" y="161"/>
                  </a:lnTo>
                  <a:lnTo>
                    <a:pt x="163" y="151"/>
                  </a:lnTo>
                  <a:lnTo>
                    <a:pt x="132" y="142"/>
                  </a:lnTo>
                  <a:lnTo>
                    <a:pt x="124" y="138"/>
                  </a:lnTo>
                  <a:lnTo>
                    <a:pt x="116" y="134"/>
                  </a:lnTo>
                  <a:lnTo>
                    <a:pt x="109" y="126"/>
                  </a:lnTo>
                  <a:lnTo>
                    <a:pt x="101" y="121"/>
                  </a:lnTo>
                  <a:lnTo>
                    <a:pt x="78" y="111"/>
                  </a:lnTo>
                  <a:lnTo>
                    <a:pt x="47" y="102"/>
                  </a:lnTo>
                  <a:lnTo>
                    <a:pt x="32" y="95"/>
                  </a:lnTo>
                  <a:lnTo>
                    <a:pt x="20" y="89"/>
                  </a:lnTo>
                  <a:lnTo>
                    <a:pt x="12" y="79"/>
                  </a:lnTo>
                  <a:lnTo>
                    <a:pt x="5" y="63"/>
                  </a:lnTo>
                  <a:lnTo>
                    <a:pt x="0" y="47"/>
                  </a:lnTo>
                  <a:lnTo>
                    <a:pt x="0" y="34"/>
                  </a:lnTo>
                  <a:lnTo>
                    <a:pt x="3" y="18"/>
                  </a:lnTo>
                  <a:lnTo>
                    <a:pt x="5" y="4"/>
                  </a:lnTo>
                  <a:lnTo>
                    <a:pt x="5" y="0"/>
                  </a:lnTo>
                </a:path>
              </a:pathLst>
            </a:custGeom>
            <a:noFill/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20" name="Freeform 36"/>
            <p:cNvSpPr>
              <a:spLocks/>
            </p:cNvSpPr>
            <p:nvPr/>
          </p:nvSpPr>
          <p:spPr bwMode="auto">
            <a:xfrm>
              <a:off x="3041" y="2533"/>
              <a:ext cx="51" cy="48"/>
            </a:xfrm>
            <a:custGeom>
              <a:avLst/>
              <a:gdLst>
                <a:gd name="T0" fmla="*/ 5 w 155"/>
                <a:gd name="T1" fmla="*/ 0 h 144"/>
                <a:gd name="T2" fmla="*/ 5 w 155"/>
                <a:gd name="T3" fmla="*/ 0 h 144"/>
                <a:gd name="T4" fmla="*/ 5 w 155"/>
                <a:gd name="T5" fmla="*/ 1 h 144"/>
                <a:gd name="T6" fmla="*/ 5 w 155"/>
                <a:gd name="T7" fmla="*/ 1 h 144"/>
                <a:gd name="T8" fmla="*/ 5 w 155"/>
                <a:gd name="T9" fmla="*/ 1 h 144"/>
                <a:gd name="T10" fmla="*/ 5 w 155"/>
                <a:gd name="T11" fmla="*/ 2 h 144"/>
                <a:gd name="T12" fmla="*/ 5 w 155"/>
                <a:gd name="T13" fmla="*/ 2 h 144"/>
                <a:gd name="T14" fmla="*/ 5 w 155"/>
                <a:gd name="T15" fmla="*/ 3 h 144"/>
                <a:gd name="T16" fmla="*/ 5 w 155"/>
                <a:gd name="T17" fmla="*/ 3 h 144"/>
                <a:gd name="T18" fmla="*/ 6 w 155"/>
                <a:gd name="T19" fmla="*/ 4 h 144"/>
                <a:gd name="T20" fmla="*/ 6 w 155"/>
                <a:gd name="T21" fmla="*/ 4 h 144"/>
                <a:gd name="T22" fmla="*/ 5 w 155"/>
                <a:gd name="T23" fmla="*/ 4 h 144"/>
                <a:gd name="T24" fmla="*/ 5 w 155"/>
                <a:gd name="T25" fmla="*/ 4 h 144"/>
                <a:gd name="T26" fmla="*/ 5 w 155"/>
                <a:gd name="T27" fmla="*/ 4 h 144"/>
                <a:gd name="T28" fmla="*/ 4 w 155"/>
                <a:gd name="T29" fmla="*/ 4 h 144"/>
                <a:gd name="T30" fmla="*/ 4 w 155"/>
                <a:gd name="T31" fmla="*/ 4 h 144"/>
                <a:gd name="T32" fmla="*/ 4 w 155"/>
                <a:gd name="T33" fmla="*/ 4 h 144"/>
                <a:gd name="T34" fmla="*/ 3 w 155"/>
                <a:gd name="T35" fmla="*/ 5 h 144"/>
                <a:gd name="T36" fmla="*/ 3 w 155"/>
                <a:gd name="T37" fmla="*/ 5 h 144"/>
                <a:gd name="T38" fmla="*/ 3 w 155"/>
                <a:gd name="T39" fmla="*/ 5 h 144"/>
                <a:gd name="T40" fmla="*/ 2 w 155"/>
                <a:gd name="T41" fmla="*/ 5 h 144"/>
                <a:gd name="T42" fmla="*/ 2 w 155"/>
                <a:gd name="T43" fmla="*/ 5 h 144"/>
                <a:gd name="T44" fmla="*/ 2 w 155"/>
                <a:gd name="T45" fmla="*/ 5 h 144"/>
                <a:gd name="T46" fmla="*/ 2 w 155"/>
                <a:gd name="T47" fmla="*/ 5 h 144"/>
                <a:gd name="T48" fmla="*/ 1 w 155"/>
                <a:gd name="T49" fmla="*/ 4 h 144"/>
                <a:gd name="T50" fmla="*/ 1 w 155"/>
                <a:gd name="T51" fmla="*/ 4 h 144"/>
                <a:gd name="T52" fmla="*/ 1 w 155"/>
                <a:gd name="T53" fmla="*/ 4 h 144"/>
                <a:gd name="T54" fmla="*/ 0 w 155"/>
                <a:gd name="T55" fmla="*/ 4 h 144"/>
                <a:gd name="T56" fmla="*/ 0 w 155"/>
                <a:gd name="T57" fmla="*/ 3 h 144"/>
                <a:gd name="T58" fmla="*/ 0 w 155"/>
                <a:gd name="T59" fmla="*/ 3 h 14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5"/>
                <a:gd name="T91" fmla="*/ 0 h 144"/>
                <a:gd name="T92" fmla="*/ 155 w 155"/>
                <a:gd name="T93" fmla="*/ 144 h 14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5" h="144">
                  <a:moveTo>
                    <a:pt x="133" y="0"/>
                  </a:moveTo>
                  <a:lnTo>
                    <a:pt x="129" y="8"/>
                  </a:lnTo>
                  <a:lnTo>
                    <a:pt x="129" y="14"/>
                  </a:lnTo>
                  <a:lnTo>
                    <a:pt x="129" y="21"/>
                  </a:lnTo>
                  <a:lnTo>
                    <a:pt x="132" y="34"/>
                  </a:lnTo>
                  <a:lnTo>
                    <a:pt x="136" y="51"/>
                  </a:lnTo>
                  <a:lnTo>
                    <a:pt x="137" y="66"/>
                  </a:lnTo>
                  <a:lnTo>
                    <a:pt x="144" y="78"/>
                  </a:lnTo>
                  <a:lnTo>
                    <a:pt x="149" y="90"/>
                  </a:lnTo>
                  <a:lnTo>
                    <a:pt x="155" y="101"/>
                  </a:lnTo>
                  <a:lnTo>
                    <a:pt x="155" y="107"/>
                  </a:lnTo>
                  <a:lnTo>
                    <a:pt x="152" y="110"/>
                  </a:lnTo>
                  <a:lnTo>
                    <a:pt x="146" y="113"/>
                  </a:lnTo>
                  <a:lnTo>
                    <a:pt x="136" y="115"/>
                  </a:lnTo>
                  <a:lnTo>
                    <a:pt x="121" y="114"/>
                  </a:lnTo>
                  <a:lnTo>
                    <a:pt x="108" y="115"/>
                  </a:lnTo>
                  <a:lnTo>
                    <a:pt x="101" y="118"/>
                  </a:lnTo>
                  <a:lnTo>
                    <a:pt x="91" y="123"/>
                  </a:lnTo>
                  <a:lnTo>
                    <a:pt x="82" y="130"/>
                  </a:lnTo>
                  <a:lnTo>
                    <a:pt x="71" y="136"/>
                  </a:lnTo>
                  <a:lnTo>
                    <a:pt x="58" y="144"/>
                  </a:lnTo>
                  <a:lnTo>
                    <a:pt x="57" y="135"/>
                  </a:lnTo>
                  <a:lnTo>
                    <a:pt x="54" y="128"/>
                  </a:lnTo>
                  <a:lnTo>
                    <a:pt x="47" y="122"/>
                  </a:lnTo>
                  <a:lnTo>
                    <a:pt x="39" y="115"/>
                  </a:lnTo>
                  <a:lnTo>
                    <a:pt x="29" y="112"/>
                  </a:lnTo>
                  <a:lnTo>
                    <a:pt x="18" y="107"/>
                  </a:lnTo>
                  <a:lnTo>
                    <a:pt x="10" y="98"/>
                  </a:lnTo>
                  <a:lnTo>
                    <a:pt x="3" y="89"/>
                  </a:lnTo>
                  <a:lnTo>
                    <a:pt x="0" y="80"/>
                  </a:lnTo>
                </a:path>
              </a:pathLst>
            </a:custGeom>
            <a:noFill/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21" name="Freeform 37"/>
            <p:cNvSpPr>
              <a:spLocks/>
            </p:cNvSpPr>
            <p:nvPr/>
          </p:nvSpPr>
          <p:spPr bwMode="auto">
            <a:xfrm>
              <a:off x="3086" y="2534"/>
              <a:ext cx="34" cy="36"/>
            </a:xfrm>
            <a:custGeom>
              <a:avLst/>
              <a:gdLst>
                <a:gd name="T0" fmla="*/ 4 w 102"/>
                <a:gd name="T1" fmla="*/ 1 h 109"/>
                <a:gd name="T2" fmla="*/ 4 w 102"/>
                <a:gd name="T3" fmla="*/ 1 h 109"/>
                <a:gd name="T4" fmla="*/ 3 w 102"/>
                <a:gd name="T5" fmla="*/ 1 h 109"/>
                <a:gd name="T6" fmla="*/ 3 w 102"/>
                <a:gd name="T7" fmla="*/ 2 h 109"/>
                <a:gd name="T8" fmla="*/ 3 w 102"/>
                <a:gd name="T9" fmla="*/ 2 h 109"/>
                <a:gd name="T10" fmla="*/ 2 w 102"/>
                <a:gd name="T11" fmla="*/ 3 h 109"/>
                <a:gd name="T12" fmla="*/ 2 w 102"/>
                <a:gd name="T13" fmla="*/ 3 h 109"/>
                <a:gd name="T14" fmla="*/ 2 w 102"/>
                <a:gd name="T15" fmla="*/ 4 h 109"/>
                <a:gd name="T16" fmla="*/ 1 w 102"/>
                <a:gd name="T17" fmla="*/ 4 h 109"/>
                <a:gd name="T18" fmla="*/ 1 w 102"/>
                <a:gd name="T19" fmla="*/ 4 h 109"/>
                <a:gd name="T20" fmla="*/ 1 w 102"/>
                <a:gd name="T21" fmla="*/ 3 h 109"/>
                <a:gd name="T22" fmla="*/ 1 w 102"/>
                <a:gd name="T23" fmla="*/ 3 h 109"/>
                <a:gd name="T24" fmla="*/ 0 w 102"/>
                <a:gd name="T25" fmla="*/ 2 h 109"/>
                <a:gd name="T26" fmla="*/ 0 w 102"/>
                <a:gd name="T27" fmla="*/ 2 h 109"/>
                <a:gd name="T28" fmla="*/ 0 w 102"/>
                <a:gd name="T29" fmla="*/ 1 h 109"/>
                <a:gd name="T30" fmla="*/ 0 w 102"/>
                <a:gd name="T31" fmla="*/ 1 h 109"/>
                <a:gd name="T32" fmla="*/ 0 w 102"/>
                <a:gd name="T33" fmla="*/ 0 h 109"/>
                <a:gd name="T34" fmla="*/ 0 w 102"/>
                <a:gd name="T35" fmla="*/ 0 h 109"/>
                <a:gd name="T36" fmla="*/ 0 w 102"/>
                <a:gd name="T37" fmla="*/ 0 h 10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2"/>
                <a:gd name="T58" fmla="*/ 0 h 109"/>
                <a:gd name="T59" fmla="*/ 102 w 102"/>
                <a:gd name="T60" fmla="*/ 109 h 10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2" h="109">
                  <a:moveTo>
                    <a:pt x="102" y="15"/>
                  </a:moveTo>
                  <a:lnTo>
                    <a:pt x="95" y="21"/>
                  </a:lnTo>
                  <a:lnTo>
                    <a:pt x="86" y="32"/>
                  </a:lnTo>
                  <a:lnTo>
                    <a:pt x="77" y="45"/>
                  </a:lnTo>
                  <a:lnTo>
                    <a:pt x="71" y="63"/>
                  </a:lnTo>
                  <a:lnTo>
                    <a:pt x="62" y="81"/>
                  </a:lnTo>
                  <a:lnTo>
                    <a:pt x="54" y="95"/>
                  </a:lnTo>
                  <a:lnTo>
                    <a:pt x="43" y="105"/>
                  </a:lnTo>
                  <a:lnTo>
                    <a:pt x="35" y="109"/>
                  </a:lnTo>
                  <a:lnTo>
                    <a:pt x="32" y="96"/>
                  </a:lnTo>
                  <a:lnTo>
                    <a:pt x="27" y="85"/>
                  </a:lnTo>
                  <a:lnTo>
                    <a:pt x="19" y="72"/>
                  </a:lnTo>
                  <a:lnTo>
                    <a:pt x="12" y="60"/>
                  </a:lnTo>
                  <a:lnTo>
                    <a:pt x="8" y="46"/>
                  </a:lnTo>
                  <a:lnTo>
                    <a:pt x="6" y="32"/>
                  </a:lnTo>
                  <a:lnTo>
                    <a:pt x="1" y="19"/>
                  </a:lnTo>
                  <a:lnTo>
                    <a:pt x="0" y="12"/>
                  </a:lnTo>
                  <a:lnTo>
                    <a:pt x="1" y="6"/>
                  </a:lnTo>
                  <a:lnTo>
                    <a:pt x="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22" name="Freeform 38"/>
            <p:cNvSpPr>
              <a:spLocks/>
            </p:cNvSpPr>
            <p:nvPr/>
          </p:nvSpPr>
          <p:spPr bwMode="auto">
            <a:xfrm>
              <a:off x="2783" y="2539"/>
              <a:ext cx="342" cy="244"/>
            </a:xfrm>
            <a:custGeom>
              <a:avLst/>
              <a:gdLst>
                <a:gd name="T0" fmla="*/ 37 w 1028"/>
                <a:gd name="T1" fmla="*/ 0 h 731"/>
                <a:gd name="T2" fmla="*/ 36 w 1028"/>
                <a:gd name="T3" fmla="*/ 2 h 731"/>
                <a:gd name="T4" fmla="*/ 35 w 1028"/>
                <a:gd name="T5" fmla="*/ 4 h 731"/>
                <a:gd name="T6" fmla="*/ 33 w 1028"/>
                <a:gd name="T7" fmla="*/ 5 h 731"/>
                <a:gd name="T8" fmla="*/ 32 w 1028"/>
                <a:gd name="T9" fmla="*/ 6 h 731"/>
                <a:gd name="T10" fmla="*/ 31 w 1028"/>
                <a:gd name="T11" fmla="*/ 7 h 731"/>
                <a:gd name="T12" fmla="*/ 31 w 1028"/>
                <a:gd name="T13" fmla="*/ 9 h 731"/>
                <a:gd name="T14" fmla="*/ 29 w 1028"/>
                <a:gd name="T15" fmla="*/ 10 h 731"/>
                <a:gd name="T16" fmla="*/ 28 w 1028"/>
                <a:gd name="T17" fmla="*/ 12 h 731"/>
                <a:gd name="T18" fmla="*/ 28 w 1028"/>
                <a:gd name="T19" fmla="*/ 13 h 731"/>
                <a:gd name="T20" fmla="*/ 27 w 1028"/>
                <a:gd name="T21" fmla="*/ 15 h 731"/>
                <a:gd name="T22" fmla="*/ 27 w 1028"/>
                <a:gd name="T23" fmla="*/ 17 h 731"/>
                <a:gd name="T24" fmla="*/ 29 w 1028"/>
                <a:gd name="T25" fmla="*/ 21 h 731"/>
                <a:gd name="T26" fmla="*/ 30 w 1028"/>
                <a:gd name="T27" fmla="*/ 23 h 731"/>
                <a:gd name="T28" fmla="*/ 30 w 1028"/>
                <a:gd name="T29" fmla="*/ 25 h 731"/>
                <a:gd name="T30" fmla="*/ 32 w 1028"/>
                <a:gd name="T31" fmla="*/ 26 h 731"/>
                <a:gd name="T32" fmla="*/ 30 w 1028"/>
                <a:gd name="T33" fmla="*/ 25 h 731"/>
                <a:gd name="T34" fmla="*/ 28 w 1028"/>
                <a:gd name="T35" fmla="*/ 25 h 731"/>
                <a:gd name="T36" fmla="*/ 26 w 1028"/>
                <a:gd name="T37" fmla="*/ 26 h 731"/>
                <a:gd name="T38" fmla="*/ 26 w 1028"/>
                <a:gd name="T39" fmla="*/ 27 h 731"/>
                <a:gd name="T40" fmla="*/ 26 w 1028"/>
                <a:gd name="T41" fmla="*/ 25 h 731"/>
                <a:gd name="T42" fmla="*/ 25 w 1028"/>
                <a:gd name="T43" fmla="*/ 26 h 731"/>
                <a:gd name="T44" fmla="*/ 24 w 1028"/>
                <a:gd name="T45" fmla="*/ 26 h 731"/>
                <a:gd name="T46" fmla="*/ 21 w 1028"/>
                <a:gd name="T47" fmla="*/ 26 h 731"/>
                <a:gd name="T48" fmla="*/ 23 w 1028"/>
                <a:gd name="T49" fmla="*/ 25 h 731"/>
                <a:gd name="T50" fmla="*/ 23 w 1028"/>
                <a:gd name="T51" fmla="*/ 23 h 731"/>
                <a:gd name="T52" fmla="*/ 23 w 1028"/>
                <a:gd name="T53" fmla="*/ 21 h 731"/>
                <a:gd name="T54" fmla="*/ 23 w 1028"/>
                <a:gd name="T55" fmla="*/ 19 h 731"/>
                <a:gd name="T56" fmla="*/ 23 w 1028"/>
                <a:gd name="T57" fmla="*/ 17 h 731"/>
                <a:gd name="T58" fmla="*/ 23 w 1028"/>
                <a:gd name="T59" fmla="*/ 15 h 731"/>
                <a:gd name="T60" fmla="*/ 23 w 1028"/>
                <a:gd name="T61" fmla="*/ 13 h 731"/>
                <a:gd name="T62" fmla="*/ 24 w 1028"/>
                <a:gd name="T63" fmla="*/ 12 h 731"/>
                <a:gd name="T64" fmla="*/ 24 w 1028"/>
                <a:gd name="T65" fmla="*/ 10 h 731"/>
                <a:gd name="T66" fmla="*/ 22 w 1028"/>
                <a:gd name="T67" fmla="*/ 9 h 731"/>
                <a:gd name="T68" fmla="*/ 19 w 1028"/>
                <a:gd name="T69" fmla="*/ 8 h 731"/>
                <a:gd name="T70" fmla="*/ 17 w 1028"/>
                <a:gd name="T71" fmla="*/ 7 h 731"/>
                <a:gd name="T72" fmla="*/ 16 w 1028"/>
                <a:gd name="T73" fmla="*/ 6 h 731"/>
                <a:gd name="T74" fmla="*/ 14 w 1028"/>
                <a:gd name="T75" fmla="*/ 5 h 731"/>
                <a:gd name="T76" fmla="*/ 12 w 1028"/>
                <a:gd name="T77" fmla="*/ 4 h 731"/>
                <a:gd name="T78" fmla="*/ 9 w 1028"/>
                <a:gd name="T79" fmla="*/ 4 h 731"/>
                <a:gd name="T80" fmla="*/ 7 w 1028"/>
                <a:gd name="T81" fmla="*/ 5 h 731"/>
                <a:gd name="T82" fmla="*/ 5 w 1028"/>
                <a:gd name="T83" fmla="*/ 4 h 731"/>
                <a:gd name="T84" fmla="*/ 3 w 1028"/>
                <a:gd name="T85" fmla="*/ 3 h 731"/>
                <a:gd name="T86" fmla="*/ 1 w 1028"/>
                <a:gd name="T87" fmla="*/ 2 h 731"/>
                <a:gd name="T88" fmla="*/ 0 w 1028"/>
                <a:gd name="T89" fmla="*/ 2 h 73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28"/>
                <a:gd name="T136" fmla="*/ 0 h 731"/>
                <a:gd name="T137" fmla="*/ 1028 w 1028"/>
                <a:gd name="T138" fmla="*/ 731 h 73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28" h="731">
                  <a:moveTo>
                    <a:pt x="1028" y="0"/>
                  </a:moveTo>
                  <a:lnTo>
                    <a:pt x="1021" y="4"/>
                  </a:lnTo>
                  <a:lnTo>
                    <a:pt x="1012" y="12"/>
                  </a:lnTo>
                  <a:lnTo>
                    <a:pt x="1003" y="23"/>
                  </a:lnTo>
                  <a:lnTo>
                    <a:pt x="996" y="39"/>
                  </a:lnTo>
                  <a:lnTo>
                    <a:pt x="987" y="62"/>
                  </a:lnTo>
                  <a:lnTo>
                    <a:pt x="979" y="81"/>
                  </a:lnTo>
                  <a:lnTo>
                    <a:pt x="971" y="93"/>
                  </a:lnTo>
                  <a:lnTo>
                    <a:pt x="961" y="104"/>
                  </a:lnTo>
                  <a:lnTo>
                    <a:pt x="942" y="114"/>
                  </a:lnTo>
                  <a:lnTo>
                    <a:pt x="921" y="123"/>
                  </a:lnTo>
                  <a:lnTo>
                    <a:pt x="900" y="131"/>
                  </a:lnTo>
                  <a:lnTo>
                    <a:pt x="884" y="139"/>
                  </a:lnTo>
                  <a:lnTo>
                    <a:pt x="869" y="150"/>
                  </a:lnTo>
                  <a:lnTo>
                    <a:pt x="860" y="161"/>
                  </a:lnTo>
                  <a:lnTo>
                    <a:pt x="856" y="171"/>
                  </a:lnTo>
                  <a:lnTo>
                    <a:pt x="854" y="181"/>
                  </a:lnTo>
                  <a:lnTo>
                    <a:pt x="853" y="201"/>
                  </a:lnTo>
                  <a:lnTo>
                    <a:pt x="850" y="213"/>
                  </a:lnTo>
                  <a:lnTo>
                    <a:pt x="843" y="220"/>
                  </a:lnTo>
                  <a:lnTo>
                    <a:pt x="829" y="230"/>
                  </a:lnTo>
                  <a:lnTo>
                    <a:pt x="813" y="239"/>
                  </a:lnTo>
                  <a:lnTo>
                    <a:pt x="795" y="248"/>
                  </a:lnTo>
                  <a:lnTo>
                    <a:pt x="782" y="259"/>
                  </a:lnTo>
                  <a:lnTo>
                    <a:pt x="774" y="271"/>
                  </a:lnTo>
                  <a:lnTo>
                    <a:pt x="770" y="296"/>
                  </a:lnTo>
                  <a:lnTo>
                    <a:pt x="763" y="314"/>
                  </a:lnTo>
                  <a:lnTo>
                    <a:pt x="758" y="340"/>
                  </a:lnTo>
                  <a:lnTo>
                    <a:pt x="753" y="351"/>
                  </a:lnTo>
                  <a:lnTo>
                    <a:pt x="746" y="363"/>
                  </a:lnTo>
                  <a:lnTo>
                    <a:pt x="736" y="377"/>
                  </a:lnTo>
                  <a:lnTo>
                    <a:pt x="727" y="396"/>
                  </a:lnTo>
                  <a:lnTo>
                    <a:pt x="723" y="411"/>
                  </a:lnTo>
                  <a:lnTo>
                    <a:pt x="720" y="431"/>
                  </a:lnTo>
                  <a:lnTo>
                    <a:pt x="720" y="450"/>
                  </a:lnTo>
                  <a:lnTo>
                    <a:pt x="723" y="469"/>
                  </a:lnTo>
                  <a:lnTo>
                    <a:pt x="741" y="502"/>
                  </a:lnTo>
                  <a:lnTo>
                    <a:pt x="762" y="531"/>
                  </a:lnTo>
                  <a:lnTo>
                    <a:pt x="777" y="556"/>
                  </a:lnTo>
                  <a:lnTo>
                    <a:pt x="788" y="576"/>
                  </a:lnTo>
                  <a:lnTo>
                    <a:pt x="796" y="598"/>
                  </a:lnTo>
                  <a:lnTo>
                    <a:pt x="803" y="620"/>
                  </a:lnTo>
                  <a:lnTo>
                    <a:pt x="810" y="642"/>
                  </a:lnTo>
                  <a:lnTo>
                    <a:pt x="824" y="664"/>
                  </a:lnTo>
                  <a:lnTo>
                    <a:pt x="828" y="671"/>
                  </a:lnTo>
                  <a:lnTo>
                    <a:pt x="836" y="679"/>
                  </a:lnTo>
                  <a:lnTo>
                    <a:pt x="850" y="690"/>
                  </a:lnTo>
                  <a:lnTo>
                    <a:pt x="866" y="698"/>
                  </a:lnTo>
                  <a:lnTo>
                    <a:pt x="850" y="693"/>
                  </a:lnTo>
                  <a:lnTo>
                    <a:pt x="829" y="690"/>
                  </a:lnTo>
                  <a:lnTo>
                    <a:pt x="813" y="687"/>
                  </a:lnTo>
                  <a:lnTo>
                    <a:pt x="793" y="684"/>
                  </a:lnTo>
                  <a:lnTo>
                    <a:pt x="774" y="684"/>
                  </a:lnTo>
                  <a:lnTo>
                    <a:pt x="754" y="686"/>
                  </a:lnTo>
                  <a:lnTo>
                    <a:pt x="740" y="690"/>
                  </a:lnTo>
                  <a:lnTo>
                    <a:pt x="726" y="700"/>
                  </a:lnTo>
                  <a:lnTo>
                    <a:pt x="716" y="711"/>
                  </a:lnTo>
                  <a:lnTo>
                    <a:pt x="707" y="723"/>
                  </a:lnTo>
                  <a:lnTo>
                    <a:pt x="700" y="731"/>
                  </a:lnTo>
                  <a:lnTo>
                    <a:pt x="700" y="727"/>
                  </a:lnTo>
                  <a:lnTo>
                    <a:pt x="703" y="711"/>
                  </a:lnTo>
                  <a:lnTo>
                    <a:pt x="704" y="698"/>
                  </a:lnTo>
                  <a:lnTo>
                    <a:pt x="708" y="678"/>
                  </a:lnTo>
                  <a:lnTo>
                    <a:pt x="700" y="698"/>
                  </a:lnTo>
                  <a:lnTo>
                    <a:pt x="692" y="708"/>
                  </a:lnTo>
                  <a:lnTo>
                    <a:pt x="683" y="714"/>
                  </a:lnTo>
                  <a:lnTo>
                    <a:pt x="672" y="716"/>
                  </a:lnTo>
                  <a:lnTo>
                    <a:pt x="658" y="714"/>
                  </a:lnTo>
                  <a:lnTo>
                    <a:pt x="640" y="710"/>
                  </a:lnTo>
                  <a:lnTo>
                    <a:pt x="621" y="705"/>
                  </a:lnTo>
                  <a:lnTo>
                    <a:pt x="600" y="703"/>
                  </a:lnTo>
                  <a:lnTo>
                    <a:pt x="581" y="705"/>
                  </a:lnTo>
                  <a:lnTo>
                    <a:pt x="562" y="710"/>
                  </a:lnTo>
                  <a:lnTo>
                    <a:pt x="598" y="691"/>
                  </a:lnTo>
                  <a:lnTo>
                    <a:pt x="612" y="680"/>
                  </a:lnTo>
                  <a:lnTo>
                    <a:pt x="623" y="668"/>
                  </a:lnTo>
                  <a:lnTo>
                    <a:pt x="628" y="652"/>
                  </a:lnTo>
                  <a:lnTo>
                    <a:pt x="633" y="632"/>
                  </a:lnTo>
                  <a:lnTo>
                    <a:pt x="634" y="602"/>
                  </a:lnTo>
                  <a:lnTo>
                    <a:pt x="632" y="581"/>
                  </a:lnTo>
                  <a:lnTo>
                    <a:pt x="629" y="565"/>
                  </a:lnTo>
                  <a:lnTo>
                    <a:pt x="625" y="544"/>
                  </a:lnTo>
                  <a:lnTo>
                    <a:pt x="625" y="526"/>
                  </a:lnTo>
                  <a:lnTo>
                    <a:pt x="626" y="507"/>
                  </a:lnTo>
                  <a:lnTo>
                    <a:pt x="625" y="483"/>
                  </a:lnTo>
                  <a:lnTo>
                    <a:pt x="627" y="465"/>
                  </a:lnTo>
                  <a:lnTo>
                    <a:pt x="630" y="451"/>
                  </a:lnTo>
                  <a:lnTo>
                    <a:pt x="636" y="435"/>
                  </a:lnTo>
                  <a:lnTo>
                    <a:pt x="637" y="427"/>
                  </a:lnTo>
                  <a:lnTo>
                    <a:pt x="634" y="415"/>
                  </a:lnTo>
                  <a:lnTo>
                    <a:pt x="629" y="398"/>
                  </a:lnTo>
                  <a:lnTo>
                    <a:pt x="628" y="380"/>
                  </a:lnTo>
                  <a:lnTo>
                    <a:pt x="630" y="362"/>
                  </a:lnTo>
                  <a:lnTo>
                    <a:pt x="637" y="345"/>
                  </a:lnTo>
                  <a:lnTo>
                    <a:pt x="646" y="331"/>
                  </a:lnTo>
                  <a:lnTo>
                    <a:pt x="654" y="318"/>
                  </a:lnTo>
                  <a:lnTo>
                    <a:pt x="658" y="307"/>
                  </a:lnTo>
                  <a:lnTo>
                    <a:pt x="656" y="294"/>
                  </a:lnTo>
                  <a:lnTo>
                    <a:pt x="650" y="281"/>
                  </a:lnTo>
                  <a:lnTo>
                    <a:pt x="640" y="270"/>
                  </a:lnTo>
                  <a:lnTo>
                    <a:pt x="618" y="253"/>
                  </a:lnTo>
                  <a:lnTo>
                    <a:pt x="594" y="239"/>
                  </a:lnTo>
                  <a:lnTo>
                    <a:pt x="567" y="227"/>
                  </a:lnTo>
                  <a:lnTo>
                    <a:pt x="544" y="221"/>
                  </a:lnTo>
                  <a:lnTo>
                    <a:pt x="524" y="217"/>
                  </a:lnTo>
                  <a:lnTo>
                    <a:pt x="504" y="213"/>
                  </a:lnTo>
                  <a:lnTo>
                    <a:pt x="485" y="205"/>
                  </a:lnTo>
                  <a:lnTo>
                    <a:pt x="466" y="195"/>
                  </a:lnTo>
                  <a:lnTo>
                    <a:pt x="454" y="186"/>
                  </a:lnTo>
                  <a:lnTo>
                    <a:pt x="437" y="172"/>
                  </a:lnTo>
                  <a:lnTo>
                    <a:pt x="421" y="156"/>
                  </a:lnTo>
                  <a:lnTo>
                    <a:pt x="403" y="139"/>
                  </a:lnTo>
                  <a:lnTo>
                    <a:pt x="390" y="129"/>
                  </a:lnTo>
                  <a:lnTo>
                    <a:pt x="375" y="123"/>
                  </a:lnTo>
                  <a:lnTo>
                    <a:pt x="357" y="117"/>
                  </a:lnTo>
                  <a:lnTo>
                    <a:pt x="338" y="114"/>
                  </a:lnTo>
                  <a:lnTo>
                    <a:pt x="317" y="113"/>
                  </a:lnTo>
                  <a:lnTo>
                    <a:pt x="296" y="113"/>
                  </a:lnTo>
                  <a:lnTo>
                    <a:pt x="271" y="115"/>
                  </a:lnTo>
                  <a:lnTo>
                    <a:pt x="246" y="118"/>
                  </a:lnTo>
                  <a:lnTo>
                    <a:pt x="223" y="124"/>
                  </a:lnTo>
                  <a:lnTo>
                    <a:pt x="199" y="127"/>
                  </a:lnTo>
                  <a:lnTo>
                    <a:pt x="178" y="126"/>
                  </a:lnTo>
                  <a:lnTo>
                    <a:pt x="158" y="123"/>
                  </a:lnTo>
                  <a:lnTo>
                    <a:pt x="140" y="117"/>
                  </a:lnTo>
                  <a:lnTo>
                    <a:pt x="124" y="107"/>
                  </a:lnTo>
                  <a:lnTo>
                    <a:pt x="108" y="94"/>
                  </a:lnTo>
                  <a:lnTo>
                    <a:pt x="94" y="83"/>
                  </a:lnTo>
                  <a:lnTo>
                    <a:pt x="80" y="75"/>
                  </a:lnTo>
                  <a:lnTo>
                    <a:pt x="64" y="70"/>
                  </a:lnTo>
                  <a:lnTo>
                    <a:pt x="46" y="64"/>
                  </a:lnTo>
                  <a:lnTo>
                    <a:pt x="26" y="58"/>
                  </a:lnTo>
                  <a:lnTo>
                    <a:pt x="15" y="53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29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23" name="Freeform 39"/>
            <p:cNvSpPr>
              <a:spLocks/>
            </p:cNvSpPr>
            <p:nvPr/>
          </p:nvSpPr>
          <p:spPr bwMode="auto">
            <a:xfrm>
              <a:off x="3027" y="2539"/>
              <a:ext cx="29" cy="58"/>
            </a:xfrm>
            <a:custGeom>
              <a:avLst/>
              <a:gdLst>
                <a:gd name="T0" fmla="*/ 1 w 89"/>
                <a:gd name="T1" fmla="*/ 2 h 173"/>
                <a:gd name="T2" fmla="*/ 1 w 89"/>
                <a:gd name="T3" fmla="*/ 3 h 173"/>
                <a:gd name="T4" fmla="*/ 2 w 89"/>
                <a:gd name="T5" fmla="*/ 3 h 173"/>
                <a:gd name="T6" fmla="*/ 2 w 89"/>
                <a:gd name="T7" fmla="*/ 4 h 173"/>
                <a:gd name="T8" fmla="*/ 2 w 89"/>
                <a:gd name="T9" fmla="*/ 4 h 173"/>
                <a:gd name="T10" fmla="*/ 3 w 89"/>
                <a:gd name="T11" fmla="*/ 4 h 173"/>
                <a:gd name="T12" fmla="*/ 3 w 89"/>
                <a:gd name="T13" fmla="*/ 4 h 173"/>
                <a:gd name="T14" fmla="*/ 3 w 89"/>
                <a:gd name="T15" fmla="*/ 5 h 173"/>
                <a:gd name="T16" fmla="*/ 3 w 89"/>
                <a:gd name="T17" fmla="*/ 5 h 173"/>
                <a:gd name="T18" fmla="*/ 3 w 89"/>
                <a:gd name="T19" fmla="*/ 5 h 173"/>
                <a:gd name="T20" fmla="*/ 3 w 89"/>
                <a:gd name="T21" fmla="*/ 5 h 173"/>
                <a:gd name="T22" fmla="*/ 2 w 89"/>
                <a:gd name="T23" fmla="*/ 5 h 173"/>
                <a:gd name="T24" fmla="*/ 2 w 89"/>
                <a:gd name="T25" fmla="*/ 5 h 173"/>
                <a:gd name="T26" fmla="*/ 1 w 89"/>
                <a:gd name="T27" fmla="*/ 5 h 173"/>
                <a:gd name="T28" fmla="*/ 1 w 89"/>
                <a:gd name="T29" fmla="*/ 6 h 173"/>
                <a:gd name="T30" fmla="*/ 1 w 89"/>
                <a:gd name="T31" fmla="*/ 6 h 173"/>
                <a:gd name="T32" fmla="*/ 1 w 89"/>
                <a:gd name="T33" fmla="*/ 6 h 173"/>
                <a:gd name="T34" fmla="*/ 1 w 89"/>
                <a:gd name="T35" fmla="*/ 6 h 173"/>
                <a:gd name="T36" fmla="*/ 1 w 89"/>
                <a:gd name="T37" fmla="*/ 5 h 173"/>
                <a:gd name="T38" fmla="*/ 1 w 89"/>
                <a:gd name="T39" fmla="*/ 5 h 173"/>
                <a:gd name="T40" fmla="*/ 1 w 89"/>
                <a:gd name="T41" fmla="*/ 5 h 173"/>
                <a:gd name="T42" fmla="*/ 0 w 89"/>
                <a:gd name="T43" fmla="*/ 4 h 173"/>
                <a:gd name="T44" fmla="*/ 0 w 89"/>
                <a:gd name="T45" fmla="*/ 3 h 173"/>
                <a:gd name="T46" fmla="*/ 0 w 89"/>
                <a:gd name="T47" fmla="*/ 3 h 173"/>
                <a:gd name="T48" fmla="*/ 0 w 89"/>
                <a:gd name="T49" fmla="*/ 2 h 173"/>
                <a:gd name="T50" fmla="*/ 0 w 89"/>
                <a:gd name="T51" fmla="*/ 2 h 173"/>
                <a:gd name="T52" fmla="*/ 0 w 89"/>
                <a:gd name="T53" fmla="*/ 1 h 173"/>
                <a:gd name="T54" fmla="*/ 0 w 89"/>
                <a:gd name="T55" fmla="*/ 1 h 173"/>
                <a:gd name="T56" fmla="*/ 0 w 89"/>
                <a:gd name="T57" fmla="*/ 0 h 173"/>
                <a:gd name="T58" fmla="*/ 1 w 89"/>
                <a:gd name="T59" fmla="*/ 0 h 17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9"/>
                <a:gd name="T91" fmla="*/ 0 h 173"/>
                <a:gd name="T92" fmla="*/ 89 w 89"/>
                <a:gd name="T93" fmla="*/ 173 h 17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9" h="173">
                  <a:moveTo>
                    <a:pt x="35" y="66"/>
                  </a:moveTo>
                  <a:lnTo>
                    <a:pt x="38" y="74"/>
                  </a:lnTo>
                  <a:lnTo>
                    <a:pt x="43" y="85"/>
                  </a:lnTo>
                  <a:lnTo>
                    <a:pt x="52" y="94"/>
                  </a:lnTo>
                  <a:lnTo>
                    <a:pt x="63" y="102"/>
                  </a:lnTo>
                  <a:lnTo>
                    <a:pt x="75" y="108"/>
                  </a:lnTo>
                  <a:lnTo>
                    <a:pt x="83" y="114"/>
                  </a:lnTo>
                  <a:lnTo>
                    <a:pt x="89" y="124"/>
                  </a:lnTo>
                  <a:lnTo>
                    <a:pt x="89" y="126"/>
                  </a:lnTo>
                  <a:lnTo>
                    <a:pt x="87" y="129"/>
                  </a:lnTo>
                  <a:lnTo>
                    <a:pt x="75" y="132"/>
                  </a:lnTo>
                  <a:lnTo>
                    <a:pt x="61" y="135"/>
                  </a:lnTo>
                  <a:lnTo>
                    <a:pt x="48" y="138"/>
                  </a:lnTo>
                  <a:lnTo>
                    <a:pt x="40" y="142"/>
                  </a:lnTo>
                  <a:lnTo>
                    <a:pt x="33" y="150"/>
                  </a:lnTo>
                  <a:lnTo>
                    <a:pt x="29" y="159"/>
                  </a:lnTo>
                  <a:lnTo>
                    <a:pt x="26" y="173"/>
                  </a:lnTo>
                  <a:lnTo>
                    <a:pt x="25" y="149"/>
                  </a:lnTo>
                  <a:lnTo>
                    <a:pt x="24" y="143"/>
                  </a:lnTo>
                  <a:lnTo>
                    <a:pt x="21" y="138"/>
                  </a:lnTo>
                  <a:lnTo>
                    <a:pt x="14" y="128"/>
                  </a:lnTo>
                  <a:lnTo>
                    <a:pt x="6" y="112"/>
                  </a:lnTo>
                  <a:lnTo>
                    <a:pt x="0" y="92"/>
                  </a:lnTo>
                  <a:lnTo>
                    <a:pt x="0" y="73"/>
                  </a:lnTo>
                  <a:lnTo>
                    <a:pt x="2" y="57"/>
                  </a:lnTo>
                  <a:lnTo>
                    <a:pt x="2" y="52"/>
                  </a:lnTo>
                  <a:lnTo>
                    <a:pt x="4" y="30"/>
                  </a:lnTo>
                  <a:lnTo>
                    <a:pt x="7" y="19"/>
                  </a:lnTo>
                  <a:lnTo>
                    <a:pt x="11" y="8"/>
                  </a:lnTo>
                  <a:lnTo>
                    <a:pt x="18" y="0"/>
                  </a:lnTo>
                </a:path>
              </a:pathLst>
            </a:custGeom>
            <a:noFill/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24" name="Freeform 40"/>
            <p:cNvSpPr>
              <a:spLocks/>
            </p:cNvSpPr>
            <p:nvPr/>
          </p:nvSpPr>
          <p:spPr bwMode="auto">
            <a:xfrm>
              <a:off x="3015" y="2540"/>
              <a:ext cx="14" cy="40"/>
            </a:xfrm>
            <a:custGeom>
              <a:avLst/>
              <a:gdLst>
                <a:gd name="T0" fmla="*/ 2 w 42"/>
                <a:gd name="T1" fmla="*/ 0 h 120"/>
                <a:gd name="T2" fmla="*/ 1 w 42"/>
                <a:gd name="T3" fmla="*/ 0 h 120"/>
                <a:gd name="T4" fmla="*/ 1 w 42"/>
                <a:gd name="T5" fmla="*/ 1 h 120"/>
                <a:gd name="T6" fmla="*/ 1 w 42"/>
                <a:gd name="T7" fmla="*/ 1 h 120"/>
                <a:gd name="T8" fmla="*/ 1 w 42"/>
                <a:gd name="T9" fmla="*/ 2 h 120"/>
                <a:gd name="T10" fmla="*/ 1 w 42"/>
                <a:gd name="T11" fmla="*/ 2 h 120"/>
                <a:gd name="T12" fmla="*/ 1 w 42"/>
                <a:gd name="T13" fmla="*/ 2 h 120"/>
                <a:gd name="T14" fmla="*/ 1 w 42"/>
                <a:gd name="T15" fmla="*/ 3 h 120"/>
                <a:gd name="T16" fmla="*/ 1 w 42"/>
                <a:gd name="T17" fmla="*/ 3 h 120"/>
                <a:gd name="T18" fmla="*/ 1 w 42"/>
                <a:gd name="T19" fmla="*/ 4 h 120"/>
                <a:gd name="T20" fmla="*/ 1 w 42"/>
                <a:gd name="T21" fmla="*/ 4 h 120"/>
                <a:gd name="T22" fmla="*/ 0 w 42"/>
                <a:gd name="T23" fmla="*/ 4 h 120"/>
                <a:gd name="T24" fmla="*/ 0 w 42"/>
                <a:gd name="T25" fmla="*/ 4 h 120"/>
                <a:gd name="T26" fmla="*/ 0 w 42"/>
                <a:gd name="T27" fmla="*/ 3 h 120"/>
                <a:gd name="T28" fmla="*/ 0 w 42"/>
                <a:gd name="T29" fmla="*/ 3 h 120"/>
                <a:gd name="T30" fmla="*/ 0 w 42"/>
                <a:gd name="T31" fmla="*/ 2 h 120"/>
                <a:gd name="T32" fmla="*/ 0 w 42"/>
                <a:gd name="T33" fmla="*/ 2 h 120"/>
                <a:gd name="T34" fmla="*/ 0 w 42"/>
                <a:gd name="T35" fmla="*/ 1 h 120"/>
                <a:gd name="T36" fmla="*/ 0 w 42"/>
                <a:gd name="T37" fmla="*/ 1 h 120"/>
                <a:gd name="T38" fmla="*/ 0 w 42"/>
                <a:gd name="T39" fmla="*/ 0 h 12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2"/>
                <a:gd name="T61" fmla="*/ 0 h 120"/>
                <a:gd name="T62" fmla="*/ 42 w 42"/>
                <a:gd name="T63" fmla="*/ 120 h 12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2" h="120">
                  <a:moveTo>
                    <a:pt x="42" y="0"/>
                  </a:moveTo>
                  <a:lnTo>
                    <a:pt x="38" y="8"/>
                  </a:lnTo>
                  <a:lnTo>
                    <a:pt x="32" y="19"/>
                  </a:lnTo>
                  <a:lnTo>
                    <a:pt x="30" y="33"/>
                  </a:lnTo>
                  <a:lnTo>
                    <a:pt x="28" y="51"/>
                  </a:lnTo>
                  <a:lnTo>
                    <a:pt x="28" y="59"/>
                  </a:lnTo>
                  <a:lnTo>
                    <a:pt x="26" y="76"/>
                  </a:lnTo>
                  <a:lnTo>
                    <a:pt x="26" y="91"/>
                  </a:lnTo>
                  <a:lnTo>
                    <a:pt x="24" y="103"/>
                  </a:lnTo>
                  <a:lnTo>
                    <a:pt x="21" y="120"/>
                  </a:lnTo>
                  <a:lnTo>
                    <a:pt x="12" y="109"/>
                  </a:lnTo>
                  <a:lnTo>
                    <a:pt x="7" y="97"/>
                  </a:lnTo>
                  <a:lnTo>
                    <a:pt x="2" y="86"/>
                  </a:lnTo>
                  <a:lnTo>
                    <a:pt x="0" y="70"/>
                  </a:lnTo>
                  <a:lnTo>
                    <a:pt x="0" y="57"/>
                  </a:lnTo>
                  <a:lnTo>
                    <a:pt x="0" y="45"/>
                  </a:lnTo>
                  <a:lnTo>
                    <a:pt x="1" y="38"/>
                  </a:lnTo>
                  <a:lnTo>
                    <a:pt x="4" y="21"/>
                  </a:lnTo>
                  <a:lnTo>
                    <a:pt x="6" y="13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25" name="Freeform 41"/>
            <p:cNvSpPr>
              <a:spLocks/>
            </p:cNvSpPr>
            <p:nvPr/>
          </p:nvSpPr>
          <p:spPr bwMode="auto">
            <a:xfrm>
              <a:off x="2977" y="2544"/>
              <a:ext cx="41" cy="79"/>
            </a:xfrm>
            <a:custGeom>
              <a:avLst/>
              <a:gdLst>
                <a:gd name="T0" fmla="*/ 4 w 122"/>
                <a:gd name="T1" fmla="*/ 0 h 237"/>
                <a:gd name="T2" fmla="*/ 4 w 122"/>
                <a:gd name="T3" fmla="*/ 0 h 237"/>
                <a:gd name="T4" fmla="*/ 4 w 122"/>
                <a:gd name="T5" fmla="*/ 1 h 237"/>
                <a:gd name="T6" fmla="*/ 4 w 122"/>
                <a:gd name="T7" fmla="*/ 1 h 237"/>
                <a:gd name="T8" fmla="*/ 4 w 122"/>
                <a:gd name="T9" fmla="*/ 2 h 237"/>
                <a:gd name="T10" fmla="*/ 4 w 122"/>
                <a:gd name="T11" fmla="*/ 2 h 237"/>
                <a:gd name="T12" fmla="*/ 4 w 122"/>
                <a:gd name="T13" fmla="*/ 3 h 237"/>
                <a:gd name="T14" fmla="*/ 4 w 122"/>
                <a:gd name="T15" fmla="*/ 4 h 237"/>
                <a:gd name="T16" fmla="*/ 4 w 122"/>
                <a:gd name="T17" fmla="*/ 4 h 237"/>
                <a:gd name="T18" fmla="*/ 4 w 122"/>
                <a:gd name="T19" fmla="*/ 5 h 237"/>
                <a:gd name="T20" fmla="*/ 5 w 122"/>
                <a:gd name="T21" fmla="*/ 6 h 237"/>
                <a:gd name="T22" fmla="*/ 5 w 122"/>
                <a:gd name="T23" fmla="*/ 6 h 237"/>
                <a:gd name="T24" fmla="*/ 4 w 122"/>
                <a:gd name="T25" fmla="*/ 7 h 237"/>
                <a:gd name="T26" fmla="*/ 4 w 122"/>
                <a:gd name="T27" fmla="*/ 8 h 237"/>
                <a:gd name="T28" fmla="*/ 4 w 122"/>
                <a:gd name="T29" fmla="*/ 8 h 237"/>
                <a:gd name="T30" fmla="*/ 4 w 122"/>
                <a:gd name="T31" fmla="*/ 9 h 237"/>
                <a:gd name="T32" fmla="*/ 4 w 122"/>
                <a:gd name="T33" fmla="*/ 8 h 237"/>
                <a:gd name="T34" fmla="*/ 3 w 122"/>
                <a:gd name="T35" fmla="*/ 8 h 237"/>
                <a:gd name="T36" fmla="*/ 3 w 122"/>
                <a:gd name="T37" fmla="*/ 7 h 237"/>
                <a:gd name="T38" fmla="*/ 3 w 122"/>
                <a:gd name="T39" fmla="*/ 7 h 237"/>
                <a:gd name="T40" fmla="*/ 2 w 122"/>
                <a:gd name="T41" fmla="*/ 6 h 237"/>
                <a:gd name="T42" fmla="*/ 2 w 122"/>
                <a:gd name="T43" fmla="*/ 6 h 237"/>
                <a:gd name="T44" fmla="*/ 1 w 122"/>
                <a:gd name="T45" fmla="*/ 5 h 237"/>
                <a:gd name="T46" fmla="*/ 1 w 122"/>
                <a:gd name="T47" fmla="*/ 5 h 237"/>
                <a:gd name="T48" fmla="*/ 0 w 122"/>
                <a:gd name="T49" fmla="*/ 5 h 237"/>
                <a:gd name="T50" fmla="*/ 0 w 122"/>
                <a:gd name="T51" fmla="*/ 4 h 237"/>
                <a:gd name="T52" fmla="*/ 0 w 122"/>
                <a:gd name="T53" fmla="*/ 4 h 237"/>
                <a:gd name="T54" fmla="*/ 0 w 122"/>
                <a:gd name="T55" fmla="*/ 3 h 237"/>
                <a:gd name="T56" fmla="*/ 0 w 122"/>
                <a:gd name="T57" fmla="*/ 3 h 237"/>
                <a:gd name="T58" fmla="*/ 0 w 122"/>
                <a:gd name="T59" fmla="*/ 2 h 237"/>
                <a:gd name="T60" fmla="*/ 1 w 122"/>
                <a:gd name="T61" fmla="*/ 2 h 237"/>
                <a:gd name="T62" fmla="*/ 1 w 122"/>
                <a:gd name="T63" fmla="*/ 1 h 237"/>
                <a:gd name="T64" fmla="*/ 1 w 122"/>
                <a:gd name="T65" fmla="*/ 0 h 237"/>
                <a:gd name="T66" fmla="*/ 1 w 122"/>
                <a:gd name="T67" fmla="*/ 0 h 23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2"/>
                <a:gd name="T103" fmla="*/ 0 h 237"/>
                <a:gd name="T104" fmla="*/ 122 w 122"/>
                <a:gd name="T105" fmla="*/ 237 h 23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2" h="237">
                  <a:moveTo>
                    <a:pt x="101" y="0"/>
                  </a:moveTo>
                  <a:lnTo>
                    <a:pt x="100" y="13"/>
                  </a:lnTo>
                  <a:lnTo>
                    <a:pt x="99" y="29"/>
                  </a:lnTo>
                  <a:lnTo>
                    <a:pt x="96" y="45"/>
                  </a:lnTo>
                  <a:lnTo>
                    <a:pt x="96" y="62"/>
                  </a:lnTo>
                  <a:lnTo>
                    <a:pt x="99" y="82"/>
                  </a:lnTo>
                  <a:lnTo>
                    <a:pt x="105" y="100"/>
                  </a:lnTo>
                  <a:lnTo>
                    <a:pt x="112" y="120"/>
                  </a:lnTo>
                  <a:lnTo>
                    <a:pt x="119" y="136"/>
                  </a:lnTo>
                  <a:lnTo>
                    <a:pt x="121" y="154"/>
                  </a:lnTo>
                  <a:lnTo>
                    <a:pt x="122" y="172"/>
                  </a:lnTo>
                  <a:lnTo>
                    <a:pt x="120" y="194"/>
                  </a:lnTo>
                  <a:lnTo>
                    <a:pt x="115" y="212"/>
                  </a:lnTo>
                  <a:lnTo>
                    <a:pt x="109" y="228"/>
                  </a:lnTo>
                  <a:lnTo>
                    <a:pt x="100" y="237"/>
                  </a:lnTo>
                  <a:lnTo>
                    <a:pt x="95" y="224"/>
                  </a:lnTo>
                  <a:lnTo>
                    <a:pt x="89" y="212"/>
                  </a:lnTo>
                  <a:lnTo>
                    <a:pt x="84" y="201"/>
                  </a:lnTo>
                  <a:lnTo>
                    <a:pt x="75" y="189"/>
                  </a:lnTo>
                  <a:lnTo>
                    <a:pt x="63" y="174"/>
                  </a:lnTo>
                  <a:lnTo>
                    <a:pt x="51" y="161"/>
                  </a:lnTo>
                  <a:lnTo>
                    <a:pt x="36" y="146"/>
                  </a:lnTo>
                  <a:lnTo>
                    <a:pt x="24" y="133"/>
                  </a:lnTo>
                  <a:lnTo>
                    <a:pt x="12" y="122"/>
                  </a:lnTo>
                  <a:lnTo>
                    <a:pt x="5" y="112"/>
                  </a:lnTo>
                  <a:lnTo>
                    <a:pt x="0" y="99"/>
                  </a:lnTo>
                  <a:lnTo>
                    <a:pt x="0" y="86"/>
                  </a:lnTo>
                  <a:lnTo>
                    <a:pt x="4" y="74"/>
                  </a:lnTo>
                  <a:lnTo>
                    <a:pt x="10" y="60"/>
                  </a:lnTo>
                  <a:lnTo>
                    <a:pt x="18" y="43"/>
                  </a:lnTo>
                  <a:lnTo>
                    <a:pt x="24" y="26"/>
                  </a:lnTo>
                  <a:lnTo>
                    <a:pt x="31" y="11"/>
                  </a:lnTo>
                  <a:lnTo>
                    <a:pt x="36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26" name="Freeform 42"/>
            <p:cNvSpPr>
              <a:spLocks/>
            </p:cNvSpPr>
            <p:nvPr/>
          </p:nvSpPr>
          <p:spPr bwMode="auto">
            <a:xfrm>
              <a:off x="2969" y="2432"/>
              <a:ext cx="220" cy="112"/>
            </a:xfrm>
            <a:custGeom>
              <a:avLst/>
              <a:gdLst>
                <a:gd name="T0" fmla="*/ 16 w 659"/>
                <a:gd name="T1" fmla="*/ 1 h 338"/>
                <a:gd name="T2" fmla="*/ 17 w 659"/>
                <a:gd name="T3" fmla="*/ 0 h 338"/>
                <a:gd name="T4" fmla="*/ 17 w 659"/>
                <a:gd name="T5" fmla="*/ 0 h 338"/>
                <a:gd name="T6" fmla="*/ 18 w 659"/>
                <a:gd name="T7" fmla="*/ 0 h 338"/>
                <a:gd name="T8" fmla="*/ 19 w 659"/>
                <a:gd name="T9" fmla="*/ 1 h 338"/>
                <a:gd name="T10" fmla="*/ 19 w 659"/>
                <a:gd name="T11" fmla="*/ 3 h 338"/>
                <a:gd name="T12" fmla="*/ 20 w 659"/>
                <a:gd name="T13" fmla="*/ 3 h 338"/>
                <a:gd name="T14" fmla="*/ 21 w 659"/>
                <a:gd name="T15" fmla="*/ 4 h 338"/>
                <a:gd name="T16" fmla="*/ 22 w 659"/>
                <a:gd name="T17" fmla="*/ 5 h 338"/>
                <a:gd name="T18" fmla="*/ 24 w 659"/>
                <a:gd name="T19" fmla="*/ 6 h 338"/>
                <a:gd name="T20" fmla="*/ 24 w 659"/>
                <a:gd name="T21" fmla="*/ 8 h 338"/>
                <a:gd name="T22" fmla="*/ 24 w 659"/>
                <a:gd name="T23" fmla="*/ 9 h 338"/>
                <a:gd name="T24" fmla="*/ 24 w 659"/>
                <a:gd name="T25" fmla="*/ 10 h 338"/>
                <a:gd name="T26" fmla="*/ 23 w 659"/>
                <a:gd name="T27" fmla="*/ 11 h 338"/>
                <a:gd name="T28" fmla="*/ 22 w 659"/>
                <a:gd name="T29" fmla="*/ 11 h 338"/>
                <a:gd name="T30" fmla="*/ 21 w 659"/>
                <a:gd name="T31" fmla="*/ 12 h 338"/>
                <a:gd name="T32" fmla="*/ 20 w 659"/>
                <a:gd name="T33" fmla="*/ 12 h 338"/>
                <a:gd name="T34" fmla="*/ 19 w 659"/>
                <a:gd name="T35" fmla="*/ 12 h 338"/>
                <a:gd name="T36" fmla="*/ 17 w 659"/>
                <a:gd name="T37" fmla="*/ 12 h 338"/>
                <a:gd name="T38" fmla="*/ 16 w 659"/>
                <a:gd name="T39" fmla="*/ 12 h 338"/>
                <a:gd name="T40" fmla="*/ 15 w 659"/>
                <a:gd name="T41" fmla="*/ 12 h 338"/>
                <a:gd name="T42" fmla="*/ 14 w 659"/>
                <a:gd name="T43" fmla="*/ 11 h 338"/>
                <a:gd name="T44" fmla="*/ 13 w 659"/>
                <a:gd name="T45" fmla="*/ 11 h 338"/>
                <a:gd name="T46" fmla="*/ 11 w 659"/>
                <a:gd name="T47" fmla="*/ 11 h 338"/>
                <a:gd name="T48" fmla="*/ 10 w 659"/>
                <a:gd name="T49" fmla="*/ 10 h 338"/>
                <a:gd name="T50" fmla="*/ 9 w 659"/>
                <a:gd name="T51" fmla="*/ 11 h 338"/>
                <a:gd name="T52" fmla="*/ 8 w 659"/>
                <a:gd name="T53" fmla="*/ 11 h 338"/>
                <a:gd name="T54" fmla="*/ 7 w 659"/>
                <a:gd name="T55" fmla="*/ 12 h 338"/>
                <a:gd name="T56" fmla="*/ 6 w 659"/>
                <a:gd name="T57" fmla="*/ 12 h 338"/>
                <a:gd name="T58" fmla="*/ 5 w 659"/>
                <a:gd name="T59" fmla="*/ 12 h 338"/>
                <a:gd name="T60" fmla="*/ 5 w 659"/>
                <a:gd name="T61" fmla="*/ 12 h 338"/>
                <a:gd name="T62" fmla="*/ 3 w 659"/>
                <a:gd name="T63" fmla="*/ 12 h 338"/>
                <a:gd name="T64" fmla="*/ 2 w 659"/>
                <a:gd name="T65" fmla="*/ 11 h 338"/>
                <a:gd name="T66" fmla="*/ 2 w 659"/>
                <a:gd name="T67" fmla="*/ 10 h 338"/>
                <a:gd name="T68" fmla="*/ 1 w 659"/>
                <a:gd name="T69" fmla="*/ 8 h 338"/>
                <a:gd name="T70" fmla="*/ 0 w 659"/>
                <a:gd name="T71" fmla="*/ 7 h 338"/>
                <a:gd name="T72" fmla="*/ 0 w 659"/>
                <a:gd name="T73" fmla="*/ 6 h 338"/>
                <a:gd name="T74" fmla="*/ 0 w 659"/>
                <a:gd name="T75" fmla="*/ 5 h 338"/>
                <a:gd name="T76" fmla="*/ 1 w 659"/>
                <a:gd name="T77" fmla="*/ 4 h 338"/>
                <a:gd name="T78" fmla="*/ 2 w 659"/>
                <a:gd name="T79" fmla="*/ 3 h 338"/>
                <a:gd name="T80" fmla="*/ 2 w 659"/>
                <a:gd name="T81" fmla="*/ 2 h 338"/>
                <a:gd name="T82" fmla="*/ 4 w 659"/>
                <a:gd name="T83" fmla="*/ 2 h 338"/>
                <a:gd name="T84" fmla="*/ 5 w 659"/>
                <a:gd name="T85" fmla="*/ 2 h 338"/>
                <a:gd name="T86" fmla="*/ 8 w 659"/>
                <a:gd name="T87" fmla="*/ 2 h 338"/>
                <a:gd name="T88" fmla="*/ 10 w 659"/>
                <a:gd name="T89" fmla="*/ 2 h 338"/>
                <a:gd name="T90" fmla="*/ 12 w 659"/>
                <a:gd name="T91" fmla="*/ 2 h 338"/>
                <a:gd name="T92" fmla="*/ 14 w 659"/>
                <a:gd name="T93" fmla="*/ 1 h 338"/>
                <a:gd name="T94" fmla="*/ 15 w 659"/>
                <a:gd name="T95" fmla="*/ 1 h 3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59"/>
                <a:gd name="T145" fmla="*/ 0 h 338"/>
                <a:gd name="T146" fmla="*/ 659 w 659"/>
                <a:gd name="T147" fmla="*/ 338 h 33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59" h="338">
                  <a:moveTo>
                    <a:pt x="408" y="17"/>
                  </a:moveTo>
                  <a:lnTo>
                    <a:pt x="424" y="14"/>
                  </a:lnTo>
                  <a:lnTo>
                    <a:pt x="435" y="11"/>
                  </a:lnTo>
                  <a:lnTo>
                    <a:pt x="448" y="5"/>
                  </a:lnTo>
                  <a:lnTo>
                    <a:pt x="459" y="1"/>
                  </a:lnTo>
                  <a:lnTo>
                    <a:pt x="470" y="0"/>
                  </a:lnTo>
                  <a:lnTo>
                    <a:pt x="482" y="3"/>
                  </a:lnTo>
                  <a:lnTo>
                    <a:pt x="489" y="10"/>
                  </a:lnTo>
                  <a:lnTo>
                    <a:pt x="497" y="22"/>
                  </a:lnTo>
                  <a:lnTo>
                    <a:pt x="504" y="39"/>
                  </a:lnTo>
                  <a:lnTo>
                    <a:pt x="514" y="63"/>
                  </a:lnTo>
                  <a:lnTo>
                    <a:pt x="521" y="78"/>
                  </a:lnTo>
                  <a:lnTo>
                    <a:pt x="528" y="89"/>
                  </a:lnTo>
                  <a:lnTo>
                    <a:pt x="534" y="94"/>
                  </a:lnTo>
                  <a:lnTo>
                    <a:pt x="543" y="100"/>
                  </a:lnTo>
                  <a:lnTo>
                    <a:pt x="561" y="109"/>
                  </a:lnTo>
                  <a:lnTo>
                    <a:pt x="583" y="119"/>
                  </a:lnTo>
                  <a:lnTo>
                    <a:pt x="605" y="132"/>
                  </a:lnTo>
                  <a:lnTo>
                    <a:pt x="620" y="145"/>
                  </a:lnTo>
                  <a:lnTo>
                    <a:pt x="636" y="164"/>
                  </a:lnTo>
                  <a:lnTo>
                    <a:pt x="650" y="182"/>
                  </a:lnTo>
                  <a:lnTo>
                    <a:pt x="657" y="205"/>
                  </a:lnTo>
                  <a:lnTo>
                    <a:pt x="659" y="227"/>
                  </a:lnTo>
                  <a:lnTo>
                    <a:pt x="658" y="249"/>
                  </a:lnTo>
                  <a:lnTo>
                    <a:pt x="655" y="267"/>
                  </a:lnTo>
                  <a:lnTo>
                    <a:pt x="647" y="281"/>
                  </a:lnTo>
                  <a:lnTo>
                    <a:pt x="638" y="293"/>
                  </a:lnTo>
                  <a:lnTo>
                    <a:pt x="624" y="302"/>
                  </a:lnTo>
                  <a:lnTo>
                    <a:pt x="608" y="308"/>
                  </a:lnTo>
                  <a:lnTo>
                    <a:pt x="591" y="311"/>
                  </a:lnTo>
                  <a:lnTo>
                    <a:pt x="579" y="315"/>
                  </a:lnTo>
                  <a:lnTo>
                    <a:pt x="571" y="321"/>
                  </a:lnTo>
                  <a:lnTo>
                    <a:pt x="557" y="329"/>
                  </a:lnTo>
                  <a:lnTo>
                    <a:pt x="546" y="334"/>
                  </a:lnTo>
                  <a:lnTo>
                    <a:pt x="533" y="337"/>
                  </a:lnTo>
                  <a:lnTo>
                    <a:pt x="519" y="336"/>
                  </a:lnTo>
                  <a:lnTo>
                    <a:pt x="497" y="329"/>
                  </a:lnTo>
                  <a:lnTo>
                    <a:pt x="469" y="323"/>
                  </a:lnTo>
                  <a:lnTo>
                    <a:pt x="454" y="321"/>
                  </a:lnTo>
                  <a:lnTo>
                    <a:pt x="440" y="321"/>
                  </a:lnTo>
                  <a:lnTo>
                    <a:pt x="424" y="323"/>
                  </a:lnTo>
                  <a:lnTo>
                    <a:pt x="409" y="321"/>
                  </a:lnTo>
                  <a:lnTo>
                    <a:pt x="395" y="316"/>
                  </a:lnTo>
                  <a:lnTo>
                    <a:pt x="373" y="310"/>
                  </a:lnTo>
                  <a:lnTo>
                    <a:pt x="357" y="306"/>
                  </a:lnTo>
                  <a:lnTo>
                    <a:pt x="340" y="301"/>
                  </a:lnTo>
                  <a:lnTo>
                    <a:pt x="328" y="296"/>
                  </a:lnTo>
                  <a:lnTo>
                    <a:pt x="310" y="291"/>
                  </a:lnTo>
                  <a:lnTo>
                    <a:pt x="295" y="288"/>
                  </a:lnTo>
                  <a:lnTo>
                    <a:pt x="278" y="288"/>
                  </a:lnTo>
                  <a:lnTo>
                    <a:pt x="263" y="290"/>
                  </a:lnTo>
                  <a:lnTo>
                    <a:pt x="249" y="295"/>
                  </a:lnTo>
                  <a:lnTo>
                    <a:pt x="233" y="305"/>
                  </a:lnTo>
                  <a:lnTo>
                    <a:pt x="216" y="312"/>
                  </a:lnTo>
                  <a:lnTo>
                    <a:pt x="202" y="317"/>
                  </a:lnTo>
                  <a:lnTo>
                    <a:pt x="191" y="321"/>
                  </a:lnTo>
                  <a:lnTo>
                    <a:pt x="179" y="325"/>
                  </a:lnTo>
                  <a:lnTo>
                    <a:pt x="163" y="332"/>
                  </a:lnTo>
                  <a:lnTo>
                    <a:pt x="154" y="335"/>
                  </a:lnTo>
                  <a:lnTo>
                    <a:pt x="143" y="338"/>
                  </a:lnTo>
                  <a:lnTo>
                    <a:pt x="126" y="338"/>
                  </a:lnTo>
                  <a:lnTo>
                    <a:pt x="110" y="334"/>
                  </a:lnTo>
                  <a:lnTo>
                    <a:pt x="92" y="327"/>
                  </a:lnTo>
                  <a:lnTo>
                    <a:pt x="76" y="315"/>
                  </a:lnTo>
                  <a:lnTo>
                    <a:pt x="63" y="304"/>
                  </a:lnTo>
                  <a:lnTo>
                    <a:pt x="51" y="288"/>
                  </a:lnTo>
                  <a:lnTo>
                    <a:pt x="44" y="273"/>
                  </a:lnTo>
                  <a:lnTo>
                    <a:pt x="36" y="247"/>
                  </a:lnTo>
                  <a:lnTo>
                    <a:pt x="31" y="228"/>
                  </a:lnTo>
                  <a:lnTo>
                    <a:pt x="22" y="208"/>
                  </a:lnTo>
                  <a:lnTo>
                    <a:pt x="12" y="191"/>
                  </a:lnTo>
                  <a:lnTo>
                    <a:pt x="3" y="176"/>
                  </a:lnTo>
                  <a:lnTo>
                    <a:pt x="0" y="159"/>
                  </a:lnTo>
                  <a:lnTo>
                    <a:pt x="1" y="144"/>
                  </a:lnTo>
                  <a:lnTo>
                    <a:pt x="5" y="131"/>
                  </a:lnTo>
                  <a:lnTo>
                    <a:pt x="13" y="115"/>
                  </a:lnTo>
                  <a:lnTo>
                    <a:pt x="23" y="101"/>
                  </a:lnTo>
                  <a:lnTo>
                    <a:pt x="36" y="88"/>
                  </a:lnTo>
                  <a:lnTo>
                    <a:pt x="48" y="78"/>
                  </a:lnTo>
                  <a:lnTo>
                    <a:pt x="56" y="68"/>
                  </a:lnTo>
                  <a:lnTo>
                    <a:pt x="66" y="60"/>
                  </a:lnTo>
                  <a:lnTo>
                    <a:pt x="80" y="54"/>
                  </a:lnTo>
                  <a:lnTo>
                    <a:pt x="98" y="51"/>
                  </a:lnTo>
                  <a:lnTo>
                    <a:pt x="115" y="49"/>
                  </a:lnTo>
                  <a:lnTo>
                    <a:pt x="145" y="52"/>
                  </a:lnTo>
                  <a:lnTo>
                    <a:pt x="183" y="57"/>
                  </a:lnTo>
                  <a:lnTo>
                    <a:pt x="224" y="60"/>
                  </a:lnTo>
                  <a:lnTo>
                    <a:pt x="248" y="60"/>
                  </a:lnTo>
                  <a:lnTo>
                    <a:pt x="278" y="57"/>
                  </a:lnTo>
                  <a:lnTo>
                    <a:pt x="306" y="52"/>
                  </a:lnTo>
                  <a:lnTo>
                    <a:pt x="330" y="46"/>
                  </a:lnTo>
                  <a:lnTo>
                    <a:pt x="351" y="40"/>
                  </a:lnTo>
                  <a:lnTo>
                    <a:pt x="371" y="32"/>
                  </a:lnTo>
                  <a:lnTo>
                    <a:pt x="387" y="23"/>
                  </a:lnTo>
                  <a:lnTo>
                    <a:pt x="398" y="19"/>
                  </a:lnTo>
                  <a:lnTo>
                    <a:pt x="408" y="17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27" name="Freeform 43"/>
            <p:cNvSpPr>
              <a:spLocks/>
            </p:cNvSpPr>
            <p:nvPr/>
          </p:nvSpPr>
          <p:spPr bwMode="auto">
            <a:xfrm>
              <a:off x="2819" y="2397"/>
              <a:ext cx="286" cy="157"/>
            </a:xfrm>
            <a:custGeom>
              <a:avLst/>
              <a:gdLst>
                <a:gd name="T0" fmla="*/ 21 w 859"/>
                <a:gd name="T1" fmla="*/ 17 h 472"/>
                <a:gd name="T2" fmla="*/ 21 w 859"/>
                <a:gd name="T3" fmla="*/ 17 h 472"/>
                <a:gd name="T4" fmla="*/ 20 w 859"/>
                <a:gd name="T5" fmla="*/ 17 h 472"/>
                <a:gd name="T6" fmla="*/ 19 w 859"/>
                <a:gd name="T7" fmla="*/ 16 h 472"/>
                <a:gd name="T8" fmla="*/ 19 w 859"/>
                <a:gd name="T9" fmla="*/ 16 h 472"/>
                <a:gd name="T10" fmla="*/ 18 w 859"/>
                <a:gd name="T11" fmla="*/ 16 h 472"/>
                <a:gd name="T12" fmla="*/ 17 w 859"/>
                <a:gd name="T13" fmla="*/ 16 h 472"/>
                <a:gd name="T14" fmla="*/ 16 w 859"/>
                <a:gd name="T15" fmla="*/ 16 h 472"/>
                <a:gd name="T16" fmla="*/ 15 w 859"/>
                <a:gd name="T17" fmla="*/ 16 h 472"/>
                <a:gd name="T18" fmla="*/ 14 w 859"/>
                <a:gd name="T19" fmla="*/ 16 h 472"/>
                <a:gd name="T20" fmla="*/ 12 w 859"/>
                <a:gd name="T21" fmla="*/ 16 h 472"/>
                <a:gd name="T22" fmla="*/ 10 w 859"/>
                <a:gd name="T23" fmla="*/ 16 h 472"/>
                <a:gd name="T24" fmla="*/ 9 w 859"/>
                <a:gd name="T25" fmla="*/ 16 h 472"/>
                <a:gd name="T26" fmla="*/ 8 w 859"/>
                <a:gd name="T27" fmla="*/ 15 h 472"/>
                <a:gd name="T28" fmla="*/ 6 w 859"/>
                <a:gd name="T29" fmla="*/ 14 h 472"/>
                <a:gd name="T30" fmla="*/ 5 w 859"/>
                <a:gd name="T31" fmla="*/ 14 h 472"/>
                <a:gd name="T32" fmla="*/ 4 w 859"/>
                <a:gd name="T33" fmla="*/ 13 h 472"/>
                <a:gd name="T34" fmla="*/ 2 w 859"/>
                <a:gd name="T35" fmla="*/ 12 h 472"/>
                <a:gd name="T36" fmla="*/ 1 w 859"/>
                <a:gd name="T37" fmla="*/ 11 h 472"/>
                <a:gd name="T38" fmla="*/ 0 w 859"/>
                <a:gd name="T39" fmla="*/ 10 h 472"/>
                <a:gd name="T40" fmla="*/ 0 w 859"/>
                <a:gd name="T41" fmla="*/ 8 h 472"/>
                <a:gd name="T42" fmla="*/ 0 w 859"/>
                <a:gd name="T43" fmla="*/ 7 h 472"/>
                <a:gd name="T44" fmla="*/ 1 w 859"/>
                <a:gd name="T45" fmla="*/ 6 h 472"/>
                <a:gd name="T46" fmla="*/ 2 w 859"/>
                <a:gd name="T47" fmla="*/ 5 h 472"/>
                <a:gd name="T48" fmla="*/ 4 w 859"/>
                <a:gd name="T49" fmla="*/ 4 h 472"/>
                <a:gd name="T50" fmla="*/ 6 w 859"/>
                <a:gd name="T51" fmla="*/ 3 h 472"/>
                <a:gd name="T52" fmla="*/ 8 w 859"/>
                <a:gd name="T53" fmla="*/ 2 h 472"/>
                <a:gd name="T54" fmla="*/ 9 w 859"/>
                <a:gd name="T55" fmla="*/ 1 h 472"/>
                <a:gd name="T56" fmla="*/ 11 w 859"/>
                <a:gd name="T57" fmla="*/ 0 h 472"/>
                <a:gd name="T58" fmla="*/ 14 w 859"/>
                <a:gd name="T59" fmla="*/ 0 h 472"/>
                <a:gd name="T60" fmla="*/ 16 w 859"/>
                <a:gd name="T61" fmla="*/ 0 h 472"/>
                <a:gd name="T62" fmla="*/ 18 w 859"/>
                <a:gd name="T63" fmla="*/ 0 h 472"/>
                <a:gd name="T64" fmla="*/ 20 w 859"/>
                <a:gd name="T65" fmla="*/ 1 h 472"/>
                <a:gd name="T66" fmla="*/ 23 w 859"/>
                <a:gd name="T67" fmla="*/ 2 h 472"/>
                <a:gd name="T68" fmla="*/ 24 w 859"/>
                <a:gd name="T69" fmla="*/ 2 h 472"/>
                <a:gd name="T70" fmla="*/ 26 w 859"/>
                <a:gd name="T71" fmla="*/ 1 h 472"/>
                <a:gd name="T72" fmla="*/ 28 w 859"/>
                <a:gd name="T73" fmla="*/ 2 h 472"/>
                <a:gd name="T74" fmla="*/ 29 w 859"/>
                <a:gd name="T75" fmla="*/ 2 h 472"/>
                <a:gd name="T76" fmla="*/ 32 w 859"/>
                <a:gd name="T77" fmla="*/ 4 h 472"/>
                <a:gd name="T78" fmla="*/ 32 w 859"/>
                <a:gd name="T79" fmla="*/ 5 h 472"/>
                <a:gd name="T80" fmla="*/ 31 w 859"/>
                <a:gd name="T81" fmla="*/ 5 h 472"/>
                <a:gd name="T82" fmla="*/ 30 w 859"/>
                <a:gd name="T83" fmla="*/ 5 h 472"/>
                <a:gd name="T84" fmla="*/ 28 w 859"/>
                <a:gd name="T85" fmla="*/ 6 h 472"/>
                <a:gd name="T86" fmla="*/ 26 w 859"/>
                <a:gd name="T87" fmla="*/ 6 h 472"/>
                <a:gd name="T88" fmla="*/ 23 w 859"/>
                <a:gd name="T89" fmla="*/ 6 h 472"/>
                <a:gd name="T90" fmla="*/ 21 w 859"/>
                <a:gd name="T91" fmla="*/ 6 h 472"/>
                <a:gd name="T92" fmla="*/ 20 w 859"/>
                <a:gd name="T93" fmla="*/ 6 h 472"/>
                <a:gd name="T94" fmla="*/ 19 w 859"/>
                <a:gd name="T95" fmla="*/ 6 h 472"/>
                <a:gd name="T96" fmla="*/ 18 w 859"/>
                <a:gd name="T97" fmla="*/ 7 h 472"/>
                <a:gd name="T98" fmla="*/ 17 w 859"/>
                <a:gd name="T99" fmla="*/ 8 h 472"/>
                <a:gd name="T100" fmla="*/ 17 w 859"/>
                <a:gd name="T101" fmla="*/ 9 h 472"/>
                <a:gd name="T102" fmla="*/ 17 w 859"/>
                <a:gd name="T103" fmla="*/ 10 h 472"/>
                <a:gd name="T104" fmla="*/ 17 w 859"/>
                <a:gd name="T105" fmla="*/ 12 h 472"/>
                <a:gd name="T106" fmla="*/ 18 w 859"/>
                <a:gd name="T107" fmla="*/ 13 h 472"/>
                <a:gd name="T108" fmla="*/ 19 w 859"/>
                <a:gd name="T109" fmla="*/ 15 h 472"/>
                <a:gd name="T110" fmla="*/ 19 w 859"/>
                <a:gd name="T111" fmla="*/ 16 h 472"/>
                <a:gd name="T112" fmla="*/ 21 w 859"/>
                <a:gd name="T113" fmla="*/ 16 h 4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9"/>
                <a:gd name="T172" fmla="*/ 0 h 472"/>
                <a:gd name="T173" fmla="*/ 859 w 859"/>
                <a:gd name="T174" fmla="*/ 472 h 4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9" h="472">
                  <a:moveTo>
                    <a:pt x="577" y="443"/>
                  </a:moveTo>
                  <a:lnTo>
                    <a:pt x="576" y="456"/>
                  </a:lnTo>
                  <a:lnTo>
                    <a:pt x="574" y="472"/>
                  </a:lnTo>
                  <a:lnTo>
                    <a:pt x="553" y="467"/>
                  </a:lnTo>
                  <a:lnTo>
                    <a:pt x="536" y="462"/>
                  </a:lnTo>
                  <a:lnTo>
                    <a:pt x="521" y="453"/>
                  </a:lnTo>
                  <a:lnTo>
                    <a:pt x="511" y="445"/>
                  </a:lnTo>
                  <a:lnTo>
                    <a:pt x="506" y="440"/>
                  </a:lnTo>
                  <a:lnTo>
                    <a:pt x="499" y="438"/>
                  </a:lnTo>
                  <a:lnTo>
                    <a:pt x="485" y="437"/>
                  </a:lnTo>
                  <a:lnTo>
                    <a:pt x="471" y="439"/>
                  </a:lnTo>
                  <a:lnTo>
                    <a:pt x="448" y="437"/>
                  </a:lnTo>
                  <a:lnTo>
                    <a:pt x="433" y="438"/>
                  </a:lnTo>
                  <a:lnTo>
                    <a:pt x="423" y="440"/>
                  </a:lnTo>
                  <a:lnTo>
                    <a:pt x="411" y="443"/>
                  </a:lnTo>
                  <a:lnTo>
                    <a:pt x="394" y="445"/>
                  </a:lnTo>
                  <a:lnTo>
                    <a:pt x="375" y="446"/>
                  </a:lnTo>
                  <a:lnTo>
                    <a:pt x="348" y="444"/>
                  </a:lnTo>
                  <a:lnTo>
                    <a:pt x="322" y="439"/>
                  </a:lnTo>
                  <a:lnTo>
                    <a:pt x="296" y="433"/>
                  </a:lnTo>
                  <a:lnTo>
                    <a:pt x="273" y="429"/>
                  </a:lnTo>
                  <a:lnTo>
                    <a:pt x="261" y="424"/>
                  </a:lnTo>
                  <a:lnTo>
                    <a:pt x="246" y="420"/>
                  </a:lnTo>
                  <a:lnTo>
                    <a:pt x="227" y="412"/>
                  </a:lnTo>
                  <a:lnTo>
                    <a:pt x="209" y="407"/>
                  </a:lnTo>
                  <a:lnTo>
                    <a:pt x="188" y="400"/>
                  </a:lnTo>
                  <a:lnTo>
                    <a:pt x="167" y="390"/>
                  </a:lnTo>
                  <a:lnTo>
                    <a:pt x="154" y="382"/>
                  </a:lnTo>
                  <a:lnTo>
                    <a:pt x="141" y="372"/>
                  </a:lnTo>
                  <a:lnTo>
                    <a:pt x="123" y="355"/>
                  </a:lnTo>
                  <a:lnTo>
                    <a:pt x="107" y="341"/>
                  </a:lnTo>
                  <a:lnTo>
                    <a:pt x="86" y="329"/>
                  </a:lnTo>
                  <a:lnTo>
                    <a:pt x="64" y="321"/>
                  </a:lnTo>
                  <a:lnTo>
                    <a:pt x="41" y="311"/>
                  </a:lnTo>
                  <a:lnTo>
                    <a:pt x="24" y="300"/>
                  </a:lnTo>
                  <a:lnTo>
                    <a:pt x="13" y="287"/>
                  </a:lnTo>
                  <a:lnTo>
                    <a:pt x="5" y="271"/>
                  </a:lnTo>
                  <a:lnTo>
                    <a:pt x="0" y="247"/>
                  </a:lnTo>
                  <a:lnTo>
                    <a:pt x="0" y="221"/>
                  </a:lnTo>
                  <a:lnTo>
                    <a:pt x="4" y="197"/>
                  </a:lnTo>
                  <a:lnTo>
                    <a:pt x="11" y="176"/>
                  </a:lnTo>
                  <a:lnTo>
                    <a:pt x="21" y="159"/>
                  </a:lnTo>
                  <a:lnTo>
                    <a:pt x="35" y="140"/>
                  </a:lnTo>
                  <a:lnTo>
                    <a:pt x="53" y="125"/>
                  </a:lnTo>
                  <a:lnTo>
                    <a:pt x="75" y="113"/>
                  </a:lnTo>
                  <a:lnTo>
                    <a:pt x="97" y="104"/>
                  </a:lnTo>
                  <a:lnTo>
                    <a:pt x="126" y="96"/>
                  </a:lnTo>
                  <a:lnTo>
                    <a:pt x="159" y="88"/>
                  </a:lnTo>
                  <a:lnTo>
                    <a:pt x="183" y="78"/>
                  </a:lnTo>
                  <a:lnTo>
                    <a:pt x="209" y="67"/>
                  </a:lnTo>
                  <a:lnTo>
                    <a:pt x="230" y="54"/>
                  </a:lnTo>
                  <a:lnTo>
                    <a:pt x="255" y="34"/>
                  </a:lnTo>
                  <a:lnTo>
                    <a:pt x="278" y="18"/>
                  </a:lnTo>
                  <a:lnTo>
                    <a:pt x="304" y="10"/>
                  </a:lnTo>
                  <a:lnTo>
                    <a:pt x="334" y="3"/>
                  </a:lnTo>
                  <a:lnTo>
                    <a:pt x="367" y="1"/>
                  </a:lnTo>
                  <a:lnTo>
                    <a:pt x="395" y="0"/>
                  </a:lnTo>
                  <a:lnTo>
                    <a:pt x="434" y="4"/>
                  </a:lnTo>
                  <a:lnTo>
                    <a:pt x="465" y="10"/>
                  </a:lnTo>
                  <a:lnTo>
                    <a:pt x="493" y="12"/>
                  </a:lnTo>
                  <a:lnTo>
                    <a:pt x="519" y="13"/>
                  </a:lnTo>
                  <a:lnTo>
                    <a:pt x="541" y="18"/>
                  </a:lnTo>
                  <a:lnTo>
                    <a:pt x="576" y="32"/>
                  </a:lnTo>
                  <a:lnTo>
                    <a:pt x="611" y="41"/>
                  </a:lnTo>
                  <a:lnTo>
                    <a:pt x="638" y="47"/>
                  </a:lnTo>
                  <a:lnTo>
                    <a:pt x="660" y="46"/>
                  </a:lnTo>
                  <a:lnTo>
                    <a:pt x="687" y="41"/>
                  </a:lnTo>
                  <a:lnTo>
                    <a:pt x="709" y="38"/>
                  </a:lnTo>
                  <a:lnTo>
                    <a:pt x="729" y="38"/>
                  </a:lnTo>
                  <a:lnTo>
                    <a:pt x="751" y="41"/>
                  </a:lnTo>
                  <a:lnTo>
                    <a:pt x="767" y="48"/>
                  </a:lnTo>
                  <a:lnTo>
                    <a:pt x="793" y="62"/>
                  </a:lnTo>
                  <a:lnTo>
                    <a:pt x="836" y="90"/>
                  </a:lnTo>
                  <a:lnTo>
                    <a:pt x="854" y="105"/>
                  </a:lnTo>
                  <a:lnTo>
                    <a:pt x="859" y="113"/>
                  </a:lnTo>
                  <a:lnTo>
                    <a:pt x="859" y="122"/>
                  </a:lnTo>
                  <a:lnTo>
                    <a:pt x="849" y="124"/>
                  </a:lnTo>
                  <a:lnTo>
                    <a:pt x="838" y="128"/>
                  </a:lnTo>
                  <a:lnTo>
                    <a:pt x="822" y="137"/>
                  </a:lnTo>
                  <a:lnTo>
                    <a:pt x="802" y="145"/>
                  </a:lnTo>
                  <a:lnTo>
                    <a:pt x="781" y="151"/>
                  </a:lnTo>
                  <a:lnTo>
                    <a:pt x="757" y="157"/>
                  </a:lnTo>
                  <a:lnTo>
                    <a:pt x="729" y="162"/>
                  </a:lnTo>
                  <a:lnTo>
                    <a:pt x="699" y="165"/>
                  </a:lnTo>
                  <a:lnTo>
                    <a:pt x="675" y="165"/>
                  </a:lnTo>
                  <a:lnTo>
                    <a:pt x="634" y="162"/>
                  </a:lnTo>
                  <a:lnTo>
                    <a:pt x="596" y="157"/>
                  </a:lnTo>
                  <a:lnTo>
                    <a:pt x="566" y="154"/>
                  </a:lnTo>
                  <a:lnTo>
                    <a:pt x="549" y="156"/>
                  </a:lnTo>
                  <a:lnTo>
                    <a:pt x="531" y="159"/>
                  </a:lnTo>
                  <a:lnTo>
                    <a:pt x="517" y="165"/>
                  </a:lnTo>
                  <a:lnTo>
                    <a:pt x="507" y="173"/>
                  </a:lnTo>
                  <a:lnTo>
                    <a:pt x="499" y="183"/>
                  </a:lnTo>
                  <a:lnTo>
                    <a:pt x="487" y="193"/>
                  </a:lnTo>
                  <a:lnTo>
                    <a:pt x="474" y="206"/>
                  </a:lnTo>
                  <a:lnTo>
                    <a:pt x="464" y="220"/>
                  </a:lnTo>
                  <a:lnTo>
                    <a:pt x="456" y="236"/>
                  </a:lnTo>
                  <a:lnTo>
                    <a:pt x="452" y="249"/>
                  </a:lnTo>
                  <a:lnTo>
                    <a:pt x="451" y="264"/>
                  </a:lnTo>
                  <a:lnTo>
                    <a:pt x="454" y="281"/>
                  </a:lnTo>
                  <a:lnTo>
                    <a:pt x="463" y="296"/>
                  </a:lnTo>
                  <a:lnTo>
                    <a:pt x="473" y="313"/>
                  </a:lnTo>
                  <a:lnTo>
                    <a:pt x="482" y="333"/>
                  </a:lnTo>
                  <a:lnTo>
                    <a:pt x="487" y="352"/>
                  </a:lnTo>
                  <a:lnTo>
                    <a:pt x="495" y="378"/>
                  </a:lnTo>
                  <a:lnTo>
                    <a:pt x="502" y="393"/>
                  </a:lnTo>
                  <a:lnTo>
                    <a:pt x="514" y="409"/>
                  </a:lnTo>
                  <a:lnTo>
                    <a:pt x="527" y="420"/>
                  </a:lnTo>
                  <a:lnTo>
                    <a:pt x="543" y="432"/>
                  </a:lnTo>
                  <a:lnTo>
                    <a:pt x="561" y="439"/>
                  </a:lnTo>
                  <a:lnTo>
                    <a:pt x="577" y="443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28" name="Freeform 44"/>
            <p:cNvSpPr>
              <a:spLocks/>
            </p:cNvSpPr>
            <p:nvPr/>
          </p:nvSpPr>
          <p:spPr bwMode="auto">
            <a:xfrm>
              <a:off x="2716" y="2450"/>
              <a:ext cx="159" cy="104"/>
            </a:xfrm>
            <a:custGeom>
              <a:avLst/>
              <a:gdLst>
                <a:gd name="T0" fmla="*/ 11 w 477"/>
                <a:gd name="T1" fmla="*/ 0 h 312"/>
                <a:gd name="T2" fmla="*/ 10 w 477"/>
                <a:gd name="T3" fmla="*/ 0 h 312"/>
                <a:gd name="T4" fmla="*/ 9 w 477"/>
                <a:gd name="T5" fmla="*/ 0 h 312"/>
                <a:gd name="T6" fmla="*/ 8 w 477"/>
                <a:gd name="T7" fmla="*/ 0 h 312"/>
                <a:gd name="T8" fmla="*/ 7 w 477"/>
                <a:gd name="T9" fmla="*/ 1 h 312"/>
                <a:gd name="T10" fmla="*/ 6 w 477"/>
                <a:gd name="T11" fmla="*/ 2 h 312"/>
                <a:gd name="T12" fmla="*/ 5 w 477"/>
                <a:gd name="T13" fmla="*/ 3 h 312"/>
                <a:gd name="T14" fmla="*/ 4 w 477"/>
                <a:gd name="T15" fmla="*/ 3 h 312"/>
                <a:gd name="T16" fmla="*/ 2 w 477"/>
                <a:gd name="T17" fmla="*/ 3 h 312"/>
                <a:gd name="T18" fmla="*/ 1 w 477"/>
                <a:gd name="T19" fmla="*/ 3 h 312"/>
                <a:gd name="T20" fmla="*/ 1 w 477"/>
                <a:gd name="T21" fmla="*/ 4 h 312"/>
                <a:gd name="T22" fmla="*/ 1 w 477"/>
                <a:gd name="T23" fmla="*/ 5 h 312"/>
                <a:gd name="T24" fmla="*/ 0 w 477"/>
                <a:gd name="T25" fmla="*/ 6 h 312"/>
                <a:gd name="T26" fmla="*/ 0 w 477"/>
                <a:gd name="T27" fmla="*/ 7 h 312"/>
                <a:gd name="T28" fmla="*/ 0 w 477"/>
                <a:gd name="T29" fmla="*/ 8 h 312"/>
                <a:gd name="T30" fmla="*/ 1 w 477"/>
                <a:gd name="T31" fmla="*/ 8 h 312"/>
                <a:gd name="T32" fmla="*/ 2 w 477"/>
                <a:gd name="T33" fmla="*/ 9 h 312"/>
                <a:gd name="T34" fmla="*/ 3 w 477"/>
                <a:gd name="T35" fmla="*/ 10 h 312"/>
                <a:gd name="T36" fmla="*/ 4 w 477"/>
                <a:gd name="T37" fmla="*/ 11 h 312"/>
                <a:gd name="T38" fmla="*/ 5 w 477"/>
                <a:gd name="T39" fmla="*/ 12 h 312"/>
                <a:gd name="T40" fmla="*/ 6 w 477"/>
                <a:gd name="T41" fmla="*/ 12 h 312"/>
                <a:gd name="T42" fmla="*/ 7 w 477"/>
                <a:gd name="T43" fmla="*/ 11 h 312"/>
                <a:gd name="T44" fmla="*/ 8 w 477"/>
                <a:gd name="T45" fmla="*/ 11 h 312"/>
                <a:gd name="T46" fmla="*/ 9 w 477"/>
                <a:gd name="T47" fmla="*/ 11 h 312"/>
                <a:gd name="T48" fmla="*/ 10 w 477"/>
                <a:gd name="T49" fmla="*/ 10 h 312"/>
                <a:gd name="T50" fmla="*/ 11 w 477"/>
                <a:gd name="T51" fmla="*/ 10 h 312"/>
                <a:gd name="T52" fmla="*/ 11 w 477"/>
                <a:gd name="T53" fmla="*/ 10 h 312"/>
                <a:gd name="T54" fmla="*/ 12 w 477"/>
                <a:gd name="T55" fmla="*/ 10 h 312"/>
                <a:gd name="T56" fmla="*/ 13 w 477"/>
                <a:gd name="T57" fmla="*/ 10 h 312"/>
                <a:gd name="T58" fmla="*/ 14 w 477"/>
                <a:gd name="T59" fmla="*/ 10 h 312"/>
                <a:gd name="T60" fmla="*/ 15 w 477"/>
                <a:gd name="T61" fmla="*/ 10 h 312"/>
                <a:gd name="T62" fmla="*/ 16 w 477"/>
                <a:gd name="T63" fmla="*/ 9 h 312"/>
                <a:gd name="T64" fmla="*/ 17 w 477"/>
                <a:gd name="T65" fmla="*/ 9 h 312"/>
                <a:gd name="T66" fmla="*/ 17 w 477"/>
                <a:gd name="T67" fmla="*/ 9 h 312"/>
                <a:gd name="T68" fmla="*/ 17 w 477"/>
                <a:gd name="T69" fmla="*/ 9 h 312"/>
                <a:gd name="T70" fmla="*/ 18 w 477"/>
                <a:gd name="T71" fmla="*/ 9 h 312"/>
                <a:gd name="T72" fmla="*/ 17 w 477"/>
                <a:gd name="T73" fmla="*/ 8 h 312"/>
                <a:gd name="T74" fmla="*/ 16 w 477"/>
                <a:gd name="T75" fmla="*/ 7 h 312"/>
                <a:gd name="T76" fmla="*/ 15 w 477"/>
                <a:gd name="T77" fmla="*/ 6 h 312"/>
                <a:gd name="T78" fmla="*/ 13 w 477"/>
                <a:gd name="T79" fmla="*/ 6 h 312"/>
                <a:gd name="T80" fmla="*/ 12 w 477"/>
                <a:gd name="T81" fmla="*/ 5 h 312"/>
                <a:gd name="T82" fmla="*/ 11 w 477"/>
                <a:gd name="T83" fmla="*/ 3 h 312"/>
                <a:gd name="T84" fmla="*/ 12 w 477"/>
                <a:gd name="T85" fmla="*/ 1 h 3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77"/>
                <a:gd name="T130" fmla="*/ 0 h 312"/>
                <a:gd name="T131" fmla="*/ 477 w 477"/>
                <a:gd name="T132" fmla="*/ 312 h 31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77" h="312">
                  <a:moveTo>
                    <a:pt x="321" y="15"/>
                  </a:moveTo>
                  <a:lnTo>
                    <a:pt x="306" y="8"/>
                  </a:lnTo>
                  <a:lnTo>
                    <a:pt x="293" y="3"/>
                  </a:lnTo>
                  <a:lnTo>
                    <a:pt x="277" y="1"/>
                  </a:lnTo>
                  <a:lnTo>
                    <a:pt x="264" y="0"/>
                  </a:lnTo>
                  <a:lnTo>
                    <a:pt x="248" y="1"/>
                  </a:lnTo>
                  <a:lnTo>
                    <a:pt x="234" y="3"/>
                  </a:lnTo>
                  <a:lnTo>
                    <a:pt x="218" y="7"/>
                  </a:lnTo>
                  <a:lnTo>
                    <a:pt x="201" y="15"/>
                  </a:lnTo>
                  <a:lnTo>
                    <a:pt x="186" y="23"/>
                  </a:lnTo>
                  <a:lnTo>
                    <a:pt x="172" y="35"/>
                  </a:lnTo>
                  <a:lnTo>
                    <a:pt x="161" y="47"/>
                  </a:lnTo>
                  <a:lnTo>
                    <a:pt x="149" y="65"/>
                  </a:lnTo>
                  <a:lnTo>
                    <a:pt x="141" y="71"/>
                  </a:lnTo>
                  <a:lnTo>
                    <a:pt x="129" y="77"/>
                  </a:lnTo>
                  <a:lnTo>
                    <a:pt x="105" y="80"/>
                  </a:lnTo>
                  <a:lnTo>
                    <a:pt x="64" y="83"/>
                  </a:lnTo>
                  <a:lnTo>
                    <a:pt x="51" y="86"/>
                  </a:lnTo>
                  <a:lnTo>
                    <a:pt x="40" y="89"/>
                  </a:lnTo>
                  <a:lnTo>
                    <a:pt x="33" y="94"/>
                  </a:lnTo>
                  <a:lnTo>
                    <a:pt x="27" y="103"/>
                  </a:lnTo>
                  <a:lnTo>
                    <a:pt x="24" y="114"/>
                  </a:lnTo>
                  <a:lnTo>
                    <a:pt x="22" y="125"/>
                  </a:lnTo>
                  <a:lnTo>
                    <a:pt x="20" y="137"/>
                  </a:lnTo>
                  <a:lnTo>
                    <a:pt x="14" y="149"/>
                  </a:lnTo>
                  <a:lnTo>
                    <a:pt x="5" y="166"/>
                  </a:lnTo>
                  <a:lnTo>
                    <a:pt x="1" y="179"/>
                  </a:lnTo>
                  <a:lnTo>
                    <a:pt x="0" y="192"/>
                  </a:lnTo>
                  <a:lnTo>
                    <a:pt x="2" y="203"/>
                  </a:lnTo>
                  <a:lnTo>
                    <a:pt x="8" y="212"/>
                  </a:lnTo>
                  <a:lnTo>
                    <a:pt x="14" y="218"/>
                  </a:lnTo>
                  <a:lnTo>
                    <a:pt x="34" y="229"/>
                  </a:lnTo>
                  <a:lnTo>
                    <a:pt x="54" y="238"/>
                  </a:lnTo>
                  <a:lnTo>
                    <a:pt x="67" y="247"/>
                  </a:lnTo>
                  <a:lnTo>
                    <a:pt x="77" y="256"/>
                  </a:lnTo>
                  <a:lnTo>
                    <a:pt x="83" y="267"/>
                  </a:lnTo>
                  <a:lnTo>
                    <a:pt x="93" y="289"/>
                  </a:lnTo>
                  <a:lnTo>
                    <a:pt x="102" y="300"/>
                  </a:lnTo>
                  <a:lnTo>
                    <a:pt x="112" y="306"/>
                  </a:lnTo>
                  <a:lnTo>
                    <a:pt x="123" y="311"/>
                  </a:lnTo>
                  <a:lnTo>
                    <a:pt x="140" y="312"/>
                  </a:lnTo>
                  <a:lnTo>
                    <a:pt x="160" y="311"/>
                  </a:lnTo>
                  <a:lnTo>
                    <a:pt x="180" y="306"/>
                  </a:lnTo>
                  <a:lnTo>
                    <a:pt x="202" y="296"/>
                  </a:lnTo>
                  <a:lnTo>
                    <a:pt x="209" y="294"/>
                  </a:lnTo>
                  <a:lnTo>
                    <a:pt x="224" y="291"/>
                  </a:lnTo>
                  <a:lnTo>
                    <a:pt x="239" y="285"/>
                  </a:lnTo>
                  <a:lnTo>
                    <a:pt x="250" y="281"/>
                  </a:lnTo>
                  <a:lnTo>
                    <a:pt x="268" y="270"/>
                  </a:lnTo>
                  <a:lnTo>
                    <a:pt x="279" y="267"/>
                  </a:lnTo>
                  <a:lnTo>
                    <a:pt x="294" y="263"/>
                  </a:lnTo>
                  <a:lnTo>
                    <a:pt x="300" y="263"/>
                  </a:lnTo>
                  <a:lnTo>
                    <a:pt x="317" y="263"/>
                  </a:lnTo>
                  <a:lnTo>
                    <a:pt x="336" y="266"/>
                  </a:lnTo>
                  <a:lnTo>
                    <a:pt x="343" y="267"/>
                  </a:lnTo>
                  <a:lnTo>
                    <a:pt x="365" y="268"/>
                  </a:lnTo>
                  <a:lnTo>
                    <a:pt x="394" y="268"/>
                  </a:lnTo>
                  <a:lnTo>
                    <a:pt x="406" y="267"/>
                  </a:lnTo>
                  <a:lnTo>
                    <a:pt x="418" y="261"/>
                  </a:lnTo>
                  <a:lnTo>
                    <a:pt x="428" y="256"/>
                  </a:lnTo>
                  <a:lnTo>
                    <a:pt x="437" y="250"/>
                  </a:lnTo>
                  <a:lnTo>
                    <a:pt x="446" y="247"/>
                  </a:lnTo>
                  <a:lnTo>
                    <a:pt x="452" y="246"/>
                  </a:lnTo>
                  <a:lnTo>
                    <a:pt x="457" y="245"/>
                  </a:lnTo>
                  <a:lnTo>
                    <a:pt x="465" y="244"/>
                  </a:lnTo>
                  <a:lnTo>
                    <a:pt x="472" y="240"/>
                  </a:lnTo>
                  <a:lnTo>
                    <a:pt x="476" y="235"/>
                  </a:lnTo>
                  <a:lnTo>
                    <a:pt x="477" y="229"/>
                  </a:lnTo>
                  <a:lnTo>
                    <a:pt x="464" y="221"/>
                  </a:lnTo>
                  <a:lnTo>
                    <a:pt x="451" y="211"/>
                  </a:lnTo>
                  <a:lnTo>
                    <a:pt x="433" y="194"/>
                  </a:lnTo>
                  <a:lnTo>
                    <a:pt x="417" y="180"/>
                  </a:lnTo>
                  <a:lnTo>
                    <a:pt x="396" y="168"/>
                  </a:lnTo>
                  <a:lnTo>
                    <a:pt x="374" y="160"/>
                  </a:lnTo>
                  <a:lnTo>
                    <a:pt x="351" y="150"/>
                  </a:lnTo>
                  <a:lnTo>
                    <a:pt x="334" y="139"/>
                  </a:lnTo>
                  <a:lnTo>
                    <a:pt x="324" y="126"/>
                  </a:lnTo>
                  <a:lnTo>
                    <a:pt x="315" y="110"/>
                  </a:lnTo>
                  <a:lnTo>
                    <a:pt x="310" y="86"/>
                  </a:lnTo>
                  <a:lnTo>
                    <a:pt x="310" y="60"/>
                  </a:lnTo>
                  <a:lnTo>
                    <a:pt x="314" y="36"/>
                  </a:lnTo>
                  <a:lnTo>
                    <a:pt x="321" y="15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29" name="Freeform 45"/>
            <p:cNvSpPr>
              <a:spLocks/>
            </p:cNvSpPr>
            <p:nvPr/>
          </p:nvSpPr>
          <p:spPr bwMode="auto">
            <a:xfrm>
              <a:off x="3027" y="2528"/>
              <a:ext cx="55" cy="33"/>
            </a:xfrm>
            <a:custGeom>
              <a:avLst/>
              <a:gdLst>
                <a:gd name="T0" fmla="*/ 6 w 164"/>
                <a:gd name="T1" fmla="*/ 0 h 100"/>
                <a:gd name="T2" fmla="*/ 6 w 164"/>
                <a:gd name="T3" fmla="*/ 1 h 100"/>
                <a:gd name="T4" fmla="*/ 5 w 164"/>
                <a:gd name="T5" fmla="*/ 1 h 100"/>
                <a:gd name="T6" fmla="*/ 5 w 164"/>
                <a:gd name="T7" fmla="*/ 1 h 100"/>
                <a:gd name="T8" fmla="*/ 4 w 164"/>
                <a:gd name="T9" fmla="*/ 1 h 100"/>
                <a:gd name="T10" fmla="*/ 3 w 164"/>
                <a:gd name="T11" fmla="*/ 2 h 100"/>
                <a:gd name="T12" fmla="*/ 3 w 164"/>
                <a:gd name="T13" fmla="*/ 3 h 100"/>
                <a:gd name="T14" fmla="*/ 2 w 164"/>
                <a:gd name="T15" fmla="*/ 3 h 100"/>
                <a:gd name="T16" fmla="*/ 1 w 164"/>
                <a:gd name="T17" fmla="*/ 4 h 100"/>
                <a:gd name="T18" fmla="*/ 1 w 164"/>
                <a:gd name="T19" fmla="*/ 4 h 100"/>
                <a:gd name="T20" fmla="*/ 1 w 164"/>
                <a:gd name="T21" fmla="*/ 4 h 100"/>
                <a:gd name="T22" fmla="*/ 1 w 164"/>
                <a:gd name="T23" fmla="*/ 4 h 100"/>
                <a:gd name="T24" fmla="*/ 1 w 164"/>
                <a:gd name="T25" fmla="*/ 4 h 100"/>
                <a:gd name="T26" fmla="*/ 1 w 164"/>
                <a:gd name="T27" fmla="*/ 4 h 100"/>
                <a:gd name="T28" fmla="*/ 0 w 164"/>
                <a:gd name="T29" fmla="*/ 3 h 100"/>
                <a:gd name="T30" fmla="*/ 0 w 164"/>
                <a:gd name="T31" fmla="*/ 3 h 100"/>
                <a:gd name="T32" fmla="*/ 0 w 164"/>
                <a:gd name="T33" fmla="*/ 3 h 100"/>
                <a:gd name="T34" fmla="*/ 0 w 164"/>
                <a:gd name="T35" fmla="*/ 2 h 100"/>
                <a:gd name="T36" fmla="*/ 0 w 164"/>
                <a:gd name="T37" fmla="*/ 2 h 100"/>
                <a:gd name="T38" fmla="*/ 0 w 164"/>
                <a:gd name="T39" fmla="*/ 2 h 100"/>
                <a:gd name="T40" fmla="*/ 1 w 164"/>
                <a:gd name="T41" fmla="*/ 1 h 100"/>
                <a:gd name="T42" fmla="*/ 1 w 164"/>
                <a:gd name="T43" fmla="*/ 1 h 100"/>
                <a:gd name="T44" fmla="*/ 2 w 164"/>
                <a:gd name="T45" fmla="*/ 1 h 100"/>
                <a:gd name="T46" fmla="*/ 2 w 164"/>
                <a:gd name="T47" fmla="*/ 1 h 100"/>
                <a:gd name="T48" fmla="*/ 3 w 164"/>
                <a:gd name="T49" fmla="*/ 0 h 100"/>
                <a:gd name="T50" fmla="*/ 3 w 164"/>
                <a:gd name="T51" fmla="*/ 0 h 100"/>
                <a:gd name="T52" fmla="*/ 4 w 164"/>
                <a:gd name="T53" fmla="*/ 0 h 100"/>
                <a:gd name="T54" fmla="*/ 4 w 164"/>
                <a:gd name="T55" fmla="*/ 0 h 100"/>
                <a:gd name="T56" fmla="*/ 5 w 164"/>
                <a:gd name="T57" fmla="*/ 0 h 100"/>
                <a:gd name="T58" fmla="*/ 6 w 164"/>
                <a:gd name="T59" fmla="*/ 0 h 100"/>
                <a:gd name="T60" fmla="*/ 6 w 164"/>
                <a:gd name="T61" fmla="*/ 0 h 1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4"/>
                <a:gd name="T94" fmla="*/ 0 h 100"/>
                <a:gd name="T95" fmla="*/ 164 w 164"/>
                <a:gd name="T96" fmla="*/ 100 h 10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4" h="100">
                  <a:moveTo>
                    <a:pt x="164" y="13"/>
                  </a:moveTo>
                  <a:lnTo>
                    <a:pt x="158" y="14"/>
                  </a:lnTo>
                  <a:lnTo>
                    <a:pt x="146" y="17"/>
                  </a:lnTo>
                  <a:lnTo>
                    <a:pt x="133" y="24"/>
                  </a:lnTo>
                  <a:lnTo>
                    <a:pt x="116" y="37"/>
                  </a:lnTo>
                  <a:lnTo>
                    <a:pt x="93" y="58"/>
                  </a:lnTo>
                  <a:lnTo>
                    <a:pt x="72" y="78"/>
                  </a:lnTo>
                  <a:lnTo>
                    <a:pt x="53" y="91"/>
                  </a:lnTo>
                  <a:lnTo>
                    <a:pt x="40" y="97"/>
                  </a:lnTo>
                  <a:lnTo>
                    <a:pt x="33" y="100"/>
                  </a:lnTo>
                  <a:lnTo>
                    <a:pt x="25" y="98"/>
                  </a:lnTo>
                  <a:lnTo>
                    <a:pt x="17" y="96"/>
                  </a:lnTo>
                  <a:lnTo>
                    <a:pt x="9" y="94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2" y="64"/>
                  </a:lnTo>
                  <a:lnTo>
                    <a:pt x="5" y="52"/>
                  </a:lnTo>
                  <a:lnTo>
                    <a:pt x="9" y="42"/>
                  </a:lnTo>
                  <a:lnTo>
                    <a:pt x="16" y="33"/>
                  </a:lnTo>
                  <a:lnTo>
                    <a:pt x="27" y="30"/>
                  </a:lnTo>
                  <a:lnTo>
                    <a:pt x="41" y="24"/>
                  </a:lnTo>
                  <a:lnTo>
                    <a:pt x="58" y="17"/>
                  </a:lnTo>
                  <a:lnTo>
                    <a:pt x="74" y="7"/>
                  </a:lnTo>
                  <a:lnTo>
                    <a:pt x="88" y="3"/>
                  </a:lnTo>
                  <a:lnTo>
                    <a:pt x="102" y="0"/>
                  </a:lnTo>
                  <a:lnTo>
                    <a:pt x="119" y="0"/>
                  </a:lnTo>
                  <a:lnTo>
                    <a:pt x="133" y="4"/>
                  </a:lnTo>
                  <a:lnTo>
                    <a:pt x="152" y="10"/>
                  </a:lnTo>
                  <a:lnTo>
                    <a:pt x="164" y="13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30" name="Freeform 46"/>
            <p:cNvSpPr>
              <a:spLocks/>
            </p:cNvSpPr>
            <p:nvPr/>
          </p:nvSpPr>
          <p:spPr bwMode="auto">
            <a:xfrm>
              <a:off x="2819" y="2456"/>
              <a:ext cx="55" cy="71"/>
            </a:xfrm>
            <a:custGeom>
              <a:avLst/>
              <a:gdLst>
                <a:gd name="T0" fmla="*/ 6 w 166"/>
                <a:gd name="T1" fmla="*/ 8 h 212"/>
                <a:gd name="T2" fmla="*/ 6 w 166"/>
                <a:gd name="T3" fmla="*/ 8 h 212"/>
                <a:gd name="T4" fmla="*/ 5 w 166"/>
                <a:gd name="T5" fmla="*/ 7 h 212"/>
                <a:gd name="T6" fmla="*/ 4 w 166"/>
                <a:gd name="T7" fmla="*/ 7 h 212"/>
                <a:gd name="T8" fmla="*/ 4 w 166"/>
                <a:gd name="T9" fmla="*/ 6 h 212"/>
                <a:gd name="T10" fmla="*/ 3 w 166"/>
                <a:gd name="T11" fmla="*/ 6 h 212"/>
                <a:gd name="T12" fmla="*/ 2 w 166"/>
                <a:gd name="T13" fmla="*/ 5 h 212"/>
                <a:gd name="T14" fmla="*/ 2 w 166"/>
                <a:gd name="T15" fmla="*/ 5 h 212"/>
                <a:gd name="T16" fmla="*/ 1 w 166"/>
                <a:gd name="T17" fmla="*/ 5 h 212"/>
                <a:gd name="T18" fmla="*/ 1 w 166"/>
                <a:gd name="T19" fmla="*/ 4 h 212"/>
                <a:gd name="T20" fmla="*/ 0 w 166"/>
                <a:gd name="T21" fmla="*/ 3 h 212"/>
                <a:gd name="T22" fmla="*/ 0 w 166"/>
                <a:gd name="T23" fmla="*/ 3 h 212"/>
                <a:gd name="T24" fmla="*/ 0 w 166"/>
                <a:gd name="T25" fmla="*/ 2 h 212"/>
                <a:gd name="T26" fmla="*/ 0 w 166"/>
                <a:gd name="T27" fmla="*/ 1 h 212"/>
                <a:gd name="T28" fmla="*/ 0 w 166"/>
                <a:gd name="T29" fmla="*/ 0 h 2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6"/>
                <a:gd name="T46" fmla="*/ 0 h 212"/>
                <a:gd name="T47" fmla="*/ 166 w 166"/>
                <a:gd name="T48" fmla="*/ 212 h 2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6" h="212">
                  <a:moveTo>
                    <a:pt x="166" y="212"/>
                  </a:moveTo>
                  <a:lnTo>
                    <a:pt x="153" y="204"/>
                  </a:lnTo>
                  <a:lnTo>
                    <a:pt x="140" y="194"/>
                  </a:lnTo>
                  <a:lnTo>
                    <a:pt x="122" y="177"/>
                  </a:lnTo>
                  <a:lnTo>
                    <a:pt x="107" y="163"/>
                  </a:lnTo>
                  <a:lnTo>
                    <a:pt x="86" y="151"/>
                  </a:lnTo>
                  <a:lnTo>
                    <a:pt x="64" y="143"/>
                  </a:lnTo>
                  <a:lnTo>
                    <a:pt x="41" y="133"/>
                  </a:lnTo>
                  <a:lnTo>
                    <a:pt x="24" y="122"/>
                  </a:lnTo>
                  <a:lnTo>
                    <a:pt x="14" y="109"/>
                  </a:lnTo>
                  <a:lnTo>
                    <a:pt x="5" y="94"/>
                  </a:lnTo>
                  <a:lnTo>
                    <a:pt x="0" y="70"/>
                  </a:lnTo>
                  <a:lnTo>
                    <a:pt x="0" y="45"/>
                  </a:lnTo>
                  <a:lnTo>
                    <a:pt x="4" y="20"/>
                  </a:lnTo>
                  <a:lnTo>
                    <a:pt x="1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31" name="Freeform 47"/>
            <p:cNvSpPr>
              <a:spLocks/>
            </p:cNvSpPr>
            <p:nvPr/>
          </p:nvSpPr>
          <p:spPr bwMode="auto">
            <a:xfrm>
              <a:off x="428" y="3094"/>
              <a:ext cx="482" cy="284"/>
            </a:xfrm>
            <a:custGeom>
              <a:avLst/>
              <a:gdLst>
                <a:gd name="T0" fmla="*/ 14 w 1448"/>
                <a:gd name="T1" fmla="*/ 28 h 853"/>
                <a:gd name="T2" fmla="*/ 13 w 1448"/>
                <a:gd name="T3" fmla="*/ 29 h 853"/>
                <a:gd name="T4" fmla="*/ 8 w 1448"/>
                <a:gd name="T5" fmla="*/ 30 h 853"/>
                <a:gd name="T6" fmla="*/ 3 w 1448"/>
                <a:gd name="T7" fmla="*/ 29 h 853"/>
                <a:gd name="T8" fmla="*/ 0 w 1448"/>
                <a:gd name="T9" fmla="*/ 26 h 853"/>
                <a:gd name="T10" fmla="*/ 2 w 1448"/>
                <a:gd name="T11" fmla="*/ 24 h 853"/>
                <a:gd name="T12" fmla="*/ 3 w 1448"/>
                <a:gd name="T13" fmla="*/ 24 h 853"/>
                <a:gd name="T14" fmla="*/ 1 w 1448"/>
                <a:gd name="T15" fmla="*/ 21 h 853"/>
                <a:gd name="T16" fmla="*/ 1 w 1448"/>
                <a:gd name="T17" fmla="*/ 16 h 853"/>
                <a:gd name="T18" fmla="*/ 4 w 1448"/>
                <a:gd name="T19" fmla="*/ 13 h 853"/>
                <a:gd name="T20" fmla="*/ 8 w 1448"/>
                <a:gd name="T21" fmla="*/ 13 h 853"/>
                <a:gd name="T22" fmla="*/ 7 w 1448"/>
                <a:gd name="T23" fmla="*/ 12 h 853"/>
                <a:gd name="T24" fmla="*/ 7 w 1448"/>
                <a:gd name="T25" fmla="*/ 9 h 853"/>
                <a:gd name="T26" fmla="*/ 12 w 1448"/>
                <a:gd name="T27" fmla="*/ 5 h 853"/>
                <a:gd name="T28" fmla="*/ 19 w 1448"/>
                <a:gd name="T29" fmla="*/ 3 h 853"/>
                <a:gd name="T30" fmla="*/ 23 w 1448"/>
                <a:gd name="T31" fmla="*/ 3 h 853"/>
                <a:gd name="T32" fmla="*/ 23 w 1448"/>
                <a:gd name="T33" fmla="*/ 3 h 853"/>
                <a:gd name="T34" fmla="*/ 25 w 1448"/>
                <a:gd name="T35" fmla="*/ 1 h 853"/>
                <a:gd name="T36" fmla="*/ 32 w 1448"/>
                <a:gd name="T37" fmla="*/ 0 h 853"/>
                <a:gd name="T38" fmla="*/ 38 w 1448"/>
                <a:gd name="T39" fmla="*/ 1 h 853"/>
                <a:gd name="T40" fmla="*/ 39 w 1448"/>
                <a:gd name="T41" fmla="*/ 4 h 853"/>
                <a:gd name="T42" fmla="*/ 38 w 1448"/>
                <a:gd name="T43" fmla="*/ 5 h 853"/>
                <a:gd name="T44" fmla="*/ 43 w 1448"/>
                <a:gd name="T45" fmla="*/ 5 h 853"/>
                <a:gd name="T46" fmla="*/ 47 w 1448"/>
                <a:gd name="T47" fmla="*/ 8 h 853"/>
                <a:gd name="T48" fmla="*/ 47 w 1448"/>
                <a:gd name="T49" fmla="*/ 13 h 853"/>
                <a:gd name="T50" fmla="*/ 45 w 1448"/>
                <a:gd name="T51" fmla="*/ 16 h 853"/>
                <a:gd name="T52" fmla="*/ 45 w 1448"/>
                <a:gd name="T53" fmla="*/ 16 h 853"/>
                <a:gd name="T54" fmla="*/ 50 w 1448"/>
                <a:gd name="T55" fmla="*/ 17 h 853"/>
                <a:gd name="T56" fmla="*/ 53 w 1448"/>
                <a:gd name="T57" fmla="*/ 19 h 853"/>
                <a:gd name="T58" fmla="*/ 50 w 1448"/>
                <a:gd name="T59" fmla="*/ 24 h 853"/>
                <a:gd name="T60" fmla="*/ 46 w 1448"/>
                <a:gd name="T61" fmla="*/ 26 h 853"/>
                <a:gd name="T62" fmla="*/ 50 w 1448"/>
                <a:gd name="T63" fmla="*/ 27 h 853"/>
                <a:gd name="T64" fmla="*/ 52 w 1448"/>
                <a:gd name="T65" fmla="*/ 29 h 853"/>
                <a:gd name="T66" fmla="*/ 47 w 1448"/>
                <a:gd name="T67" fmla="*/ 31 h 853"/>
                <a:gd name="T68" fmla="*/ 40 w 1448"/>
                <a:gd name="T69" fmla="*/ 31 h 853"/>
                <a:gd name="T70" fmla="*/ 40 w 1448"/>
                <a:gd name="T71" fmla="*/ 31 h 853"/>
                <a:gd name="T72" fmla="*/ 14 w 1448"/>
                <a:gd name="T73" fmla="*/ 28 h 85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48"/>
                <a:gd name="T112" fmla="*/ 0 h 853"/>
                <a:gd name="T113" fmla="*/ 1448 w 1448"/>
                <a:gd name="T114" fmla="*/ 853 h 85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48" h="853">
                  <a:moveTo>
                    <a:pt x="392" y="768"/>
                  </a:moveTo>
                  <a:lnTo>
                    <a:pt x="386" y="768"/>
                  </a:lnTo>
                  <a:lnTo>
                    <a:pt x="379" y="768"/>
                  </a:lnTo>
                  <a:lnTo>
                    <a:pt x="358" y="772"/>
                  </a:lnTo>
                  <a:lnTo>
                    <a:pt x="303" y="794"/>
                  </a:lnTo>
                  <a:lnTo>
                    <a:pt x="228" y="805"/>
                  </a:lnTo>
                  <a:lnTo>
                    <a:pt x="138" y="794"/>
                  </a:lnTo>
                  <a:lnTo>
                    <a:pt x="69" y="772"/>
                  </a:lnTo>
                  <a:lnTo>
                    <a:pt x="20" y="746"/>
                  </a:lnTo>
                  <a:lnTo>
                    <a:pt x="0" y="708"/>
                  </a:lnTo>
                  <a:lnTo>
                    <a:pt x="6" y="681"/>
                  </a:lnTo>
                  <a:lnTo>
                    <a:pt x="41" y="655"/>
                  </a:lnTo>
                  <a:lnTo>
                    <a:pt x="75" y="644"/>
                  </a:lnTo>
                  <a:lnTo>
                    <a:pt x="75" y="639"/>
                  </a:lnTo>
                  <a:lnTo>
                    <a:pt x="48" y="606"/>
                  </a:lnTo>
                  <a:lnTo>
                    <a:pt x="34" y="558"/>
                  </a:lnTo>
                  <a:lnTo>
                    <a:pt x="20" y="494"/>
                  </a:lnTo>
                  <a:lnTo>
                    <a:pt x="20" y="435"/>
                  </a:lnTo>
                  <a:lnTo>
                    <a:pt x="54" y="387"/>
                  </a:lnTo>
                  <a:lnTo>
                    <a:pt x="109" y="354"/>
                  </a:lnTo>
                  <a:lnTo>
                    <a:pt x="172" y="338"/>
                  </a:lnTo>
                  <a:lnTo>
                    <a:pt x="213" y="343"/>
                  </a:lnTo>
                  <a:lnTo>
                    <a:pt x="241" y="354"/>
                  </a:lnTo>
                  <a:lnTo>
                    <a:pt x="193" y="328"/>
                  </a:lnTo>
                  <a:lnTo>
                    <a:pt x="186" y="290"/>
                  </a:lnTo>
                  <a:lnTo>
                    <a:pt x="199" y="242"/>
                  </a:lnTo>
                  <a:lnTo>
                    <a:pt x="247" y="188"/>
                  </a:lnTo>
                  <a:lnTo>
                    <a:pt x="317" y="134"/>
                  </a:lnTo>
                  <a:lnTo>
                    <a:pt x="420" y="97"/>
                  </a:lnTo>
                  <a:lnTo>
                    <a:pt x="517" y="75"/>
                  </a:lnTo>
                  <a:lnTo>
                    <a:pt x="593" y="75"/>
                  </a:lnTo>
                  <a:lnTo>
                    <a:pt x="613" y="81"/>
                  </a:lnTo>
                  <a:lnTo>
                    <a:pt x="613" y="64"/>
                  </a:lnTo>
                  <a:lnTo>
                    <a:pt x="669" y="38"/>
                  </a:lnTo>
                  <a:lnTo>
                    <a:pt x="758" y="10"/>
                  </a:lnTo>
                  <a:lnTo>
                    <a:pt x="855" y="0"/>
                  </a:lnTo>
                  <a:lnTo>
                    <a:pt x="944" y="0"/>
                  </a:lnTo>
                  <a:lnTo>
                    <a:pt x="1027" y="27"/>
                  </a:lnTo>
                  <a:lnTo>
                    <a:pt x="1055" y="64"/>
                  </a:lnTo>
                  <a:lnTo>
                    <a:pt x="1041" y="103"/>
                  </a:lnTo>
                  <a:lnTo>
                    <a:pt x="1013" y="134"/>
                  </a:lnTo>
                  <a:lnTo>
                    <a:pt x="1021" y="140"/>
                  </a:lnTo>
                  <a:lnTo>
                    <a:pt x="1082" y="144"/>
                  </a:lnTo>
                  <a:lnTo>
                    <a:pt x="1158" y="144"/>
                  </a:lnTo>
                  <a:lnTo>
                    <a:pt x="1227" y="166"/>
                  </a:lnTo>
                  <a:lnTo>
                    <a:pt x="1269" y="209"/>
                  </a:lnTo>
                  <a:lnTo>
                    <a:pt x="1282" y="268"/>
                  </a:lnTo>
                  <a:lnTo>
                    <a:pt x="1261" y="338"/>
                  </a:lnTo>
                  <a:lnTo>
                    <a:pt x="1227" y="392"/>
                  </a:lnTo>
                  <a:lnTo>
                    <a:pt x="1221" y="422"/>
                  </a:lnTo>
                  <a:lnTo>
                    <a:pt x="1169" y="437"/>
                  </a:lnTo>
                  <a:lnTo>
                    <a:pt x="1224" y="432"/>
                  </a:lnTo>
                  <a:lnTo>
                    <a:pt x="1269" y="456"/>
                  </a:lnTo>
                  <a:lnTo>
                    <a:pt x="1365" y="473"/>
                  </a:lnTo>
                  <a:lnTo>
                    <a:pt x="1427" y="494"/>
                  </a:lnTo>
                  <a:lnTo>
                    <a:pt x="1448" y="526"/>
                  </a:lnTo>
                  <a:lnTo>
                    <a:pt x="1427" y="580"/>
                  </a:lnTo>
                  <a:lnTo>
                    <a:pt x="1358" y="639"/>
                  </a:lnTo>
                  <a:lnTo>
                    <a:pt x="1303" y="687"/>
                  </a:lnTo>
                  <a:lnTo>
                    <a:pt x="1245" y="692"/>
                  </a:lnTo>
                  <a:lnTo>
                    <a:pt x="1311" y="700"/>
                  </a:lnTo>
                  <a:lnTo>
                    <a:pt x="1345" y="740"/>
                  </a:lnTo>
                  <a:lnTo>
                    <a:pt x="1406" y="762"/>
                  </a:lnTo>
                  <a:lnTo>
                    <a:pt x="1414" y="794"/>
                  </a:lnTo>
                  <a:lnTo>
                    <a:pt x="1365" y="826"/>
                  </a:lnTo>
                  <a:lnTo>
                    <a:pt x="1261" y="842"/>
                  </a:lnTo>
                  <a:lnTo>
                    <a:pt x="1151" y="853"/>
                  </a:lnTo>
                  <a:lnTo>
                    <a:pt x="1089" y="842"/>
                  </a:lnTo>
                  <a:lnTo>
                    <a:pt x="1082" y="837"/>
                  </a:lnTo>
                  <a:lnTo>
                    <a:pt x="1082" y="826"/>
                  </a:lnTo>
                  <a:lnTo>
                    <a:pt x="1089" y="820"/>
                  </a:lnTo>
                  <a:lnTo>
                    <a:pt x="392" y="768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C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32" name="Freeform 48"/>
            <p:cNvSpPr>
              <a:spLocks/>
            </p:cNvSpPr>
            <p:nvPr/>
          </p:nvSpPr>
          <p:spPr bwMode="auto">
            <a:xfrm>
              <a:off x="497" y="3156"/>
              <a:ext cx="359" cy="325"/>
            </a:xfrm>
            <a:custGeom>
              <a:avLst/>
              <a:gdLst>
                <a:gd name="T0" fmla="*/ 17 w 1078"/>
                <a:gd name="T1" fmla="*/ 20 h 974"/>
                <a:gd name="T2" fmla="*/ 16 w 1078"/>
                <a:gd name="T3" fmla="*/ 24 h 974"/>
                <a:gd name="T4" fmla="*/ 16 w 1078"/>
                <a:gd name="T5" fmla="*/ 31 h 974"/>
                <a:gd name="T6" fmla="*/ 13 w 1078"/>
                <a:gd name="T7" fmla="*/ 34 h 974"/>
                <a:gd name="T8" fmla="*/ 4 w 1078"/>
                <a:gd name="T9" fmla="*/ 36 h 974"/>
                <a:gd name="T10" fmla="*/ 33 w 1078"/>
                <a:gd name="T11" fmla="*/ 35 h 974"/>
                <a:gd name="T12" fmla="*/ 29 w 1078"/>
                <a:gd name="T13" fmla="*/ 35 h 974"/>
                <a:gd name="T14" fmla="*/ 25 w 1078"/>
                <a:gd name="T15" fmla="*/ 31 h 974"/>
                <a:gd name="T16" fmla="*/ 24 w 1078"/>
                <a:gd name="T17" fmla="*/ 21 h 974"/>
                <a:gd name="T18" fmla="*/ 32 w 1078"/>
                <a:gd name="T19" fmla="*/ 15 h 974"/>
                <a:gd name="T20" fmla="*/ 38 w 1078"/>
                <a:gd name="T21" fmla="*/ 13 h 974"/>
                <a:gd name="T22" fmla="*/ 37 w 1078"/>
                <a:gd name="T23" fmla="*/ 12 h 974"/>
                <a:gd name="T24" fmla="*/ 31 w 1078"/>
                <a:gd name="T25" fmla="*/ 14 h 974"/>
                <a:gd name="T26" fmla="*/ 26 w 1078"/>
                <a:gd name="T27" fmla="*/ 16 h 974"/>
                <a:gd name="T28" fmla="*/ 21 w 1078"/>
                <a:gd name="T29" fmla="*/ 16 h 974"/>
                <a:gd name="T30" fmla="*/ 28 w 1078"/>
                <a:gd name="T31" fmla="*/ 10 h 974"/>
                <a:gd name="T32" fmla="*/ 31 w 1078"/>
                <a:gd name="T33" fmla="*/ 6 h 974"/>
                <a:gd name="T34" fmla="*/ 25 w 1078"/>
                <a:gd name="T35" fmla="*/ 10 h 974"/>
                <a:gd name="T36" fmla="*/ 19 w 1078"/>
                <a:gd name="T37" fmla="*/ 14 h 974"/>
                <a:gd name="T38" fmla="*/ 18 w 1078"/>
                <a:gd name="T39" fmla="*/ 7 h 974"/>
                <a:gd name="T40" fmla="*/ 18 w 1078"/>
                <a:gd name="T41" fmla="*/ 3 h 974"/>
                <a:gd name="T42" fmla="*/ 16 w 1078"/>
                <a:gd name="T43" fmla="*/ 0 h 974"/>
                <a:gd name="T44" fmla="*/ 16 w 1078"/>
                <a:gd name="T45" fmla="*/ 6 h 974"/>
                <a:gd name="T46" fmla="*/ 13 w 1078"/>
                <a:gd name="T47" fmla="*/ 7 h 974"/>
                <a:gd name="T48" fmla="*/ 5 w 1078"/>
                <a:gd name="T49" fmla="*/ 5 h 974"/>
                <a:gd name="T50" fmla="*/ 8 w 1078"/>
                <a:gd name="T51" fmla="*/ 8 h 974"/>
                <a:gd name="T52" fmla="*/ 16 w 1078"/>
                <a:gd name="T53" fmla="*/ 11 h 974"/>
                <a:gd name="T54" fmla="*/ 16 w 1078"/>
                <a:gd name="T55" fmla="*/ 15 h 974"/>
                <a:gd name="T56" fmla="*/ 15 w 1078"/>
                <a:gd name="T57" fmla="*/ 16 h 974"/>
                <a:gd name="T58" fmla="*/ 8 w 1078"/>
                <a:gd name="T59" fmla="*/ 16 h 974"/>
                <a:gd name="T60" fmla="*/ 3 w 1078"/>
                <a:gd name="T61" fmla="*/ 15 h 974"/>
                <a:gd name="T62" fmla="*/ 0 w 1078"/>
                <a:gd name="T63" fmla="*/ 16 h 974"/>
                <a:gd name="T64" fmla="*/ 6 w 1078"/>
                <a:gd name="T65" fmla="*/ 16 h 974"/>
                <a:gd name="T66" fmla="*/ 14 w 1078"/>
                <a:gd name="T67" fmla="*/ 18 h 97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78"/>
                <a:gd name="T103" fmla="*/ 0 h 974"/>
                <a:gd name="T104" fmla="*/ 1078 w 1078"/>
                <a:gd name="T105" fmla="*/ 974 h 97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78" h="974">
                  <a:moveTo>
                    <a:pt x="430" y="498"/>
                  </a:moveTo>
                  <a:lnTo>
                    <a:pt x="455" y="552"/>
                  </a:lnTo>
                  <a:lnTo>
                    <a:pt x="441" y="586"/>
                  </a:lnTo>
                  <a:lnTo>
                    <a:pt x="433" y="640"/>
                  </a:lnTo>
                  <a:lnTo>
                    <a:pt x="433" y="764"/>
                  </a:lnTo>
                  <a:lnTo>
                    <a:pt x="423" y="839"/>
                  </a:lnTo>
                  <a:lnTo>
                    <a:pt x="406" y="864"/>
                  </a:lnTo>
                  <a:lnTo>
                    <a:pt x="361" y="907"/>
                  </a:lnTo>
                  <a:lnTo>
                    <a:pt x="272" y="938"/>
                  </a:lnTo>
                  <a:lnTo>
                    <a:pt x="119" y="974"/>
                  </a:lnTo>
                  <a:lnTo>
                    <a:pt x="965" y="974"/>
                  </a:lnTo>
                  <a:lnTo>
                    <a:pt x="890" y="946"/>
                  </a:lnTo>
                  <a:lnTo>
                    <a:pt x="840" y="938"/>
                  </a:lnTo>
                  <a:lnTo>
                    <a:pt x="779" y="944"/>
                  </a:lnTo>
                  <a:lnTo>
                    <a:pt x="727" y="909"/>
                  </a:lnTo>
                  <a:lnTo>
                    <a:pt x="686" y="845"/>
                  </a:lnTo>
                  <a:lnTo>
                    <a:pt x="655" y="675"/>
                  </a:lnTo>
                  <a:lnTo>
                    <a:pt x="647" y="554"/>
                  </a:lnTo>
                  <a:lnTo>
                    <a:pt x="621" y="498"/>
                  </a:lnTo>
                  <a:lnTo>
                    <a:pt x="869" y="409"/>
                  </a:lnTo>
                  <a:lnTo>
                    <a:pt x="938" y="394"/>
                  </a:lnTo>
                  <a:lnTo>
                    <a:pt x="1020" y="348"/>
                  </a:lnTo>
                  <a:lnTo>
                    <a:pt x="1078" y="318"/>
                  </a:lnTo>
                  <a:lnTo>
                    <a:pt x="1007" y="318"/>
                  </a:lnTo>
                  <a:lnTo>
                    <a:pt x="916" y="361"/>
                  </a:lnTo>
                  <a:lnTo>
                    <a:pt x="848" y="389"/>
                  </a:lnTo>
                  <a:lnTo>
                    <a:pt x="758" y="415"/>
                  </a:lnTo>
                  <a:lnTo>
                    <a:pt x="702" y="426"/>
                  </a:lnTo>
                  <a:lnTo>
                    <a:pt x="603" y="448"/>
                  </a:lnTo>
                  <a:lnTo>
                    <a:pt x="565" y="426"/>
                  </a:lnTo>
                  <a:lnTo>
                    <a:pt x="641" y="391"/>
                  </a:lnTo>
                  <a:lnTo>
                    <a:pt x="751" y="265"/>
                  </a:lnTo>
                  <a:lnTo>
                    <a:pt x="796" y="222"/>
                  </a:lnTo>
                  <a:lnTo>
                    <a:pt x="848" y="152"/>
                  </a:lnTo>
                  <a:lnTo>
                    <a:pt x="854" y="88"/>
                  </a:lnTo>
                  <a:lnTo>
                    <a:pt x="689" y="265"/>
                  </a:lnTo>
                  <a:lnTo>
                    <a:pt x="655" y="303"/>
                  </a:lnTo>
                  <a:lnTo>
                    <a:pt x="517" y="378"/>
                  </a:lnTo>
                  <a:lnTo>
                    <a:pt x="506" y="259"/>
                  </a:lnTo>
                  <a:lnTo>
                    <a:pt x="496" y="201"/>
                  </a:lnTo>
                  <a:lnTo>
                    <a:pt x="483" y="163"/>
                  </a:lnTo>
                  <a:lnTo>
                    <a:pt x="475" y="71"/>
                  </a:lnTo>
                  <a:lnTo>
                    <a:pt x="468" y="34"/>
                  </a:lnTo>
                  <a:lnTo>
                    <a:pt x="438" y="0"/>
                  </a:lnTo>
                  <a:lnTo>
                    <a:pt x="427" y="104"/>
                  </a:lnTo>
                  <a:lnTo>
                    <a:pt x="421" y="168"/>
                  </a:lnTo>
                  <a:lnTo>
                    <a:pt x="441" y="227"/>
                  </a:lnTo>
                  <a:lnTo>
                    <a:pt x="354" y="184"/>
                  </a:lnTo>
                  <a:lnTo>
                    <a:pt x="209" y="179"/>
                  </a:lnTo>
                  <a:lnTo>
                    <a:pt x="140" y="138"/>
                  </a:lnTo>
                  <a:lnTo>
                    <a:pt x="137" y="179"/>
                  </a:lnTo>
                  <a:lnTo>
                    <a:pt x="209" y="214"/>
                  </a:lnTo>
                  <a:lnTo>
                    <a:pt x="333" y="216"/>
                  </a:lnTo>
                  <a:lnTo>
                    <a:pt x="427" y="292"/>
                  </a:lnTo>
                  <a:lnTo>
                    <a:pt x="433" y="389"/>
                  </a:lnTo>
                  <a:lnTo>
                    <a:pt x="427" y="409"/>
                  </a:lnTo>
                  <a:lnTo>
                    <a:pt x="406" y="420"/>
                  </a:lnTo>
                  <a:lnTo>
                    <a:pt x="317" y="431"/>
                  </a:lnTo>
                  <a:lnTo>
                    <a:pt x="220" y="420"/>
                  </a:lnTo>
                  <a:lnTo>
                    <a:pt x="137" y="409"/>
                  </a:lnTo>
                  <a:lnTo>
                    <a:pt x="82" y="404"/>
                  </a:lnTo>
                  <a:lnTo>
                    <a:pt x="13" y="400"/>
                  </a:lnTo>
                  <a:lnTo>
                    <a:pt x="0" y="420"/>
                  </a:lnTo>
                  <a:lnTo>
                    <a:pt x="76" y="426"/>
                  </a:lnTo>
                  <a:lnTo>
                    <a:pt x="172" y="441"/>
                  </a:lnTo>
                  <a:lnTo>
                    <a:pt x="269" y="458"/>
                  </a:lnTo>
                  <a:lnTo>
                    <a:pt x="365" y="474"/>
                  </a:lnTo>
                  <a:lnTo>
                    <a:pt x="430" y="498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33" name="Freeform 49"/>
            <p:cNvSpPr>
              <a:spLocks/>
            </p:cNvSpPr>
            <p:nvPr/>
          </p:nvSpPr>
          <p:spPr bwMode="auto">
            <a:xfrm>
              <a:off x="4454" y="3362"/>
              <a:ext cx="482" cy="285"/>
            </a:xfrm>
            <a:custGeom>
              <a:avLst/>
              <a:gdLst>
                <a:gd name="T0" fmla="*/ 14 w 1448"/>
                <a:gd name="T1" fmla="*/ 29 h 853"/>
                <a:gd name="T2" fmla="*/ 13 w 1448"/>
                <a:gd name="T3" fmla="*/ 29 h 853"/>
                <a:gd name="T4" fmla="*/ 8 w 1448"/>
                <a:gd name="T5" fmla="*/ 30 h 853"/>
                <a:gd name="T6" fmla="*/ 3 w 1448"/>
                <a:gd name="T7" fmla="*/ 29 h 853"/>
                <a:gd name="T8" fmla="*/ 0 w 1448"/>
                <a:gd name="T9" fmla="*/ 26 h 853"/>
                <a:gd name="T10" fmla="*/ 2 w 1448"/>
                <a:gd name="T11" fmla="*/ 24 h 853"/>
                <a:gd name="T12" fmla="*/ 3 w 1448"/>
                <a:gd name="T13" fmla="*/ 24 h 853"/>
                <a:gd name="T14" fmla="*/ 1 w 1448"/>
                <a:gd name="T15" fmla="*/ 21 h 853"/>
                <a:gd name="T16" fmla="*/ 1 w 1448"/>
                <a:gd name="T17" fmla="*/ 16 h 853"/>
                <a:gd name="T18" fmla="*/ 4 w 1448"/>
                <a:gd name="T19" fmla="*/ 13 h 853"/>
                <a:gd name="T20" fmla="*/ 8 w 1448"/>
                <a:gd name="T21" fmla="*/ 13 h 853"/>
                <a:gd name="T22" fmla="*/ 7 w 1448"/>
                <a:gd name="T23" fmla="*/ 12 h 853"/>
                <a:gd name="T24" fmla="*/ 7 w 1448"/>
                <a:gd name="T25" fmla="*/ 9 h 853"/>
                <a:gd name="T26" fmla="*/ 12 w 1448"/>
                <a:gd name="T27" fmla="*/ 5 h 853"/>
                <a:gd name="T28" fmla="*/ 19 w 1448"/>
                <a:gd name="T29" fmla="*/ 3 h 853"/>
                <a:gd name="T30" fmla="*/ 23 w 1448"/>
                <a:gd name="T31" fmla="*/ 3 h 853"/>
                <a:gd name="T32" fmla="*/ 23 w 1448"/>
                <a:gd name="T33" fmla="*/ 3 h 853"/>
                <a:gd name="T34" fmla="*/ 25 w 1448"/>
                <a:gd name="T35" fmla="*/ 1 h 853"/>
                <a:gd name="T36" fmla="*/ 32 w 1448"/>
                <a:gd name="T37" fmla="*/ 0 h 853"/>
                <a:gd name="T38" fmla="*/ 38 w 1448"/>
                <a:gd name="T39" fmla="*/ 1 h 853"/>
                <a:gd name="T40" fmla="*/ 39 w 1448"/>
                <a:gd name="T41" fmla="*/ 4 h 853"/>
                <a:gd name="T42" fmla="*/ 38 w 1448"/>
                <a:gd name="T43" fmla="*/ 5 h 853"/>
                <a:gd name="T44" fmla="*/ 43 w 1448"/>
                <a:gd name="T45" fmla="*/ 5 h 853"/>
                <a:gd name="T46" fmla="*/ 47 w 1448"/>
                <a:gd name="T47" fmla="*/ 8 h 853"/>
                <a:gd name="T48" fmla="*/ 47 w 1448"/>
                <a:gd name="T49" fmla="*/ 13 h 853"/>
                <a:gd name="T50" fmla="*/ 45 w 1448"/>
                <a:gd name="T51" fmla="*/ 16 h 853"/>
                <a:gd name="T52" fmla="*/ 45 w 1448"/>
                <a:gd name="T53" fmla="*/ 16 h 853"/>
                <a:gd name="T54" fmla="*/ 50 w 1448"/>
                <a:gd name="T55" fmla="*/ 18 h 853"/>
                <a:gd name="T56" fmla="*/ 53 w 1448"/>
                <a:gd name="T57" fmla="*/ 20 h 853"/>
                <a:gd name="T58" fmla="*/ 50 w 1448"/>
                <a:gd name="T59" fmla="*/ 24 h 853"/>
                <a:gd name="T60" fmla="*/ 46 w 1448"/>
                <a:gd name="T61" fmla="*/ 26 h 853"/>
                <a:gd name="T62" fmla="*/ 50 w 1448"/>
                <a:gd name="T63" fmla="*/ 28 h 853"/>
                <a:gd name="T64" fmla="*/ 52 w 1448"/>
                <a:gd name="T65" fmla="*/ 30 h 853"/>
                <a:gd name="T66" fmla="*/ 47 w 1448"/>
                <a:gd name="T67" fmla="*/ 31 h 853"/>
                <a:gd name="T68" fmla="*/ 40 w 1448"/>
                <a:gd name="T69" fmla="*/ 31 h 853"/>
                <a:gd name="T70" fmla="*/ 40 w 1448"/>
                <a:gd name="T71" fmla="*/ 31 h 853"/>
                <a:gd name="T72" fmla="*/ 15 w 1448"/>
                <a:gd name="T73" fmla="*/ 29 h 85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48"/>
                <a:gd name="T112" fmla="*/ 0 h 853"/>
                <a:gd name="T113" fmla="*/ 1448 w 1448"/>
                <a:gd name="T114" fmla="*/ 853 h 85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48" h="853">
                  <a:moveTo>
                    <a:pt x="393" y="767"/>
                  </a:moveTo>
                  <a:lnTo>
                    <a:pt x="385" y="767"/>
                  </a:lnTo>
                  <a:lnTo>
                    <a:pt x="379" y="767"/>
                  </a:lnTo>
                  <a:lnTo>
                    <a:pt x="359" y="773"/>
                  </a:lnTo>
                  <a:lnTo>
                    <a:pt x="303" y="794"/>
                  </a:lnTo>
                  <a:lnTo>
                    <a:pt x="227" y="804"/>
                  </a:lnTo>
                  <a:lnTo>
                    <a:pt x="137" y="794"/>
                  </a:lnTo>
                  <a:lnTo>
                    <a:pt x="69" y="773"/>
                  </a:lnTo>
                  <a:lnTo>
                    <a:pt x="20" y="745"/>
                  </a:lnTo>
                  <a:lnTo>
                    <a:pt x="0" y="708"/>
                  </a:lnTo>
                  <a:lnTo>
                    <a:pt x="7" y="682"/>
                  </a:lnTo>
                  <a:lnTo>
                    <a:pt x="41" y="654"/>
                  </a:lnTo>
                  <a:lnTo>
                    <a:pt x="76" y="644"/>
                  </a:lnTo>
                  <a:lnTo>
                    <a:pt x="76" y="639"/>
                  </a:lnTo>
                  <a:lnTo>
                    <a:pt x="47" y="606"/>
                  </a:lnTo>
                  <a:lnTo>
                    <a:pt x="34" y="558"/>
                  </a:lnTo>
                  <a:lnTo>
                    <a:pt x="20" y="494"/>
                  </a:lnTo>
                  <a:lnTo>
                    <a:pt x="20" y="435"/>
                  </a:lnTo>
                  <a:lnTo>
                    <a:pt x="55" y="386"/>
                  </a:lnTo>
                  <a:lnTo>
                    <a:pt x="110" y="353"/>
                  </a:lnTo>
                  <a:lnTo>
                    <a:pt x="171" y="338"/>
                  </a:lnTo>
                  <a:lnTo>
                    <a:pt x="214" y="344"/>
                  </a:lnTo>
                  <a:lnTo>
                    <a:pt x="241" y="353"/>
                  </a:lnTo>
                  <a:lnTo>
                    <a:pt x="192" y="327"/>
                  </a:lnTo>
                  <a:lnTo>
                    <a:pt x="186" y="290"/>
                  </a:lnTo>
                  <a:lnTo>
                    <a:pt x="200" y="241"/>
                  </a:lnTo>
                  <a:lnTo>
                    <a:pt x="247" y="188"/>
                  </a:lnTo>
                  <a:lnTo>
                    <a:pt x="316" y="134"/>
                  </a:lnTo>
                  <a:lnTo>
                    <a:pt x="420" y="97"/>
                  </a:lnTo>
                  <a:lnTo>
                    <a:pt x="517" y="75"/>
                  </a:lnTo>
                  <a:lnTo>
                    <a:pt x="593" y="75"/>
                  </a:lnTo>
                  <a:lnTo>
                    <a:pt x="614" y="80"/>
                  </a:lnTo>
                  <a:lnTo>
                    <a:pt x="614" y="64"/>
                  </a:lnTo>
                  <a:lnTo>
                    <a:pt x="668" y="37"/>
                  </a:lnTo>
                  <a:lnTo>
                    <a:pt x="758" y="10"/>
                  </a:lnTo>
                  <a:lnTo>
                    <a:pt x="855" y="0"/>
                  </a:lnTo>
                  <a:lnTo>
                    <a:pt x="945" y="0"/>
                  </a:lnTo>
                  <a:lnTo>
                    <a:pt x="1027" y="26"/>
                  </a:lnTo>
                  <a:lnTo>
                    <a:pt x="1055" y="64"/>
                  </a:lnTo>
                  <a:lnTo>
                    <a:pt x="1041" y="102"/>
                  </a:lnTo>
                  <a:lnTo>
                    <a:pt x="1013" y="134"/>
                  </a:lnTo>
                  <a:lnTo>
                    <a:pt x="1021" y="139"/>
                  </a:lnTo>
                  <a:lnTo>
                    <a:pt x="1083" y="145"/>
                  </a:lnTo>
                  <a:lnTo>
                    <a:pt x="1159" y="145"/>
                  </a:lnTo>
                  <a:lnTo>
                    <a:pt x="1227" y="166"/>
                  </a:lnTo>
                  <a:lnTo>
                    <a:pt x="1268" y="209"/>
                  </a:lnTo>
                  <a:lnTo>
                    <a:pt x="1283" y="268"/>
                  </a:lnTo>
                  <a:lnTo>
                    <a:pt x="1262" y="338"/>
                  </a:lnTo>
                  <a:lnTo>
                    <a:pt x="1227" y="392"/>
                  </a:lnTo>
                  <a:lnTo>
                    <a:pt x="1220" y="421"/>
                  </a:lnTo>
                  <a:lnTo>
                    <a:pt x="1169" y="437"/>
                  </a:lnTo>
                  <a:lnTo>
                    <a:pt x="1223" y="432"/>
                  </a:lnTo>
                  <a:lnTo>
                    <a:pt x="1268" y="455"/>
                  </a:lnTo>
                  <a:lnTo>
                    <a:pt x="1365" y="472"/>
                  </a:lnTo>
                  <a:lnTo>
                    <a:pt x="1426" y="494"/>
                  </a:lnTo>
                  <a:lnTo>
                    <a:pt x="1448" y="526"/>
                  </a:lnTo>
                  <a:lnTo>
                    <a:pt x="1426" y="580"/>
                  </a:lnTo>
                  <a:lnTo>
                    <a:pt x="1358" y="639"/>
                  </a:lnTo>
                  <a:lnTo>
                    <a:pt x="1302" y="686"/>
                  </a:lnTo>
                  <a:lnTo>
                    <a:pt x="1244" y="691"/>
                  </a:lnTo>
                  <a:lnTo>
                    <a:pt x="1310" y="700"/>
                  </a:lnTo>
                  <a:lnTo>
                    <a:pt x="1344" y="740"/>
                  </a:lnTo>
                  <a:lnTo>
                    <a:pt x="1407" y="762"/>
                  </a:lnTo>
                  <a:lnTo>
                    <a:pt x="1413" y="794"/>
                  </a:lnTo>
                  <a:lnTo>
                    <a:pt x="1365" y="826"/>
                  </a:lnTo>
                  <a:lnTo>
                    <a:pt x="1262" y="842"/>
                  </a:lnTo>
                  <a:lnTo>
                    <a:pt x="1151" y="853"/>
                  </a:lnTo>
                  <a:lnTo>
                    <a:pt x="1090" y="842"/>
                  </a:lnTo>
                  <a:lnTo>
                    <a:pt x="1083" y="836"/>
                  </a:lnTo>
                  <a:lnTo>
                    <a:pt x="1083" y="826"/>
                  </a:lnTo>
                  <a:lnTo>
                    <a:pt x="1090" y="820"/>
                  </a:lnTo>
                  <a:lnTo>
                    <a:pt x="393" y="767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C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34" name="Freeform 50"/>
            <p:cNvSpPr>
              <a:spLocks/>
            </p:cNvSpPr>
            <p:nvPr/>
          </p:nvSpPr>
          <p:spPr bwMode="auto">
            <a:xfrm>
              <a:off x="4523" y="3424"/>
              <a:ext cx="359" cy="325"/>
            </a:xfrm>
            <a:custGeom>
              <a:avLst/>
              <a:gdLst>
                <a:gd name="T0" fmla="*/ 17 w 1079"/>
                <a:gd name="T1" fmla="*/ 20 h 973"/>
                <a:gd name="T2" fmla="*/ 16 w 1079"/>
                <a:gd name="T3" fmla="*/ 24 h 973"/>
                <a:gd name="T4" fmla="*/ 16 w 1079"/>
                <a:gd name="T5" fmla="*/ 31 h 973"/>
                <a:gd name="T6" fmla="*/ 13 w 1079"/>
                <a:gd name="T7" fmla="*/ 34 h 973"/>
                <a:gd name="T8" fmla="*/ 4 w 1079"/>
                <a:gd name="T9" fmla="*/ 36 h 973"/>
                <a:gd name="T10" fmla="*/ 33 w 1079"/>
                <a:gd name="T11" fmla="*/ 35 h 973"/>
                <a:gd name="T12" fmla="*/ 29 w 1079"/>
                <a:gd name="T13" fmla="*/ 35 h 973"/>
                <a:gd name="T14" fmla="*/ 25 w 1079"/>
                <a:gd name="T15" fmla="*/ 31 h 973"/>
                <a:gd name="T16" fmla="*/ 24 w 1079"/>
                <a:gd name="T17" fmla="*/ 21 h 973"/>
                <a:gd name="T18" fmla="*/ 32 w 1079"/>
                <a:gd name="T19" fmla="*/ 15 h 973"/>
                <a:gd name="T20" fmla="*/ 38 w 1079"/>
                <a:gd name="T21" fmla="*/ 13 h 973"/>
                <a:gd name="T22" fmla="*/ 37 w 1079"/>
                <a:gd name="T23" fmla="*/ 12 h 973"/>
                <a:gd name="T24" fmla="*/ 31 w 1079"/>
                <a:gd name="T25" fmla="*/ 14 h 973"/>
                <a:gd name="T26" fmla="*/ 26 w 1079"/>
                <a:gd name="T27" fmla="*/ 16 h 973"/>
                <a:gd name="T28" fmla="*/ 21 w 1079"/>
                <a:gd name="T29" fmla="*/ 16 h 973"/>
                <a:gd name="T30" fmla="*/ 28 w 1079"/>
                <a:gd name="T31" fmla="*/ 10 h 973"/>
                <a:gd name="T32" fmla="*/ 31 w 1079"/>
                <a:gd name="T33" fmla="*/ 6 h 973"/>
                <a:gd name="T34" fmla="*/ 25 w 1079"/>
                <a:gd name="T35" fmla="*/ 10 h 973"/>
                <a:gd name="T36" fmla="*/ 19 w 1079"/>
                <a:gd name="T37" fmla="*/ 14 h 973"/>
                <a:gd name="T38" fmla="*/ 18 w 1079"/>
                <a:gd name="T39" fmla="*/ 7 h 973"/>
                <a:gd name="T40" fmla="*/ 18 w 1079"/>
                <a:gd name="T41" fmla="*/ 3 h 973"/>
                <a:gd name="T42" fmla="*/ 16 w 1079"/>
                <a:gd name="T43" fmla="*/ 0 h 973"/>
                <a:gd name="T44" fmla="*/ 16 w 1079"/>
                <a:gd name="T45" fmla="*/ 6 h 973"/>
                <a:gd name="T46" fmla="*/ 13 w 1079"/>
                <a:gd name="T47" fmla="*/ 7 h 973"/>
                <a:gd name="T48" fmla="*/ 5 w 1079"/>
                <a:gd name="T49" fmla="*/ 5 h 973"/>
                <a:gd name="T50" fmla="*/ 8 w 1079"/>
                <a:gd name="T51" fmla="*/ 8 h 973"/>
                <a:gd name="T52" fmla="*/ 16 w 1079"/>
                <a:gd name="T53" fmla="*/ 11 h 973"/>
                <a:gd name="T54" fmla="*/ 16 w 1079"/>
                <a:gd name="T55" fmla="*/ 15 h 973"/>
                <a:gd name="T56" fmla="*/ 15 w 1079"/>
                <a:gd name="T57" fmla="*/ 16 h 973"/>
                <a:gd name="T58" fmla="*/ 8 w 1079"/>
                <a:gd name="T59" fmla="*/ 16 h 973"/>
                <a:gd name="T60" fmla="*/ 3 w 1079"/>
                <a:gd name="T61" fmla="*/ 15 h 973"/>
                <a:gd name="T62" fmla="*/ 0 w 1079"/>
                <a:gd name="T63" fmla="*/ 16 h 973"/>
                <a:gd name="T64" fmla="*/ 6 w 1079"/>
                <a:gd name="T65" fmla="*/ 16 h 973"/>
                <a:gd name="T66" fmla="*/ 14 w 1079"/>
                <a:gd name="T67" fmla="*/ 18 h 9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79"/>
                <a:gd name="T103" fmla="*/ 0 h 973"/>
                <a:gd name="T104" fmla="*/ 1079 w 1079"/>
                <a:gd name="T105" fmla="*/ 973 h 9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79" h="973">
                  <a:moveTo>
                    <a:pt x="431" y="498"/>
                  </a:moveTo>
                  <a:lnTo>
                    <a:pt x="455" y="552"/>
                  </a:lnTo>
                  <a:lnTo>
                    <a:pt x="441" y="587"/>
                  </a:lnTo>
                  <a:lnTo>
                    <a:pt x="434" y="640"/>
                  </a:lnTo>
                  <a:lnTo>
                    <a:pt x="434" y="764"/>
                  </a:lnTo>
                  <a:lnTo>
                    <a:pt x="424" y="839"/>
                  </a:lnTo>
                  <a:lnTo>
                    <a:pt x="407" y="863"/>
                  </a:lnTo>
                  <a:lnTo>
                    <a:pt x="362" y="906"/>
                  </a:lnTo>
                  <a:lnTo>
                    <a:pt x="272" y="938"/>
                  </a:lnTo>
                  <a:lnTo>
                    <a:pt x="120" y="973"/>
                  </a:lnTo>
                  <a:lnTo>
                    <a:pt x="965" y="973"/>
                  </a:lnTo>
                  <a:lnTo>
                    <a:pt x="889" y="946"/>
                  </a:lnTo>
                  <a:lnTo>
                    <a:pt x="841" y="938"/>
                  </a:lnTo>
                  <a:lnTo>
                    <a:pt x="778" y="943"/>
                  </a:lnTo>
                  <a:lnTo>
                    <a:pt x="727" y="908"/>
                  </a:lnTo>
                  <a:lnTo>
                    <a:pt x="685" y="845"/>
                  </a:lnTo>
                  <a:lnTo>
                    <a:pt x="656" y="676"/>
                  </a:lnTo>
                  <a:lnTo>
                    <a:pt x="648" y="554"/>
                  </a:lnTo>
                  <a:lnTo>
                    <a:pt x="620" y="498"/>
                  </a:lnTo>
                  <a:lnTo>
                    <a:pt x="868" y="410"/>
                  </a:lnTo>
                  <a:lnTo>
                    <a:pt x="938" y="394"/>
                  </a:lnTo>
                  <a:lnTo>
                    <a:pt x="1020" y="347"/>
                  </a:lnTo>
                  <a:lnTo>
                    <a:pt x="1079" y="319"/>
                  </a:lnTo>
                  <a:lnTo>
                    <a:pt x="1007" y="318"/>
                  </a:lnTo>
                  <a:lnTo>
                    <a:pt x="917" y="361"/>
                  </a:lnTo>
                  <a:lnTo>
                    <a:pt x="848" y="388"/>
                  </a:lnTo>
                  <a:lnTo>
                    <a:pt x="758" y="414"/>
                  </a:lnTo>
                  <a:lnTo>
                    <a:pt x="703" y="425"/>
                  </a:lnTo>
                  <a:lnTo>
                    <a:pt x="603" y="447"/>
                  </a:lnTo>
                  <a:lnTo>
                    <a:pt x="566" y="425"/>
                  </a:lnTo>
                  <a:lnTo>
                    <a:pt x="641" y="390"/>
                  </a:lnTo>
                  <a:lnTo>
                    <a:pt x="751" y="265"/>
                  </a:lnTo>
                  <a:lnTo>
                    <a:pt x="796" y="221"/>
                  </a:lnTo>
                  <a:lnTo>
                    <a:pt x="848" y="152"/>
                  </a:lnTo>
                  <a:lnTo>
                    <a:pt x="855" y="87"/>
                  </a:lnTo>
                  <a:lnTo>
                    <a:pt x="688" y="265"/>
                  </a:lnTo>
                  <a:lnTo>
                    <a:pt x="656" y="302"/>
                  </a:lnTo>
                  <a:lnTo>
                    <a:pt x="517" y="377"/>
                  </a:lnTo>
                  <a:lnTo>
                    <a:pt x="506" y="260"/>
                  </a:lnTo>
                  <a:lnTo>
                    <a:pt x="495" y="200"/>
                  </a:lnTo>
                  <a:lnTo>
                    <a:pt x="482" y="162"/>
                  </a:lnTo>
                  <a:lnTo>
                    <a:pt x="476" y="71"/>
                  </a:lnTo>
                  <a:lnTo>
                    <a:pt x="468" y="34"/>
                  </a:lnTo>
                  <a:lnTo>
                    <a:pt x="437" y="0"/>
                  </a:lnTo>
                  <a:lnTo>
                    <a:pt x="427" y="104"/>
                  </a:lnTo>
                  <a:lnTo>
                    <a:pt x="421" y="167"/>
                  </a:lnTo>
                  <a:lnTo>
                    <a:pt x="441" y="228"/>
                  </a:lnTo>
                  <a:lnTo>
                    <a:pt x="355" y="184"/>
                  </a:lnTo>
                  <a:lnTo>
                    <a:pt x="210" y="178"/>
                  </a:lnTo>
                  <a:lnTo>
                    <a:pt x="141" y="139"/>
                  </a:lnTo>
                  <a:lnTo>
                    <a:pt x="138" y="178"/>
                  </a:lnTo>
                  <a:lnTo>
                    <a:pt x="210" y="214"/>
                  </a:lnTo>
                  <a:lnTo>
                    <a:pt x="334" y="216"/>
                  </a:lnTo>
                  <a:lnTo>
                    <a:pt x="427" y="291"/>
                  </a:lnTo>
                  <a:lnTo>
                    <a:pt x="434" y="388"/>
                  </a:lnTo>
                  <a:lnTo>
                    <a:pt x="427" y="410"/>
                  </a:lnTo>
                  <a:lnTo>
                    <a:pt x="407" y="420"/>
                  </a:lnTo>
                  <a:lnTo>
                    <a:pt x="317" y="431"/>
                  </a:lnTo>
                  <a:lnTo>
                    <a:pt x="220" y="420"/>
                  </a:lnTo>
                  <a:lnTo>
                    <a:pt x="138" y="410"/>
                  </a:lnTo>
                  <a:lnTo>
                    <a:pt x="82" y="404"/>
                  </a:lnTo>
                  <a:lnTo>
                    <a:pt x="14" y="399"/>
                  </a:lnTo>
                  <a:lnTo>
                    <a:pt x="0" y="420"/>
                  </a:lnTo>
                  <a:lnTo>
                    <a:pt x="75" y="425"/>
                  </a:lnTo>
                  <a:lnTo>
                    <a:pt x="172" y="442"/>
                  </a:lnTo>
                  <a:lnTo>
                    <a:pt x="268" y="458"/>
                  </a:lnTo>
                  <a:lnTo>
                    <a:pt x="366" y="474"/>
                  </a:lnTo>
                  <a:lnTo>
                    <a:pt x="431" y="498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35" name="Freeform 51"/>
            <p:cNvSpPr>
              <a:spLocks/>
            </p:cNvSpPr>
            <p:nvPr/>
          </p:nvSpPr>
          <p:spPr bwMode="auto">
            <a:xfrm>
              <a:off x="495" y="1989"/>
              <a:ext cx="1761" cy="2242"/>
            </a:xfrm>
            <a:custGeom>
              <a:avLst/>
              <a:gdLst>
                <a:gd name="T0" fmla="*/ 0 w 5284"/>
                <a:gd name="T1" fmla="*/ 45 h 6728"/>
                <a:gd name="T2" fmla="*/ 1 w 5284"/>
                <a:gd name="T3" fmla="*/ 43 h 6728"/>
                <a:gd name="T4" fmla="*/ 6 w 5284"/>
                <a:gd name="T5" fmla="*/ 38 h 6728"/>
                <a:gd name="T6" fmla="*/ 12 w 5284"/>
                <a:gd name="T7" fmla="*/ 31 h 6728"/>
                <a:gd name="T8" fmla="*/ 17 w 5284"/>
                <a:gd name="T9" fmla="*/ 28 h 6728"/>
                <a:gd name="T10" fmla="*/ 21 w 5284"/>
                <a:gd name="T11" fmla="*/ 24 h 6728"/>
                <a:gd name="T12" fmla="*/ 28 w 5284"/>
                <a:gd name="T13" fmla="*/ 20 h 6728"/>
                <a:gd name="T14" fmla="*/ 32 w 5284"/>
                <a:gd name="T15" fmla="*/ 17 h 6728"/>
                <a:gd name="T16" fmla="*/ 36 w 5284"/>
                <a:gd name="T17" fmla="*/ 16 h 6728"/>
                <a:gd name="T18" fmla="*/ 43 w 5284"/>
                <a:gd name="T19" fmla="*/ 13 h 6728"/>
                <a:gd name="T20" fmla="*/ 56 w 5284"/>
                <a:gd name="T21" fmla="*/ 8 h 6728"/>
                <a:gd name="T22" fmla="*/ 64 w 5284"/>
                <a:gd name="T23" fmla="*/ 6 h 6728"/>
                <a:gd name="T24" fmla="*/ 72 w 5284"/>
                <a:gd name="T25" fmla="*/ 4 h 6728"/>
                <a:gd name="T26" fmla="*/ 86 w 5284"/>
                <a:gd name="T27" fmla="*/ 2 h 6728"/>
                <a:gd name="T28" fmla="*/ 96 w 5284"/>
                <a:gd name="T29" fmla="*/ 1 h 6728"/>
                <a:gd name="T30" fmla="*/ 102 w 5284"/>
                <a:gd name="T31" fmla="*/ 2 h 6728"/>
                <a:gd name="T32" fmla="*/ 108 w 5284"/>
                <a:gd name="T33" fmla="*/ 2 h 6728"/>
                <a:gd name="T34" fmla="*/ 118 w 5284"/>
                <a:gd name="T35" fmla="*/ 2 h 6728"/>
                <a:gd name="T36" fmla="*/ 126 w 5284"/>
                <a:gd name="T37" fmla="*/ 2 h 6728"/>
                <a:gd name="T38" fmla="*/ 132 w 5284"/>
                <a:gd name="T39" fmla="*/ 2 h 6728"/>
                <a:gd name="T40" fmla="*/ 140 w 5284"/>
                <a:gd name="T41" fmla="*/ 0 h 6728"/>
                <a:gd name="T42" fmla="*/ 144 w 5284"/>
                <a:gd name="T43" fmla="*/ 0 h 6728"/>
                <a:gd name="T44" fmla="*/ 148 w 5284"/>
                <a:gd name="T45" fmla="*/ 0 h 6728"/>
                <a:gd name="T46" fmla="*/ 154 w 5284"/>
                <a:gd name="T47" fmla="*/ 1 h 6728"/>
                <a:gd name="T48" fmla="*/ 161 w 5284"/>
                <a:gd name="T49" fmla="*/ 2 h 6728"/>
                <a:gd name="T50" fmla="*/ 165 w 5284"/>
                <a:gd name="T51" fmla="*/ 4 h 6728"/>
                <a:gd name="T52" fmla="*/ 169 w 5284"/>
                <a:gd name="T53" fmla="*/ 5 h 6728"/>
                <a:gd name="T54" fmla="*/ 174 w 5284"/>
                <a:gd name="T55" fmla="*/ 8 h 6728"/>
                <a:gd name="T56" fmla="*/ 178 w 5284"/>
                <a:gd name="T57" fmla="*/ 11 h 6728"/>
                <a:gd name="T58" fmla="*/ 182 w 5284"/>
                <a:gd name="T59" fmla="*/ 13 h 6728"/>
                <a:gd name="T60" fmla="*/ 185 w 5284"/>
                <a:gd name="T61" fmla="*/ 17 h 6728"/>
                <a:gd name="T62" fmla="*/ 188 w 5284"/>
                <a:gd name="T63" fmla="*/ 21 h 6728"/>
                <a:gd name="T64" fmla="*/ 191 w 5284"/>
                <a:gd name="T65" fmla="*/ 27 h 6728"/>
                <a:gd name="T66" fmla="*/ 192 w 5284"/>
                <a:gd name="T67" fmla="*/ 30 h 6728"/>
                <a:gd name="T68" fmla="*/ 193 w 5284"/>
                <a:gd name="T69" fmla="*/ 35 h 6728"/>
                <a:gd name="T70" fmla="*/ 195 w 5284"/>
                <a:gd name="T71" fmla="*/ 41 h 6728"/>
                <a:gd name="T72" fmla="*/ 196 w 5284"/>
                <a:gd name="T73" fmla="*/ 46 h 6728"/>
                <a:gd name="T74" fmla="*/ 195 w 5284"/>
                <a:gd name="T75" fmla="*/ 50 h 6728"/>
                <a:gd name="T76" fmla="*/ 193 w 5284"/>
                <a:gd name="T77" fmla="*/ 56 h 6728"/>
                <a:gd name="T78" fmla="*/ 191 w 5284"/>
                <a:gd name="T79" fmla="*/ 61 h 6728"/>
                <a:gd name="T80" fmla="*/ 189 w 5284"/>
                <a:gd name="T81" fmla="*/ 64 h 6728"/>
                <a:gd name="T82" fmla="*/ 186 w 5284"/>
                <a:gd name="T83" fmla="*/ 66 h 6728"/>
                <a:gd name="T84" fmla="*/ 184 w 5284"/>
                <a:gd name="T85" fmla="*/ 67 h 6728"/>
                <a:gd name="T86" fmla="*/ 179 w 5284"/>
                <a:gd name="T87" fmla="*/ 71 h 6728"/>
                <a:gd name="T88" fmla="*/ 175 w 5284"/>
                <a:gd name="T89" fmla="*/ 73 h 6728"/>
                <a:gd name="T90" fmla="*/ 172 w 5284"/>
                <a:gd name="T91" fmla="*/ 77 h 6728"/>
                <a:gd name="T92" fmla="*/ 164 w 5284"/>
                <a:gd name="T93" fmla="*/ 87 h 6728"/>
                <a:gd name="T94" fmla="*/ 159 w 5284"/>
                <a:gd name="T95" fmla="*/ 93 h 6728"/>
                <a:gd name="T96" fmla="*/ 156 w 5284"/>
                <a:gd name="T97" fmla="*/ 99 h 6728"/>
                <a:gd name="T98" fmla="*/ 150 w 5284"/>
                <a:gd name="T99" fmla="*/ 110 h 6728"/>
                <a:gd name="T100" fmla="*/ 146 w 5284"/>
                <a:gd name="T101" fmla="*/ 119 h 6728"/>
                <a:gd name="T102" fmla="*/ 144 w 5284"/>
                <a:gd name="T103" fmla="*/ 125 h 6728"/>
                <a:gd name="T104" fmla="*/ 142 w 5284"/>
                <a:gd name="T105" fmla="*/ 132 h 6728"/>
                <a:gd name="T106" fmla="*/ 139 w 5284"/>
                <a:gd name="T107" fmla="*/ 142 h 6728"/>
                <a:gd name="T108" fmla="*/ 135 w 5284"/>
                <a:gd name="T109" fmla="*/ 158 h 6728"/>
                <a:gd name="T110" fmla="*/ 133 w 5284"/>
                <a:gd name="T111" fmla="*/ 168 h 6728"/>
                <a:gd name="T112" fmla="*/ 132 w 5284"/>
                <a:gd name="T113" fmla="*/ 179 h 6728"/>
                <a:gd name="T114" fmla="*/ 131 w 5284"/>
                <a:gd name="T115" fmla="*/ 186 h 6728"/>
                <a:gd name="T116" fmla="*/ 129 w 5284"/>
                <a:gd name="T117" fmla="*/ 195 h 6728"/>
                <a:gd name="T118" fmla="*/ 121 w 5284"/>
                <a:gd name="T119" fmla="*/ 233 h 6728"/>
                <a:gd name="T120" fmla="*/ 118 w 5284"/>
                <a:gd name="T121" fmla="*/ 249 h 672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84"/>
                <a:gd name="T184" fmla="*/ 0 h 6728"/>
                <a:gd name="T185" fmla="*/ 5284 w 5284"/>
                <a:gd name="T186" fmla="*/ 6728 h 672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84" h="6728">
                  <a:moveTo>
                    <a:pt x="0" y="1223"/>
                  </a:moveTo>
                  <a:lnTo>
                    <a:pt x="40" y="1169"/>
                  </a:lnTo>
                  <a:lnTo>
                    <a:pt x="154" y="1031"/>
                  </a:lnTo>
                  <a:lnTo>
                    <a:pt x="336" y="844"/>
                  </a:lnTo>
                  <a:lnTo>
                    <a:pt x="450" y="743"/>
                  </a:lnTo>
                  <a:lnTo>
                    <a:pt x="580" y="643"/>
                  </a:lnTo>
                  <a:lnTo>
                    <a:pt x="744" y="528"/>
                  </a:lnTo>
                  <a:lnTo>
                    <a:pt x="852" y="467"/>
                  </a:lnTo>
                  <a:lnTo>
                    <a:pt x="968" y="422"/>
                  </a:lnTo>
                  <a:lnTo>
                    <a:pt x="1159" y="353"/>
                  </a:lnTo>
                  <a:lnTo>
                    <a:pt x="1508" y="223"/>
                  </a:lnTo>
                  <a:lnTo>
                    <a:pt x="1725" y="153"/>
                  </a:lnTo>
                  <a:lnTo>
                    <a:pt x="1949" y="110"/>
                  </a:lnTo>
                  <a:lnTo>
                    <a:pt x="2317" y="64"/>
                  </a:lnTo>
                  <a:lnTo>
                    <a:pt x="2584" y="39"/>
                  </a:lnTo>
                  <a:lnTo>
                    <a:pt x="2749" y="42"/>
                  </a:lnTo>
                  <a:lnTo>
                    <a:pt x="2913" y="55"/>
                  </a:lnTo>
                  <a:lnTo>
                    <a:pt x="3186" y="64"/>
                  </a:lnTo>
                  <a:lnTo>
                    <a:pt x="3395" y="57"/>
                  </a:lnTo>
                  <a:lnTo>
                    <a:pt x="3552" y="43"/>
                  </a:lnTo>
                  <a:lnTo>
                    <a:pt x="3778" y="10"/>
                  </a:lnTo>
                  <a:lnTo>
                    <a:pt x="3881" y="0"/>
                  </a:lnTo>
                  <a:lnTo>
                    <a:pt x="3998" y="3"/>
                  </a:lnTo>
                  <a:lnTo>
                    <a:pt x="4147" y="22"/>
                  </a:lnTo>
                  <a:lnTo>
                    <a:pt x="4346" y="64"/>
                  </a:lnTo>
                  <a:lnTo>
                    <a:pt x="4461" y="96"/>
                  </a:lnTo>
                  <a:lnTo>
                    <a:pt x="4555" y="131"/>
                  </a:lnTo>
                  <a:lnTo>
                    <a:pt x="4701" y="209"/>
                  </a:lnTo>
                  <a:lnTo>
                    <a:pt x="4814" y="285"/>
                  </a:lnTo>
                  <a:lnTo>
                    <a:pt x="4925" y="353"/>
                  </a:lnTo>
                  <a:lnTo>
                    <a:pt x="4992" y="463"/>
                  </a:lnTo>
                  <a:lnTo>
                    <a:pt x="5069" y="576"/>
                  </a:lnTo>
                  <a:lnTo>
                    <a:pt x="5147" y="722"/>
                  </a:lnTo>
                  <a:lnTo>
                    <a:pt x="5182" y="817"/>
                  </a:lnTo>
                  <a:lnTo>
                    <a:pt x="5215" y="933"/>
                  </a:lnTo>
                  <a:lnTo>
                    <a:pt x="5260" y="1113"/>
                  </a:lnTo>
                  <a:lnTo>
                    <a:pt x="5284" y="1234"/>
                  </a:lnTo>
                  <a:lnTo>
                    <a:pt x="5272" y="1349"/>
                  </a:lnTo>
                  <a:lnTo>
                    <a:pt x="5215" y="1512"/>
                  </a:lnTo>
                  <a:lnTo>
                    <a:pt x="5156" y="1634"/>
                  </a:lnTo>
                  <a:lnTo>
                    <a:pt x="5096" y="1717"/>
                  </a:lnTo>
                  <a:lnTo>
                    <a:pt x="5036" y="1774"/>
                  </a:lnTo>
                  <a:lnTo>
                    <a:pt x="4971" y="1816"/>
                  </a:lnTo>
                  <a:lnTo>
                    <a:pt x="4823" y="1909"/>
                  </a:lnTo>
                  <a:lnTo>
                    <a:pt x="4735" y="1982"/>
                  </a:lnTo>
                  <a:lnTo>
                    <a:pt x="4635" y="2092"/>
                  </a:lnTo>
                  <a:lnTo>
                    <a:pt x="4426" y="2343"/>
                  </a:lnTo>
                  <a:lnTo>
                    <a:pt x="4303" y="2501"/>
                  </a:lnTo>
                  <a:lnTo>
                    <a:pt x="4201" y="2671"/>
                  </a:lnTo>
                  <a:lnTo>
                    <a:pt x="4056" y="2962"/>
                  </a:lnTo>
                  <a:lnTo>
                    <a:pt x="3936" y="3219"/>
                  </a:lnTo>
                  <a:lnTo>
                    <a:pt x="3876" y="3382"/>
                  </a:lnTo>
                  <a:lnTo>
                    <a:pt x="3835" y="3553"/>
                  </a:lnTo>
                  <a:lnTo>
                    <a:pt x="3767" y="3831"/>
                  </a:lnTo>
                  <a:lnTo>
                    <a:pt x="3655" y="4277"/>
                  </a:lnTo>
                  <a:lnTo>
                    <a:pt x="3602" y="4550"/>
                  </a:lnTo>
                  <a:lnTo>
                    <a:pt x="3559" y="4826"/>
                  </a:lnTo>
                  <a:lnTo>
                    <a:pt x="3525" y="5020"/>
                  </a:lnTo>
                  <a:lnTo>
                    <a:pt x="3476" y="5280"/>
                  </a:lnTo>
                  <a:lnTo>
                    <a:pt x="3270" y="6303"/>
                  </a:lnTo>
                  <a:lnTo>
                    <a:pt x="3186" y="6728"/>
                  </a:lnTo>
                </a:path>
              </a:pathLst>
            </a:custGeom>
            <a:noFill/>
            <a:ln w="0">
              <a:solidFill>
                <a:srgbClr val="FFFFFF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36" name="Freeform 52"/>
            <p:cNvSpPr>
              <a:spLocks/>
            </p:cNvSpPr>
            <p:nvPr/>
          </p:nvSpPr>
          <p:spPr bwMode="auto">
            <a:xfrm>
              <a:off x="2136" y="2106"/>
              <a:ext cx="3187" cy="773"/>
            </a:xfrm>
            <a:custGeom>
              <a:avLst/>
              <a:gdLst>
                <a:gd name="T0" fmla="*/ 0 w 9559"/>
                <a:gd name="T1" fmla="*/ 0 h 2318"/>
                <a:gd name="T2" fmla="*/ 6 w 9559"/>
                <a:gd name="T3" fmla="*/ 3 h 2318"/>
                <a:gd name="T4" fmla="*/ 13 w 9559"/>
                <a:gd name="T5" fmla="*/ 7 h 2318"/>
                <a:gd name="T6" fmla="*/ 21 w 9559"/>
                <a:gd name="T7" fmla="*/ 11 h 2318"/>
                <a:gd name="T8" fmla="*/ 31 w 9559"/>
                <a:gd name="T9" fmla="*/ 15 h 2318"/>
                <a:gd name="T10" fmla="*/ 37 w 9559"/>
                <a:gd name="T11" fmla="*/ 18 h 2318"/>
                <a:gd name="T12" fmla="*/ 43 w 9559"/>
                <a:gd name="T13" fmla="*/ 20 h 2318"/>
                <a:gd name="T14" fmla="*/ 54 w 9559"/>
                <a:gd name="T15" fmla="*/ 21 h 2318"/>
                <a:gd name="T16" fmla="*/ 67 w 9559"/>
                <a:gd name="T17" fmla="*/ 24 h 2318"/>
                <a:gd name="T18" fmla="*/ 77 w 9559"/>
                <a:gd name="T19" fmla="*/ 25 h 2318"/>
                <a:gd name="T20" fmla="*/ 84 w 9559"/>
                <a:gd name="T21" fmla="*/ 26 h 2318"/>
                <a:gd name="T22" fmla="*/ 91 w 9559"/>
                <a:gd name="T23" fmla="*/ 26 h 2318"/>
                <a:gd name="T24" fmla="*/ 98 w 9559"/>
                <a:gd name="T25" fmla="*/ 25 h 2318"/>
                <a:gd name="T26" fmla="*/ 105 w 9559"/>
                <a:gd name="T27" fmla="*/ 25 h 2318"/>
                <a:gd name="T28" fmla="*/ 115 w 9559"/>
                <a:gd name="T29" fmla="*/ 23 h 2318"/>
                <a:gd name="T30" fmla="*/ 129 w 9559"/>
                <a:gd name="T31" fmla="*/ 21 h 2318"/>
                <a:gd name="T32" fmla="*/ 137 w 9559"/>
                <a:gd name="T33" fmla="*/ 20 h 2318"/>
                <a:gd name="T34" fmla="*/ 142 w 9559"/>
                <a:gd name="T35" fmla="*/ 19 h 2318"/>
                <a:gd name="T36" fmla="*/ 147 w 9559"/>
                <a:gd name="T37" fmla="*/ 18 h 2318"/>
                <a:gd name="T38" fmla="*/ 150 w 9559"/>
                <a:gd name="T39" fmla="*/ 16 h 2318"/>
                <a:gd name="T40" fmla="*/ 154 w 9559"/>
                <a:gd name="T41" fmla="*/ 15 h 2318"/>
                <a:gd name="T42" fmla="*/ 158 w 9559"/>
                <a:gd name="T43" fmla="*/ 13 h 2318"/>
                <a:gd name="T44" fmla="*/ 164 w 9559"/>
                <a:gd name="T45" fmla="*/ 12 h 2318"/>
                <a:gd name="T46" fmla="*/ 172 w 9559"/>
                <a:gd name="T47" fmla="*/ 11 h 2318"/>
                <a:gd name="T48" fmla="*/ 179 w 9559"/>
                <a:gd name="T49" fmla="*/ 10 h 2318"/>
                <a:gd name="T50" fmla="*/ 185 w 9559"/>
                <a:gd name="T51" fmla="*/ 10 h 2318"/>
                <a:gd name="T52" fmla="*/ 193 w 9559"/>
                <a:gd name="T53" fmla="*/ 10 h 2318"/>
                <a:gd name="T54" fmla="*/ 201 w 9559"/>
                <a:gd name="T55" fmla="*/ 10 h 2318"/>
                <a:gd name="T56" fmla="*/ 207 w 9559"/>
                <a:gd name="T57" fmla="*/ 11 h 2318"/>
                <a:gd name="T58" fmla="*/ 215 w 9559"/>
                <a:gd name="T59" fmla="*/ 11 h 2318"/>
                <a:gd name="T60" fmla="*/ 225 w 9559"/>
                <a:gd name="T61" fmla="*/ 10 h 2318"/>
                <a:gd name="T62" fmla="*/ 231 w 9559"/>
                <a:gd name="T63" fmla="*/ 10 h 2318"/>
                <a:gd name="T64" fmla="*/ 237 w 9559"/>
                <a:gd name="T65" fmla="*/ 10 h 2318"/>
                <a:gd name="T66" fmla="*/ 247 w 9559"/>
                <a:gd name="T67" fmla="*/ 11 h 2318"/>
                <a:gd name="T68" fmla="*/ 261 w 9559"/>
                <a:gd name="T69" fmla="*/ 12 h 2318"/>
                <a:gd name="T70" fmla="*/ 269 w 9559"/>
                <a:gd name="T71" fmla="*/ 14 h 2318"/>
                <a:gd name="T72" fmla="*/ 277 w 9559"/>
                <a:gd name="T73" fmla="*/ 16 h 2318"/>
                <a:gd name="T74" fmla="*/ 290 w 9559"/>
                <a:gd name="T75" fmla="*/ 21 h 2318"/>
                <a:gd name="T76" fmla="*/ 301 w 9559"/>
                <a:gd name="T77" fmla="*/ 26 h 2318"/>
                <a:gd name="T78" fmla="*/ 307 w 9559"/>
                <a:gd name="T79" fmla="*/ 30 h 2318"/>
                <a:gd name="T80" fmla="*/ 313 w 9559"/>
                <a:gd name="T81" fmla="*/ 35 h 2318"/>
                <a:gd name="T82" fmla="*/ 322 w 9559"/>
                <a:gd name="T83" fmla="*/ 43 h 2318"/>
                <a:gd name="T84" fmla="*/ 329 w 9559"/>
                <a:gd name="T85" fmla="*/ 51 h 2318"/>
                <a:gd name="T86" fmla="*/ 336 w 9559"/>
                <a:gd name="T87" fmla="*/ 58 h 2318"/>
                <a:gd name="T88" fmla="*/ 342 w 9559"/>
                <a:gd name="T89" fmla="*/ 65 h 2318"/>
                <a:gd name="T90" fmla="*/ 346 w 9559"/>
                <a:gd name="T91" fmla="*/ 72 h 2318"/>
                <a:gd name="T92" fmla="*/ 350 w 9559"/>
                <a:gd name="T93" fmla="*/ 78 h 2318"/>
                <a:gd name="T94" fmla="*/ 352 w 9559"/>
                <a:gd name="T95" fmla="*/ 82 h 2318"/>
                <a:gd name="T96" fmla="*/ 354 w 9559"/>
                <a:gd name="T97" fmla="*/ 86 h 231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559"/>
                <a:gd name="T148" fmla="*/ 0 h 2318"/>
                <a:gd name="T149" fmla="*/ 9559 w 9559"/>
                <a:gd name="T150" fmla="*/ 2318 h 231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559" h="2318">
                  <a:moveTo>
                    <a:pt x="0" y="0"/>
                  </a:moveTo>
                  <a:lnTo>
                    <a:pt x="166" y="94"/>
                  </a:lnTo>
                  <a:lnTo>
                    <a:pt x="349" y="187"/>
                  </a:lnTo>
                  <a:lnTo>
                    <a:pt x="579" y="290"/>
                  </a:lnTo>
                  <a:lnTo>
                    <a:pt x="842" y="405"/>
                  </a:lnTo>
                  <a:lnTo>
                    <a:pt x="1004" y="478"/>
                  </a:lnTo>
                  <a:lnTo>
                    <a:pt x="1170" y="528"/>
                  </a:lnTo>
                  <a:lnTo>
                    <a:pt x="1448" y="580"/>
                  </a:lnTo>
                  <a:lnTo>
                    <a:pt x="1803" y="636"/>
                  </a:lnTo>
                  <a:lnTo>
                    <a:pt x="2070" y="673"/>
                  </a:lnTo>
                  <a:lnTo>
                    <a:pt x="2278" y="693"/>
                  </a:lnTo>
                  <a:lnTo>
                    <a:pt x="2458" y="697"/>
                  </a:lnTo>
                  <a:lnTo>
                    <a:pt x="2636" y="686"/>
                  </a:lnTo>
                  <a:lnTo>
                    <a:pt x="2847" y="662"/>
                  </a:lnTo>
                  <a:lnTo>
                    <a:pt x="3116" y="626"/>
                  </a:lnTo>
                  <a:lnTo>
                    <a:pt x="3476" y="580"/>
                  </a:lnTo>
                  <a:lnTo>
                    <a:pt x="3685" y="547"/>
                  </a:lnTo>
                  <a:lnTo>
                    <a:pt x="3839" y="512"/>
                  </a:lnTo>
                  <a:lnTo>
                    <a:pt x="3956" y="475"/>
                  </a:lnTo>
                  <a:lnTo>
                    <a:pt x="4055" y="435"/>
                  </a:lnTo>
                  <a:lnTo>
                    <a:pt x="4154" y="396"/>
                  </a:lnTo>
                  <a:lnTo>
                    <a:pt x="4270" y="357"/>
                  </a:lnTo>
                  <a:lnTo>
                    <a:pt x="4424" y="322"/>
                  </a:lnTo>
                  <a:lnTo>
                    <a:pt x="4634" y="290"/>
                  </a:lnTo>
                  <a:lnTo>
                    <a:pt x="4838" y="267"/>
                  </a:lnTo>
                  <a:lnTo>
                    <a:pt x="4991" y="257"/>
                  </a:lnTo>
                  <a:lnTo>
                    <a:pt x="5209" y="261"/>
                  </a:lnTo>
                  <a:lnTo>
                    <a:pt x="5430" y="279"/>
                  </a:lnTo>
                  <a:lnTo>
                    <a:pt x="5584" y="287"/>
                  </a:lnTo>
                  <a:lnTo>
                    <a:pt x="5793" y="290"/>
                  </a:lnTo>
                  <a:lnTo>
                    <a:pt x="6064" y="281"/>
                  </a:lnTo>
                  <a:lnTo>
                    <a:pt x="6229" y="268"/>
                  </a:lnTo>
                  <a:lnTo>
                    <a:pt x="6394" y="265"/>
                  </a:lnTo>
                  <a:lnTo>
                    <a:pt x="6663" y="290"/>
                  </a:lnTo>
                  <a:lnTo>
                    <a:pt x="7033" y="332"/>
                  </a:lnTo>
                  <a:lnTo>
                    <a:pt x="7262" y="366"/>
                  </a:lnTo>
                  <a:lnTo>
                    <a:pt x="7480" y="435"/>
                  </a:lnTo>
                  <a:lnTo>
                    <a:pt x="7821" y="580"/>
                  </a:lnTo>
                  <a:lnTo>
                    <a:pt x="8117" y="713"/>
                  </a:lnTo>
                  <a:lnTo>
                    <a:pt x="8295" y="809"/>
                  </a:lnTo>
                  <a:lnTo>
                    <a:pt x="8452" y="936"/>
                  </a:lnTo>
                  <a:lnTo>
                    <a:pt x="8690" y="1159"/>
                  </a:lnTo>
                  <a:lnTo>
                    <a:pt x="8891" y="1364"/>
                  </a:lnTo>
                  <a:lnTo>
                    <a:pt x="9066" y="1568"/>
                  </a:lnTo>
                  <a:lnTo>
                    <a:pt x="9216" y="1763"/>
                  </a:lnTo>
                  <a:lnTo>
                    <a:pt x="9338" y="1941"/>
                  </a:lnTo>
                  <a:lnTo>
                    <a:pt x="9434" y="2093"/>
                  </a:lnTo>
                  <a:lnTo>
                    <a:pt x="9503" y="2213"/>
                  </a:lnTo>
                  <a:lnTo>
                    <a:pt x="9559" y="2318"/>
                  </a:lnTo>
                </a:path>
              </a:pathLst>
            </a:custGeom>
            <a:noFill/>
            <a:ln w="0">
              <a:solidFill>
                <a:srgbClr val="FFFFFF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37" name="Freeform 53"/>
            <p:cNvSpPr>
              <a:spLocks/>
            </p:cNvSpPr>
            <p:nvPr/>
          </p:nvSpPr>
          <p:spPr bwMode="auto">
            <a:xfrm>
              <a:off x="1198" y="1277"/>
              <a:ext cx="117" cy="105"/>
            </a:xfrm>
            <a:custGeom>
              <a:avLst/>
              <a:gdLst>
                <a:gd name="T0" fmla="*/ 4 w 349"/>
                <a:gd name="T1" fmla="*/ 10 h 315"/>
                <a:gd name="T2" fmla="*/ 6 w 349"/>
                <a:gd name="T3" fmla="*/ 9 h 315"/>
                <a:gd name="T4" fmla="*/ 7 w 349"/>
                <a:gd name="T5" fmla="*/ 8 h 315"/>
                <a:gd name="T6" fmla="*/ 7 w 349"/>
                <a:gd name="T7" fmla="*/ 7 h 315"/>
                <a:gd name="T8" fmla="*/ 8 w 349"/>
                <a:gd name="T9" fmla="*/ 6 h 315"/>
                <a:gd name="T10" fmla="*/ 11 w 349"/>
                <a:gd name="T11" fmla="*/ 5 h 315"/>
                <a:gd name="T12" fmla="*/ 12 w 349"/>
                <a:gd name="T13" fmla="*/ 3 h 315"/>
                <a:gd name="T14" fmla="*/ 13 w 349"/>
                <a:gd name="T15" fmla="*/ 1 h 315"/>
                <a:gd name="T16" fmla="*/ 13 w 349"/>
                <a:gd name="T17" fmla="*/ 1 h 315"/>
                <a:gd name="T18" fmla="*/ 12 w 349"/>
                <a:gd name="T19" fmla="*/ 2 h 315"/>
                <a:gd name="T20" fmla="*/ 11 w 349"/>
                <a:gd name="T21" fmla="*/ 4 h 315"/>
                <a:gd name="T22" fmla="*/ 10 w 349"/>
                <a:gd name="T23" fmla="*/ 4 h 315"/>
                <a:gd name="T24" fmla="*/ 9 w 349"/>
                <a:gd name="T25" fmla="*/ 2 h 315"/>
                <a:gd name="T26" fmla="*/ 9 w 349"/>
                <a:gd name="T27" fmla="*/ 1 h 315"/>
                <a:gd name="T28" fmla="*/ 9 w 349"/>
                <a:gd name="T29" fmla="*/ 0 h 315"/>
                <a:gd name="T30" fmla="*/ 8 w 349"/>
                <a:gd name="T31" fmla="*/ 0 h 315"/>
                <a:gd name="T32" fmla="*/ 8 w 349"/>
                <a:gd name="T33" fmla="*/ 1 h 315"/>
                <a:gd name="T34" fmla="*/ 9 w 349"/>
                <a:gd name="T35" fmla="*/ 3 h 315"/>
                <a:gd name="T36" fmla="*/ 9 w 349"/>
                <a:gd name="T37" fmla="*/ 4 h 315"/>
                <a:gd name="T38" fmla="*/ 9 w 349"/>
                <a:gd name="T39" fmla="*/ 4 h 315"/>
                <a:gd name="T40" fmla="*/ 7 w 349"/>
                <a:gd name="T41" fmla="*/ 4 h 315"/>
                <a:gd name="T42" fmla="*/ 6 w 349"/>
                <a:gd name="T43" fmla="*/ 5 h 315"/>
                <a:gd name="T44" fmla="*/ 6 w 349"/>
                <a:gd name="T45" fmla="*/ 5 h 315"/>
                <a:gd name="T46" fmla="*/ 5 w 349"/>
                <a:gd name="T47" fmla="*/ 4 h 315"/>
                <a:gd name="T48" fmla="*/ 4 w 349"/>
                <a:gd name="T49" fmla="*/ 3 h 315"/>
                <a:gd name="T50" fmla="*/ 3 w 349"/>
                <a:gd name="T51" fmla="*/ 3 h 315"/>
                <a:gd name="T52" fmla="*/ 4 w 349"/>
                <a:gd name="T53" fmla="*/ 4 h 315"/>
                <a:gd name="T54" fmla="*/ 5 w 349"/>
                <a:gd name="T55" fmla="*/ 5 h 315"/>
                <a:gd name="T56" fmla="*/ 5 w 349"/>
                <a:gd name="T57" fmla="*/ 5 h 315"/>
                <a:gd name="T58" fmla="*/ 4 w 349"/>
                <a:gd name="T59" fmla="*/ 6 h 315"/>
                <a:gd name="T60" fmla="*/ 3 w 349"/>
                <a:gd name="T61" fmla="*/ 7 h 315"/>
                <a:gd name="T62" fmla="*/ 3 w 349"/>
                <a:gd name="T63" fmla="*/ 6 h 315"/>
                <a:gd name="T64" fmla="*/ 2 w 349"/>
                <a:gd name="T65" fmla="*/ 5 h 315"/>
                <a:gd name="T66" fmla="*/ 2 w 349"/>
                <a:gd name="T67" fmla="*/ 3 h 315"/>
                <a:gd name="T68" fmla="*/ 2 w 349"/>
                <a:gd name="T69" fmla="*/ 1 h 315"/>
                <a:gd name="T70" fmla="*/ 2 w 349"/>
                <a:gd name="T71" fmla="*/ 1 h 315"/>
                <a:gd name="T72" fmla="*/ 2 w 349"/>
                <a:gd name="T73" fmla="*/ 1 h 315"/>
                <a:gd name="T74" fmla="*/ 2 w 349"/>
                <a:gd name="T75" fmla="*/ 3 h 315"/>
                <a:gd name="T76" fmla="*/ 2 w 349"/>
                <a:gd name="T77" fmla="*/ 4 h 315"/>
                <a:gd name="T78" fmla="*/ 1 w 349"/>
                <a:gd name="T79" fmla="*/ 5 h 315"/>
                <a:gd name="T80" fmla="*/ 1 w 349"/>
                <a:gd name="T81" fmla="*/ 3 h 315"/>
                <a:gd name="T82" fmla="*/ 1 w 349"/>
                <a:gd name="T83" fmla="*/ 2 h 315"/>
                <a:gd name="T84" fmla="*/ 0 w 349"/>
                <a:gd name="T85" fmla="*/ 1 h 315"/>
                <a:gd name="T86" fmla="*/ 0 w 349"/>
                <a:gd name="T87" fmla="*/ 2 h 315"/>
                <a:gd name="T88" fmla="*/ 0 w 349"/>
                <a:gd name="T89" fmla="*/ 4 h 315"/>
                <a:gd name="T90" fmla="*/ 1 w 349"/>
                <a:gd name="T91" fmla="*/ 6 h 315"/>
                <a:gd name="T92" fmla="*/ 1 w 349"/>
                <a:gd name="T93" fmla="*/ 8 h 315"/>
                <a:gd name="T94" fmla="*/ 0 w 349"/>
                <a:gd name="T95" fmla="*/ 10 h 31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9"/>
                <a:gd name="T145" fmla="*/ 0 h 315"/>
                <a:gd name="T146" fmla="*/ 349 w 349"/>
                <a:gd name="T147" fmla="*/ 315 h 31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9" h="315">
                  <a:moveTo>
                    <a:pt x="91" y="315"/>
                  </a:moveTo>
                  <a:lnTo>
                    <a:pt x="96" y="290"/>
                  </a:lnTo>
                  <a:lnTo>
                    <a:pt x="103" y="277"/>
                  </a:lnTo>
                  <a:lnTo>
                    <a:pt x="116" y="267"/>
                  </a:lnTo>
                  <a:lnTo>
                    <a:pt x="134" y="257"/>
                  </a:lnTo>
                  <a:lnTo>
                    <a:pt x="149" y="250"/>
                  </a:lnTo>
                  <a:lnTo>
                    <a:pt x="164" y="240"/>
                  </a:lnTo>
                  <a:lnTo>
                    <a:pt x="171" y="231"/>
                  </a:lnTo>
                  <a:lnTo>
                    <a:pt x="175" y="219"/>
                  </a:lnTo>
                  <a:lnTo>
                    <a:pt x="176" y="200"/>
                  </a:lnTo>
                  <a:lnTo>
                    <a:pt x="178" y="189"/>
                  </a:lnTo>
                  <a:lnTo>
                    <a:pt x="181" y="181"/>
                  </a:lnTo>
                  <a:lnTo>
                    <a:pt x="190" y="170"/>
                  </a:lnTo>
                  <a:lnTo>
                    <a:pt x="205" y="159"/>
                  </a:lnTo>
                  <a:lnTo>
                    <a:pt x="221" y="150"/>
                  </a:lnTo>
                  <a:lnTo>
                    <a:pt x="243" y="142"/>
                  </a:lnTo>
                  <a:lnTo>
                    <a:pt x="263" y="133"/>
                  </a:lnTo>
                  <a:lnTo>
                    <a:pt x="282" y="122"/>
                  </a:lnTo>
                  <a:lnTo>
                    <a:pt x="292" y="113"/>
                  </a:lnTo>
                  <a:lnTo>
                    <a:pt x="301" y="99"/>
                  </a:lnTo>
                  <a:lnTo>
                    <a:pt x="308" y="81"/>
                  </a:lnTo>
                  <a:lnTo>
                    <a:pt x="317" y="58"/>
                  </a:lnTo>
                  <a:lnTo>
                    <a:pt x="325" y="42"/>
                  </a:lnTo>
                  <a:lnTo>
                    <a:pt x="334" y="31"/>
                  </a:lnTo>
                  <a:lnTo>
                    <a:pt x="341" y="24"/>
                  </a:lnTo>
                  <a:lnTo>
                    <a:pt x="349" y="19"/>
                  </a:lnTo>
                  <a:lnTo>
                    <a:pt x="335" y="17"/>
                  </a:lnTo>
                  <a:lnTo>
                    <a:pt x="326" y="24"/>
                  </a:lnTo>
                  <a:lnTo>
                    <a:pt x="318" y="34"/>
                  </a:lnTo>
                  <a:lnTo>
                    <a:pt x="311" y="47"/>
                  </a:lnTo>
                  <a:lnTo>
                    <a:pt x="304" y="65"/>
                  </a:lnTo>
                  <a:lnTo>
                    <a:pt x="295" y="83"/>
                  </a:lnTo>
                  <a:lnTo>
                    <a:pt x="286" y="97"/>
                  </a:lnTo>
                  <a:lnTo>
                    <a:pt x="276" y="108"/>
                  </a:lnTo>
                  <a:lnTo>
                    <a:pt x="267" y="113"/>
                  </a:lnTo>
                  <a:lnTo>
                    <a:pt x="265" y="99"/>
                  </a:lnTo>
                  <a:lnTo>
                    <a:pt x="259" y="87"/>
                  </a:lnTo>
                  <a:lnTo>
                    <a:pt x="251" y="75"/>
                  </a:lnTo>
                  <a:lnTo>
                    <a:pt x="245" y="62"/>
                  </a:lnTo>
                  <a:lnTo>
                    <a:pt x="239" y="48"/>
                  </a:lnTo>
                  <a:lnTo>
                    <a:pt x="237" y="34"/>
                  </a:lnTo>
                  <a:lnTo>
                    <a:pt x="234" y="20"/>
                  </a:lnTo>
                  <a:lnTo>
                    <a:pt x="233" y="15"/>
                  </a:lnTo>
                  <a:lnTo>
                    <a:pt x="233" y="8"/>
                  </a:lnTo>
                  <a:lnTo>
                    <a:pt x="236" y="2"/>
                  </a:lnTo>
                  <a:lnTo>
                    <a:pt x="229" y="0"/>
                  </a:lnTo>
                  <a:lnTo>
                    <a:pt x="225" y="8"/>
                  </a:lnTo>
                  <a:lnTo>
                    <a:pt x="225" y="15"/>
                  </a:lnTo>
                  <a:lnTo>
                    <a:pt x="225" y="21"/>
                  </a:lnTo>
                  <a:lnTo>
                    <a:pt x="228" y="35"/>
                  </a:lnTo>
                  <a:lnTo>
                    <a:pt x="231" y="51"/>
                  </a:lnTo>
                  <a:lnTo>
                    <a:pt x="233" y="65"/>
                  </a:lnTo>
                  <a:lnTo>
                    <a:pt x="238" y="79"/>
                  </a:lnTo>
                  <a:lnTo>
                    <a:pt x="246" y="92"/>
                  </a:lnTo>
                  <a:lnTo>
                    <a:pt x="250" y="102"/>
                  </a:lnTo>
                  <a:lnTo>
                    <a:pt x="250" y="108"/>
                  </a:lnTo>
                  <a:lnTo>
                    <a:pt x="248" y="111"/>
                  </a:lnTo>
                  <a:lnTo>
                    <a:pt x="243" y="115"/>
                  </a:lnTo>
                  <a:lnTo>
                    <a:pt x="231" y="117"/>
                  </a:lnTo>
                  <a:lnTo>
                    <a:pt x="217" y="116"/>
                  </a:lnTo>
                  <a:lnTo>
                    <a:pt x="204" y="116"/>
                  </a:lnTo>
                  <a:lnTo>
                    <a:pt x="195" y="119"/>
                  </a:lnTo>
                  <a:lnTo>
                    <a:pt x="188" y="125"/>
                  </a:lnTo>
                  <a:lnTo>
                    <a:pt x="179" y="130"/>
                  </a:lnTo>
                  <a:lnTo>
                    <a:pt x="167" y="138"/>
                  </a:lnTo>
                  <a:lnTo>
                    <a:pt x="154" y="145"/>
                  </a:lnTo>
                  <a:lnTo>
                    <a:pt x="153" y="136"/>
                  </a:lnTo>
                  <a:lnTo>
                    <a:pt x="148" y="128"/>
                  </a:lnTo>
                  <a:lnTo>
                    <a:pt x="143" y="122"/>
                  </a:lnTo>
                  <a:lnTo>
                    <a:pt x="134" y="117"/>
                  </a:lnTo>
                  <a:lnTo>
                    <a:pt x="124" y="113"/>
                  </a:lnTo>
                  <a:lnTo>
                    <a:pt x="112" y="107"/>
                  </a:lnTo>
                  <a:lnTo>
                    <a:pt x="104" y="99"/>
                  </a:lnTo>
                  <a:lnTo>
                    <a:pt x="99" y="91"/>
                  </a:lnTo>
                  <a:lnTo>
                    <a:pt x="94" y="81"/>
                  </a:lnTo>
                  <a:lnTo>
                    <a:pt x="87" y="83"/>
                  </a:lnTo>
                  <a:lnTo>
                    <a:pt x="90" y="92"/>
                  </a:lnTo>
                  <a:lnTo>
                    <a:pt x="97" y="103"/>
                  </a:lnTo>
                  <a:lnTo>
                    <a:pt x="104" y="111"/>
                  </a:lnTo>
                  <a:lnTo>
                    <a:pt x="116" y="119"/>
                  </a:lnTo>
                  <a:lnTo>
                    <a:pt x="128" y="126"/>
                  </a:lnTo>
                  <a:lnTo>
                    <a:pt x="136" y="13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1" y="147"/>
                  </a:lnTo>
                  <a:lnTo>
                    <a:pt x="130" y="150"/>
                  </a:lnTo>
                  <a:lnTo>
                    <a:pt x="114" y="153"/>
                  </a:lnTo>
                  <a:lnTo>
                    <a:pt x="102" y="156"/>
                  </a:lnTo>
                  <a:lnTo>
                    <a:pt x="93" y="161"/>
                  </a:lnTo>
                  <a:lnTo>
                    <a:pt x="87" y="167"/>
                  </a:lnTo>
                  <a:lnTo>
                    <a:pt x="82" y="177"/>
                  </a:lnTo>
                  <a:lnTo>
                    <a:pt x="79" y="192"/>
                  </a:lnTo>
                  <a:lnTo>
                    <a:pt x="78" y="167"/>
                  </a:lnTo>
                  <a:lnTo>
                    <a:pt x="76" y="162"/>
                  </a:lnTo>
                  <a:lnTo>
                    <a:pt x="74" y="155"/>
                  </a:lnTo>
                  <a:lnTo>
                    <a:pt x="67" y="145"/>
                  </a:lnTo>
                  <a:lnTo>
                    <a:pt x="58" y="130"/>
                  </a:lnTo>
                  <a:lnTo>
                    <a:pt x="54" y="110"/>
                  </a:lnTo>
                  <a:lnTo>
                    <a:pt x="54" y="91"/>
                  </a:lnTo>
                  <a:lnTo>
                    <a:pt x="55" y="74"/>
                  </a:lnTo>
                  <a:lnTo>
                    <a:pt x="55" y="71"/>
                  </a:lnTo>
                  <a:lnTo>
                    <a:pt x="57" y="49"/>
                  </a:lnTo>
                  <a:lnTo>
                    <a:pt x="60" y="37"/>
                  </a:lnTo>
                  <a:lnTo>
                    <a:pt x="65" y="26"/>
                  </a:lnTo>
                  <a:lnTo>
                    <a:pt x="71" y="17"/>
                  </a:lnTo>
                  <a:lnTo>
                    <a:pt x="58" y="21"/>
                  </a:lnTo>
                  <a:lnTo>
                    <a:pt x="54" y="29"/>
                  </a:lnTo>
                  <a:lnTo>
                    <a:pt x="50" y="39"/>
                  </a:lnTo>
                  <a:lnTo>
                    <a:pt x="47" y="53"/>
                  </a:lnTo>
                  <a:lnTo>
                    <a:pt x="45" y="71"/>
                  </a:lnTo>
                  <a:lnTo>
                    <a:pt x="45" y="82"/>
                  </a:lnTo>
                  <a:lnTo>
                    <a:pt x="43" y="97"/>
                  </a:lnTo>
                  <a:lnTo>
                    <a:pt x="43" y="113"/>
                  </a:lnTo>
                  <a:lnTo>
                    <a:pt x="42" y="125"/>
                  </a:lnTo>
                  <a:lnTo>
                    <a:pt x="37" y="142"/>
                  </a:lnTo>
                  <a:lnTo>
                    <a:pt x="30" y="130"/>
                  </a:lnTo>
                  <a:lnTo>
                    <a:pt x="23" y="118"/>
                  </a:lnTo>
                  <a:lnTo>
                    <a:pt x="20" y="107"/>
                  </a:lnTo>
                  <a:lnTo>
                    <a:pt x="18" y="93"/>
                  </a:lnTo>
                  <a:lnTo>
                    <a:pt x="18" y="77"/>
                  </a:lnTo>
                  <a:lnTo>
                    <a:pt x="18" y="65"/>
                  </a:lnTo>
                  <a:lnTo>
                    <a:pt x="19" y="60"/>
                  </a:lnTo>
                  <a:lnTo>
                    <a:pt x="20" y="42"/>
                  </a:lnTo>
                  <a:lnTo>
                    <a:pt x="22" y="34"/>
                  </a:lnTo>
                  <a:lnTo>
                    <a:pt x="7" y="34"/>
                  </a:lnTo>
                  <a:lnTo>
                    <a:pt x="6" y="48"/>
                  </a:lnTo>
                  <a:lnTo>
                    <a:pt x="3" y="62"/>
                  </a:lnTo>
                  <a:lnTo>
                    <a:pt x="1" y="80"/>
                  </a:lnTo>
                  <a:lnTo>
                    <a:pt x="0" y="96"/>
                  </a:lnTo>
                  <a:lnTo>
                    <a:pt x="3" y="117"/>
                  </a:lnTo>
                  <a:lnTo>
                    <a:pt x="9" y="135"/>
                  </a:lnTo>
                  <a:lnTo>
                    <a:pt x="17" y="154"/>
                  </a:lnTo>
                  <a:lnTo>
                    <a:pt x="23" y="170"/>
                  </a:lnTo>
                  <a:lnTo>
                    <a:pt x="26" y="187"/>
                  </a:lnTo>
                  <a:lnTo>
                    <a:pt x="28" y="207"/>
                  </a:lnTo>
                  <a:lnTo>
                    <a:pt x="25" y="229"/>
                  </a:lnTo>
                  <a:lnTo>
                    <a:pt x="21" y="245"/>
                  </a:lnTo>
                  <a:lnTo>
                    <a:pt x="13" y="262"/>
                  </a:lnTo>
                  <a:lnTo>
                    <a:pt x="5" y="271"/>
                  </a:lnTo>
                  <a:lnTo>
                    <a:pt x="91" y="31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38" name="Freeform 54"/>
            <p:cNvSpPr>
              <a:spLocks/>
            </p:cNvSpPr>
            <p:nvPr/>
          </p:nvSpPr>
          <p:spPr bwMode="auto">
            <a:xfrm>
              <a:off x="1160" y="1367"/>
              <a:ext cx="101" cy="160"/>
            </a:xfrm>
            <a:custGeom>
              <a:avLst/>
              <a:gdLst>
                <a:gd name="T0" fmla="*/ 3 w 304"/>
                <a:gd name="T1" fmla="*/ 2 h 479"/>
                <a:gd name="T2" fmla="*/ 3 w 304"/>
                <a:gd name="T3" fmla="*/ 2 h 479"/>
                <a:gd name="T4" fmla="*/ 3 w 304"/>
                <a:gd name="T5" fmla="*/ 3 h 479"/>
                <a:gd name="T6" fmla="*/ 2 w 304"/>
                <a:gd name="T7" fmla="*/ 5 h 479"/>
                <a:gd name="T8" fmla="*/ 3 w 304"/>
                <a:gd name="T9" fmla="*/ 6 h 479"/>
                <a:gd name="T10" fmla="*/ 3 w 304"/>
                <a:gd name="T11" fmla="*/ 7 h 479"/>
                <a:gd name="T12" fmla="*/ 2 w 304"/>
                <a:gd name="T13" fmla="*/ 8 h 479"/>
                <a:gd name="T14" fmla="*/ 2 w 304"/>
                <a:gd name="T15" fmla="*/ 9 h 479"/>
                <a:gd name="T16" fmla="*/ 2 w 304"/>
                <a:gd name="T17" fmla="*/ 11 h 479"/>
                <a:gd name="T18" fmla="*/ 3 w 304"/>
                <a:gd name="T19" fmla="*/ 12 h 479"/>
                <a:gd name="T20" fmla="*/ 3 w 304"/>
                <a:gd name="T21" fmla="*/ 14 h 479"/>
                <a:gd name="T22" fmla="*/ 2 w 304"/>
                <a:gd name="T23" fmla="*/ 15 h 479"/>
                <a:gd name="T24" fmla="*/ 1 w 304"/>
                <a:gd name="T25" fmla="*/ 16 h 479"/>
                <a:gd name="T26" fmla="*/ 1 w 304"/>
                <a:gd name="T27" fmla="*/ 17 h 479"/>
                <a:gd name="T28" fmla="*/ 2 w 304"/>
                <a:gd name="T29" fmla="*/ 17 h 479"/>
                <a:gd name="T30" fmla="*/ 4 w 304"/>
                <a:gd name="T31" fmla="*/ 17 h 479"/>
                <a:gd name="T32" fmla="*/ 4 w 304"/>
                <a:gd name="T33" fmla="*/ 17 h 479"/>
                <a:gd name="T34" fmla="*/ 5 w 304"/>
                <a:gd name="T35" fmla="*/ 17 h 479"/>
                <a:gd name="T36" fmla="*/ 5 w 304"/>
                <a:gd name="T37" fmla="*/ 17 h 479"/>
                <a:gd name="T38" fmla="*/ 5 w 304"/>
                <a:gd name="T39" fmla="*/ 18 h 479"/>
                <a:gd name="T40" fmla="*/ 5 w 304"/>
                <a:gd name="T41" fmla="*/ 17 h 479"/>
                <a:gd name="T42" fmla="*/ 6 w 304"/>
                <a:gd name="T43" fmla="*/ 17 h 479"/>
                <a:gd name="T44" fmla="*/ 7 w 304"/>
                <a:gd name="T45" fmla="*/ 16 h 479"/>
                <a:gd name="T46" fmla="*/ 8 w 304"/>
                <a:gd name="T47" fmla="*/ 16 h 479"/>
                <a:gd name="T48" fmla="*/ 10 w 304"/>
                <a:gd name="T49" fmla="*/ 16 h 479"/>
                <a:gd name="T50" fmla="*/ 11 w 304"/>
                <a:gd name="T51" fmla="*/ 17 h 479"/>
                <a:gd name="T52" fmla="*/ 10 w 304"/>
                <a:gd name="T53" fmla="*/ 16 h 479"/>
                <a:gd name="T54" fmla="*/ 10 w 304"/>
                <a:gd name="T55" fmla="*/ 15 h 479"/>
                <a:gd name="T56" fmla="*/ 9 w 304"/>
                <a:gd name="T57" fmla="*/ 14 h 479"/>
                <a:gd name="T58" fmla="*/ 8 w 304"/>
                <a:gd name="T59" fmla="*/ 12 h 479"/>
                <a:gd name="T60" fmla="*/ 7 w 304"/>
                <a:gd name="T61" fmla="*/ 10 h 479"/>
                <a:gd name="T62" fmla="*/ 6 w 304"/>
                <a:gd name="T63" fmla="*/ 8 h 479"/>
                <a:gd name="T64" fmla="*/ 6 w 304"/>
                <a:gd name="T65" fmla="*/ 7 h 479"/>
                <a:gd name="T66" fmla="*/ 6 w 304"/>
                <a:gd name="T67" fmla="*/ 5 h 479"/>
                <a:gd name="T68" fmla="*/ 7 w 304"/>
                <a:gd name="T69" fmla="*/ 4 h 479"/>
                <a:gd name="T70" fmla="*/ 7 w 304"/>
                <a:gd name="T71" fmla="*/ 3 h 479"/>
                <a:gd name="T72" fmla="*/ 8 w 304"/>
                <a:gd name="T73" fmla="*/ 2 h 479"/>
                <a:gd name="T74" fmla="*/ 3 w 304"/>
                <a:gd name="T75" fmla="*/ 1 h 47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4"/>
                <a:gd name="T115" fmla="*/ 0 h 479"/>
                <a:gd name="T116" fmla="*/ 304 w 304"/>
                <a:gd name="T117" fmla="*/ 479 h 47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4" h="479">
                  <a:moveTo>
                    <a:pt x="88" y="28"/>
                  </a:moveTo>
                  <a:lnTo>
                    <a:pt x="93" y="41"/>
                  </a:lnTo>
                  <a:lnTo>
                    <a:pt x="94" y="54"/>
                  </a:lnTo>
                  <a:lnTo>
                    <a:pt x="91" y="66"/>
                  </a:lnTo>
                  <a:lnTo>
                    <a:pt x="83" y="79"/>
                  </a:lnTo>
                  <a:lnTo>
                    <a:pt x="74" y="93"/>
                  </a:lnTo>
                  <a:lnTo>
                    <a:pt x="68" y="109"/>
                  </a:lnTo>
                  <a:lnTo>
                    <a:pt x="66" y="129"/>
                  </a:lnTo>
                  <a:lnTo>
                    <a:pt x="66" y="145"/>
                  </a:lnTo>
                  <a:lnTo>
                    <a:pt x="71" y="162"/>
                  </a:lnTo>
                  <a:lnTo>
                    <a:pt x="74" y="174"/>
                  </a:lnTo>
                  <a:lnTo>
                    <a:pt x="73" y="184"/>
                  </a:lnTo>
                  <a:lnTo>
                    <a:pt x="67" y="198"/>
                  </a:lnTo>
                  <a:lnTo>
                    <a:pt x="63" y="214"/>
                  </a:lnTo>
                  <a:lnTo>
                    <a:pt x="62" y="230"/>
                  </a:lnTo>
                  <a:lnTo>
                    <a:pt x="63" y="254"/>
                  </a:lnTo>
                  <a:lnTo>
                    <a:pt x="62" y="275"/>
                  </a:lnTo>
                  <a:lnTo>
                    <a:pt x="62" y="291"/>
                  </a:lnTo>
                  <a:lnTo>
                    <a:pt x="66" y="312"/>
                  </a:lnTo>
                  <a:lnTo>
                    <a:pt x="69" y="329"/>
                  </a:lnTo>
                  <a:lnTo>
                    <a:pt x="71" y="350"/>
                  </a:lnTo>
                  <a:lnTo>
                    <a:pt x="70" y="379"/>
                  </a:lnTo>
                  <a:lnTo>
                    <a:pt x="66" y="400"/>
                  </a:lnTo>
                  <a:lnTo>
                    <a:pt x="59" y="415"/>
                  </a:lnTo>
                  <a:lnTo>
                    <a:pt x="49" y="429"/>
                  </a:lnTo>
                  <a:lnTo>
                    <a:pt x="35" y="438"/>
                  </a:lnTo>
                  <a:lnTo>
                    <a:pt x="0" y="458"/>
                  </a:lnTo>
                  <a:lnTo>
                    <a:pt x="18" y="453"/>
                  </a:lnTo>
                  <a:lnTo>
                    <a:pt x="37" y="452"/>
                  </a:lnTo>
                  <a:lnTo>
                    <a:pt x="58" y="453"/>
                  </a:lnTo>
                  <a:lnTo>
                    <a:pt x="77" y="457"/>
                  </a:lnTo>
                  <a:lnTo>
                    <a:pt x="95" y="462"/>
                  </a:lnTo>
                  <a:lnTo>
                    <a:pt x="110" y="464"/>
                  </a:lnTo>
                  <a:lnTo>
                    <a:pt x="121" y="462"/>
                  </a:lnTo>
                  <a:lnTo>
                    <a:pt x="129" y="456"/>
                  </a:lnTo>
                  <a:lnTo>
                    <a:pt x="137" y="445"/>
                  </a:lnTo>
                  <a:lnTo>
                    <a:pt x="146" y="425"/>
                  </a:lnTo>
                  <a:lnTo>
                    <a:pt x="141" y="445"/>
                  </a:lnTo>
                  <a:lnTo>
                    <a:pt x="139" y="459"/>
                  </a:lnTo>
                  <a:lnTo>
                    <a:pt x="137" y="475"/>
                  </a:lnTo>
                  <a:lnTo>
                    <a:pt x="137" y="479"/>
                  </a:lnTo>
                  <a:lnTo>
                    <a:pt x="145" y="470"/>
                  </a:lnTo>
                  <a:lnTo>
                    <a:pt x="153" y="458"/>
                  </a:lnTo>
                  <a:lnTo>
                    <a:pt x="163" y="447"/>
                  </a:lnTo>
                  <a:lnTo>
                    <a:pt x="178" y="438"/>
                  </a:lnTo>
                  <a:lnTo>
                    <a:pt x="191" y="434"/>
                  </a:lnTo>
                  <a:lnTo>
                    <a:pt x="212" y="432"/>
                  </a:lnTo>
                  <a:lnTo>
                    <a:pt x="230" y="433"/>
                  </a:lnTo>
                  <a:lnTo>
                    <a:pt x="250" y="434"/>
                  </a:lnTo>
                  <a:lnTo>
                    <a:pt x="266" y="437"/>
                  </a:lnTo>
                  <a:lnTo>
                    <a:pt x="287" y="442"/>
                  </a:lnTo>
                  <a:lnTo>
                    <a:pt x="304" y="445"/>
                  </a:lnTo>
                  <a:lnTo>
                    <a:pt x="287" y="437"/>
                  </a:lnTo>
                  <a:lnTo>
                    <a:pt x="273" y="426"/>
                  </a:lnTo>
                  <a:lnTo>
                    <a:pt x="265" y="419"/>
                  </a:lnTo>
                  <a:lnTo>
                    <a:pt x="260" y="412"/>
                  </a:lnTo>
                  <a:lnTo>
                    <a:pt x="248" y="389"/>
                  </a:lnTo>
                  <a:lnTo>
                    <a:pt x="240" y="367"/>
                  </a:lnTo>
                  <a:lnTo>
                    <a:pt x="234" y="345"/>
                  </a:lnTo>
                  <a:lnTo>
                    <a:pt x="226" y="323"/>
                  </a:lnTo>
                  <a:lnTo>
                    <a:pt x="215" y="304"/>
                  </a:lnTo>
                  <a:lnTo>
                    <a:pt x="200" y="279"/>
                  </a:lnTo>
                  <a:lnTo>
                    <a:pt x="179" y="250"/>
                  </a:lnTo>
                  <a:lnTo>
                    <a:pt x="160" y="218"/>
                  </a:lnTo>
                  <a:lnTo>
                    <a:pt x="158" y="197"/>
                  </a:lnTo>
                  <a:lnTo>
                    <a:pt x="158" y="178"/>
                  </a:lnTo>
                  <a:lnTo>
                    <a:pt x="160" y="160"/>
                  </a:lnTo>
                  <a:lnTo>
                    <a:pt x="164" y="143"/>
                  </a:lnTo>
                  <a:lnTo>
                    <a:pt x="172" y="126"/>
                  </a:lnTo>
                  <a:lnTo>
                    <a:pt x="183" y="111"/>
                  </a:lnTo>
                  <a:lnTo>
                    <a:pt x="191" y="99"/>
                  </a:lnTo>
                  <a:lnTo>
                    <a:pt x="195" y="87"/>
                  </a:lnTo>
                  <a:lnTo>
                    <a:pt x="201" y="62"/>
                  </a:lnTo>
                  <a:lnTo>
                    <a:pt x="207" y="43"/>
                  </a:lnTo>
                  <a:lnTo>
                    <a:pt x="121" y="0"/>
                  </a:lnTo>
                  <a:lnTo>
                    <a:pt x="88" y="28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39" name="Freeform 55"/>
            <p:cNvSpPr>
              <a:spLocks/>
            </p:cNvSpPr>
            <p:nvPr/>
          </p:nvSpPr>
          <p:spPr bwMode="auto">
            <a:xfrm>
              <a:off x="972" y="1276"/>
              <a:ext cx="228" cy="101"/>
            </a:xfrm>
            <a:custGeom>
              <a:avLst/>
              <a:gdLst>
                <a:gd name="T0" fmla="*/ 22 w 684"/>
                <a:gd name="T1" fmla="*/ 10 h 302"/>
                <a:gd name="T2" fmla="*/ 19 w 684"/>
                <a:gd name="T3" fmla="*/ 9 h 302"/>
                <a:gd name="T4" fmla="*/ 16 w 684"/>
                <a:gd name="T5" fmla="*/ 7 h 302"/>
                <a:gd name="T6" fmla="*/ 14 w 684"/>
                <a:gd name="T7" fmla="*/ 5 h 302"/>
                <a:gd name="T8" fmla="*/ 11 w 684"/>
                <a:gd name="T9" fmla="*/ 5 h 302"/>
                <a:gd name="T10" fmla="*/ 7 w 684"/>
                <a:gd name="T11" fmla="*/ 5 h 302"/>
                <a:gd name="T12" fmla="*/ 5 w 684"/>
                <a:gd name="T13" fmla="*/ 5 h 302"/>
                <a:gd name="T14" fmla="*/ 2 w 684"/>
                <a:gd name="T15" fmla="*/ 3 h 302"/>
                <a:gd name="T16" fmla="*/ 0 w 684"/>
                <a:gd name="T17" fmla="*/ 3 h 302"/>
                <a:gd name="T18" fmla="*/ 0 w 684"/>
                <a:gd name="T19" fmla="*/ 2 h 302"/>
                <a:gd name="T20" fmla="*/ 3 w 684"/>
                <a:gd name="T21" fmla="*/ 3 h 302"/>
                <a:gd name="T22" fmla="*/ 3 w 684"/>
                <a:gd name="T23" fmla="*/ 2 h 302"/>
                <a:gd name="T24" fmla="*/ 4 w 684"/>
                <a:gd name="T25" fmla="*/ 1 h 302"/>
                <a:gd name="T26" fmla="*/ 4 w 684"/>
                <a:gd name="T27" fmla="*/ 3 h 302"/>
                <a:gd name="T28" fmla="*/ 5 w 684"/>
                <a:gd name="T29" fmla="*/ 4 h 302"/>
                <a:gd name="T30" fmla="*/ 6 w 684"/>
                <a:gd name="T31" fmla="*/ 4 h 302"/>
                <a:gd name="T32" fmla="*/ 5 w 684"/>
                <a:gd name="T33" fmla="*/ 2 h 302"/>
                <a:gd name="T34" fmla="*/ 5 w 684"/>
                <a:gd name="T35" fmla="*/ 1 h 302"/>
                <a:gd name="T36" fmla="*/ 6 w 684"/>
                <a:gd name="T37" fmla="*/ 3 h 302"/>
                <a:gd name="T38" fmla="*/ 8 w 684"/>
                <a:gd name="T39" fmla="*/ 4 h 302"/>
                <a:gd name="T40" fmla="*/ 10 w 684"/>
                <a:gd name="T41" fmla="*/ 4 h 302"/>
                <a:gd name="T42" fmla="*/ 13 w 684"/>
                <a:gd name="T43" fmla="*/ 4 h 302"/>
                <a:gd name="T44" fmla="*/ 11 w 684"/>
                <a:gd name="T45" fmla="*/ 2 h 302"/>
                <a:gd name="T46" fmla="*/ 10 w 684"/>
                <a:gd name="T47" fmla="*/ 1 h 302"/>
                <a:gd name="T48" fmla="*/ 9 w 684"/>
                <a:gd name="T49" fmla="*/ 0 h 302"/>
                <a:gd name="T50" fmla="*/ 10 w 684"/>
                <a:gd name="T51" fmla="*/ 1 h 302"/>
                <a:gd name="T52" fmla="*/ 11 w 684"/>
                <a:gd name="T53" fmla="*/ 2 h 302"/>
                <a:gd name="T54" fmla="*/ 13 w 684"/>
                <a:gd name="T55" fmla="*/ 3 h 302"/>
                <a:gd name="T56" fmla="*/ 14 w 684"/>
                <a:gd name="T57" fmla="*/ 2 h 302"/>
                <a:gd name="T58" fmla="*/ 14 w 684"/>
                <a:gd name="T59" fmla="*/ 1 h 302"/>
                <a:gd name="T60" fmla="*/ 14 w 684"/>
                <a:gd name="T61" fmla="*/ 2 h 302"/>
                <a:gd name="T62" fmla="*/ 14 w 684"/>
                <a:gd name="T63" fmla="*/ 4 h 302"/>
                <a:gd name="T64" fmla="*/ 17 w 684"/>
                <a:gd name="T65" fmla="*/ 5 h 302"/>
                <a:gd name="T66" fmla="*/ 19 w 684"/>
                <a:gd name="T67" fmla="*/ 6 h 302"/>
                <a:gd name="T68" fmla="*/ 22 w 684"/>
                <a:gd name="T69" fmla="*/ 7 h 302"/>
                <a:gd name="T70" fmla="*/ 23 w 684"/>
                <a:gd name="T71" fmla="*/ 8 h 302"/>
                <a:gd name="T72" fmla="*/ 22 w 684"/>
                <a:gd name="T73" fmla="*/ 6 h 302"/>
                <a:gd name="T74" fmla="*/ 21 w 684"/>
                <a:gd name="T75" fmla="*/ 4 h 302"/>
                <a:gd name="T76" fmla="*/ 21 w 684"/>
                <a:gd name="T77" fmla="*/ 3 h 302"/>
                <a:gd name="T78" fmla="*/ 20 w 684"/>
                <a:gd name="T79" fmla="*/ 1 h 302"/>
                <a:gd name="T80" fmla="*/ 21 w 684"/>
                <a:gd name="T81" fmla="*/ 2 h 302"/>
                <a:gd name="T82" fmla="*/ 21 w 684"/>
                <a:gd name="T83" fmla="*/ 4 h 302"/>
                <a:gd name="T84" fmla="*/ 22 w 684"/>
                <a:gd name="T85" fmla="*/ 2 h 302"/>
                <a:gd name="T86" fmla="*/ 23 w 684"/>
                <a:gd name="T87" fmla="*/ 2 h 302"/>
                <a:gd name="T88" fmla="*/ 22 w 684"/>
                <a:gd name="T89" fmla="*/ 4 h 302"/>
                <a:gd name="T90" fmla="*/ 22 w 684"/>
                <a:gd name="T91" fmla="*/ 6 h 302"/>
                <a:gd name="T92" fmla="*/ 24 w 684"/>
                <a:gd name="T93" fmla="*/ 8 h 302"/>
                <a:gd name="T94" fmla="*/ 25 w 684"/>
                <a:gd name="T95" fmla="*/ 10 h 3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84"/>
                <a:gd name="T145" fmla="*/ 0 h 302"/>
                <a:gd name="T146" fmla="*/ 684 w 684"/>
                <a:gd name="T147" fmla="*/ 302 h 3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84" h="302">
                  <a:moveTo>
                    <a:pt x="651" y="302"/>
                  </a:moveTo>
                  <a:lnTo>
                    <a:pt x="641" y="291"/>
                  </a:lnTo>
                  <a:lnTo>
                    <a:pt x="619" y="276"/>
                  </a:lnTo>
                  <a:lnTo>
                    <a:pt x="594" y="262"/>
                  </a:lnTo>
                  <a:lnTo>
                    <a:pt x="567" y="249"/>
                  </a:lnTo>
                  <a:lnTo>
                    <a:pt x="544" y="243"/>
                  </a:lnTo>
                  <a:lnTo>
                    <a:pt x="525" y="240"/>
                  </a:lnTo>
                  <a:lnTo>
                    <a:pt x="504" y="234"/>
                  </a:lnTo>
                  <a:lnTo>
                    <a:pt x="485" y="226"/>
                  </a:lnTo>
                  <a:lnTo>
                    <a:pt x="465" y="217"/>
                  </a:lnTo>
                  <a:lnTo>
                    <a:pt x="454" y="208"/>
                  </a:lnTo>
                  <a:lnTo>
                    <a:pt x="438" y="195"/>
                  </a:lnTo>
                  <a:lnTo>
                    <a:pt x="421" y="178"/>
                  </a:lnTo>
                  <a:lnTo>
                    <a:pt x="404" y="162"/>
                  </a:lnTo>
                  <a:lnTo>
                    <a:pt x="391" y="152"/>
                  </a:lnTo>
                  <a:lnTo>
                    <a:pt x="375" y="145"/>
                  </a:lnTo>
                  <a:lnTo>
                    <a:pt x="358" y="139"/>
                  </a:lnTo>
                  <a:lnTo>
                    <a:pt x="338" y="136"/>
                  </a:lnTo>
                  <a:lnTo>
                    <a:pt x="316" y="134"/>
                  </a:lnTo>
                  <a:lnTo>
                    <a:pt x="296" y="135"/>
                  </a:lnTo>
                  <a:lnTo>
                    <a:pt x="270" y="138"/>
                  </a:lnTo>
                  <a:lnTo>
                    <a:pt x="246" y="140"/>
                  </a:lnTo>
                  <a:lnTo>
                    <a:pt x="224" y="145"/>
                  </a:lnTo>
                  <a:lnTo>
                    <a:pt x="200" y="148"/>
                  </a:lnTo>
                  <a:lnTo>
                    <a:pt x="178" y="148"/>
                  </a:lnTo>
                  <a:lnTo>
                    <a:pt x="157" y="145"/>
                  </a:lnTo>
                  <a:lnTo>
                    <a:pt x="141" y="139"/>
                  </a:lnTo>
                  <a:lnTo>
                    <a:pt x="123" y="129"/>
                  </a:lnTo>
                  <a:lnTo>
                    <a:pt x="109" y="117"/>
                  </a:lnTo>
                  <a:lnTo>
                    <a:pt x="94" y="106"/>
                  </a:lnTo>
                  <a:lnTo>
                    <a:pt x="80" y="97"/>
                  </a:lnTo>
                  <a:lnTo>
                    <a:pt x="64" y="91"/>
                  </a:lnTo>
                  <a:lnTo>
                    <a:pt x="46" y="86"/>
                  </a:lnTo>
                  <a:lnTo>
                    <a:pt x="26" y="80"/>
                  </a:lnTo>
                  <a:lnTo>
                    <a:pt x="14" y="76"/>
                  </a:lnTo>
                  <a:lnTo>
                    <a:pt x="9" y="71"/>
                  </a:lnTo>
                  <a:lnTo>
                    <a:pt x="5" y="65"/>
                  </a:lnTo>
                  <a:lnTo>
                    <a:pt x="0" y="52"/>
                  </a:lnTo>
                  <a:lnTo>
                    <a:pt x="8" y="50"/>
                  </a:lnTo>
                  <a:lnTo>
                    <a:pt x="10" y="60"/>
                  </a:lnTo>
                  <a:lnTo>
                    <a:pt x="16" y="66"/>
                  </a:lnTo>
                  <a:lnTo>
                    <a:pt x="24" y="71"/>
                  </a:lnTo>
                  <a:lnTo>
                    <a:pt x="45" y="77"/>
                  </a:lnTo>
                  <a:lnTo>
                    <a:pt x="69" y="84"/>
                  </a:lnTo>
                  <a:lnTo>
                    <a:pt x="87" y="87"/>
                  </a:lnTo>
                  <a:lnTo>
                    <a:pt x="92" y="90"/>
                  </a:lnTo>
                  <a:lnTo>
                    <a:pt x="90" y="78"/>
                  </a:lnTo>
                  <a:lnTo>
                    <a:pt x="90" y="66"/>
                  </a:lnTo>
                  <a:lnTo>
                    <a:pt x="90" y="50"/>
                  </a:lnTo>
                  <a:lnTo>
                    <a:pt x="92" y="32"/>
                  </a:lnTo>
                  <a:lnTo>
                    <a:pt x="92" y="19"/>
                  </a:lnTo>
                  <a:lnTo>
                    <a:pt x="99" y="19"/>
                  </a:lnTo>
                  <a:lnTo>
                    <a:pt x="98" y="30"/>
                  </a:lnTo>
                  <a:lnTo>
                    <a:pt x="98" y="49"/>
                  </a:lnTo>
                  <a:lnTo>
                    <a:pt x="99" y="67"/>
                  </a:lnTo>
                  <a:lnTo>
                    <a:pt x="104" y="83"/>
                  </a:lnTo>
                  <a:lnTo>
                    <a:pt x="111" y="90"/>
                  </a:lnTo>
                  <a:lnTo>
                    <a:pt x="118" y="96"/>
                  </a:lnTo>
                  <a:lnTo>
                    <a:pt x="130" y="102"/>
                  </a:lnTo>
                  <a:lnTo>
                    <a:pt x="142" y="108"/>
                  </a:lnTo>
                  <a:lnTo>
                    <a:pt x="157" y="112"/>
                  </a:lnTo>
                  <a:lnTo>
                    <a:pt x="175" y="116"/>
                  </a:lnTo>
                  <a:lnTo>
                    <a:pt x="188" y="116"/>
                  </a:lnTo>
                  <a:lnTo>
                    <a:pt x="175" y="107"/>
                  </a:lnTo>
                  <a:lnTo>
                    <a:pt x="160" y="96"/>
                  </a:lnTo>
                  <a:lnTo>
                    <a:pt x="150" y="85"/>
                  </a:lnTo>
                  <a:lnTo>
                    <a:pt x="141" y="71"/>
                  </a:lnTo>
                  <a:lnTo>
                    <a:pt x="136" y="59"/>
                  </a:lnTo>
                  <a:lnTo>
                    <a:pt x="134" y="43"/>
                  </a:lnTo>
                  <a:lnTo>
                    <a:pt x="133" y="32"/>
                  </a:lnTo>
                  <a:lnTo>
                    <a:pt x="134" y="21"/>
                  </a:lnTo>
                  <a:lnTo>
                    <a:pt x="141" y="21"/>
                  </a:lnTo>
                  <a:lnTo>
                    <a:pt x="141" y="29"/>
                  </a:lnTo>
                  <a:lnTo>
                    <a:pt x="142" y="43"/>
                  </a:lnTo>
                  <a:lnTo>
                    <a:pt x="145" y="57"/>
                  </a:lnTo>
                  <a:lnTo>
                    <a:pt x="152" y="69"/>
                  </a:lnTo>
                  <a:lnTo>
                    <a:pt x="161" y="83"/>
                  </a:lnTo>
                  <a:lnTo>
                    <a:pt x="173" y="94"/>
                  </a:lnTo>
                  <a:lnTo>
                    <a:pt x="189" y="102"/>
                  </a:lnTo>
                  <a:lnTo>
                    <a:pt x="205" y="110"/>
                  </a:lnTo>
                  <a:lnTo>
                    <a:pt x="220" y="111"/>
                  </a:lnTo>
                  <a:lnTo>
                    <a:pt x="236" y="107"/>
                  </a:lnTo>
                  <a:lnTo>
                    <a:pt x="255" y="100"/>
                  </a:lnTo>
                  <a:lnTo>
                    <a:pt x="276" y="95"/>
                  </a:lnTo>
                  <a:lnTo>
                    <a:pt x="297" y="90"/>
                  </a:lnTo>
                  <a:lnTo>
                    <a:pt x="313" y="90"/>
                  </a:lnTo>
                  <a:lnTo>
                    <a:pt x="329" y="90"/>
                  </a:lnTo>
                  <a:lnTo>
                    <a:pt x="350" y="95"/>
                  </a:lnTo>
                  <a:lnTo>
                    <a:pt x="329" y="78"/>
                  </a:lnTo>
                  <a:lnTo>
                    <a:pt x="316" y="69"/>
                  </a:lnTo>
                  <a:lnTo>
                    <a:pt x="301" y="62"/>
                  </a:lnTo>
                  <a:lnTo>
                    <a:pt x="288" y="56"/>
                  </a:lnTo>
                  <a:lnTo>
                    <a:pt x="279" y="51"/>
                  </a:lnTo>
                  <a:lnTo>
                    <a:pt x="274" y="46"/>
                  </a:lnTo>
                  <a:lnTo>
                    <a:pt x="272" y="43"/>
                  </a:lnTo>
                  <a:lnTo>
                    <a:pt x="266" y="32"/>
                  </a:lnTo>
                  <a:lnTo>
                    <a:pt x="262" y="22"/>
                  </a:lnTo>
                  <a:lnTo>
                    <a:pt x="258" y="14"/>
                  </a:lnTo>
                  <a:lnTo>
                    <a:pt x="249" y="1"/>
                  </a:lnTo>
                  <a:lnTo>
                    <a:pt x="256" y="0"/>
                  </a:lnTo>
                  <a:lnTo>
                    <a:pt x="263" y="9"/>
                  </a:lnTo>
                  <a:lnTo>
                    <a:pt x="268" y="18"/>
                  </a:lnTo>
                  <a:lnTo>
                    <a:pt x="272" y="27"/>
                  </a:lnTo>
                  <a:lnTo>
                    <a:pt x="276" y="35"/>
                  </a:lnTo>
                  <a:lnTo>
                    <a:pt x="282" y="43"/>
                  </a:lnTo>
                  <a:lnTo>
                    <a:pt x="293" y="49"/>
                  </a:lnTo>
                  <a:lnTo>
                    <a:pt x="308" y="56"/>
                  </a:lnTo>
                  <a:lnTo>
                    <a:pt x="326" y="64"/>
                  </a:lnTo>
                  <a:lnTo>
                    <a:pt x="341" y="74"/>
                  </a:lnTo>
                  <a:lnTo>
                    <a:pt x="355" y="83"/>
                  </a:lnTo>
                  <a:lnTo>
                    <a:pt x="371" y="95"/>
                  </a:lnTo>
                  <a:lnTo>
                    <a:pt x="367" y="78"/>
                  </a:lnTo>
                  <a:lnTo>
                    <a:pt x="364" y="65"/>
                  </a:lnTo>
                  <a:lnTo>
                    <a:pt x="367" y="53"/>
                  </a:lnTo>
                  <a:lnTo>
                    <a:pt x="370" y="40"/>
                  </a:lnTo>
                  <a:lnTo>
                    <a:pt x="371" y="28"/>
                  </a:lnTo>
                  <a:lnTo>
                    <a:pt x="370" y="19"/>
                  </a:lnTo>
                  <a:lnTo>
                    <a:pt x="382" y="22"/>
                  </a:lnTo>
                  <a:lnTo>
                    <a:pt x="382" y="28"/>
                  </a:lnTo>
                  <a:lnTo>
                    <a:pt x="381" y="41"/>
                  </a:lnTo>
                  <a:lnTo>
                    <a:pt x="376" y="57"/>
                  </a:lnTo>
                  <a:lnTo>
                    <a:pt x="376" y="69"/>
                  </a:lnTo>
                  <a:lnTo>
                    <a:pt x="382" y="86"/>
                  </a:lnTo>
                  <a:lnTo>
                    <a:pt x="390" y="101"/>
                  </a:lnTo>
                  <a:lnTo>
                    <a:pt x="397" y="111"/>
                  </a:lnTo>
                  <a:lnTo>
                    <a:pt x="408" y="120"/>
                  </a:lnTo>
                  <a:lnTo>
                    <a:pt x="425" y="125"/>
                  </a:lnTo>
                  <a:lnTo>
                    <a:pt x="455" y="135"/>
                  </a:lnTo>
                  <a:lnTo>
                    <a:pt x="477" y="145"/>
                  </a:lnTo>
                  <a:lnTo>
                    <a:pt x="485" y="151"/>
                  </a:lnTo>
                  <a:lnTo>
                    <a:pt x="494" y="158"/>
                  </a:lnTo>
                  <a:lnTo>
                    <a:pt x="500" y="163"/>
                  </a:lnTo>
                  <a:lnTo>
                    <a:pt x="509" y="166"/>
                  </a:lnTo>
                  <a:lnTo>
                    <a:pt x="540" y="176"/>
                  </a:lnTo>
                  <a:lnTo>
                    <a:pt x="565" y="185"/>
                  </a:lnTo>
                  <a:lnTo>
                    <a:pt x="585" y="193"/>
                  </a:lnTo>
                  <a:lnTo>
                    <a:pt x="608" y="207"/>
                  </a:lnTo>
                  <a:lnTo>
                    <a:pt x="621" y="215"/>
                  </a:lnTo>
                  <a:lnTo>
                    <a:pt x="621" y="211"/>
                  </a:lnTo>
                  <a:lnTo>
                    <a:pt x="617" y="203"/>
                  </a:lnTo>
                  <a:lnTo>
                    <a:pt x="608" y="190"/>
                  </a:lnTo>
                  <a:lnTo>
                    <a:pt x="596" y="178"/>
                  </a:lnTo>
                  <a:lnTo>
                    <a:pt x="584" y="167"/>
                  </a:lnTo>
                  <a:lnTo>
                    <a:pt x="574" y="158"/>
                  </a:lnTo>
                  <a:lnTo>
                    <a:pt x="566" y="148"/>
                  </a:lnTo>
                  <a:lnTo>
                    <a:pt x="561" y="134"/>
                  </a:lnTo>
                  <a:lnTo>
                    <a:pt x="559" y="119"/>
                  </a:lnTo>
                  <a:lnTo>
                    <a:pt x="562" y="102"/>
                  </a:lnTo>
                  <a:lnTo>
                    <a:pt x="566" y="90"/>
                  </a:lnTo>
                  <a:lnTo>
                    <a:pt x="567" y="82"/>
                  </a:lnTo>
                  <a:lnTo>
                    <a:pt x="567" y="75"/>
                  </a:lnTo>
                  <a:lnTo>
                    <a:pt x="565" y="66"/>
                  </a:lnTo>
                  <a:lnTo>
                    <a:pt x="561" y="61"/>
                  </a:lnTo>
                  <a:lnTo>
                    <a:pt x="546" y="49"/>
                  </a:lnTo>
                  <a:lnTo>
                    <a:pt x="531" y="33"/>
                  </a:lnTo>
                  <a:lnTo>
                    <a:pt x="541" y="32"/>
                  </a:lnTo>
                  <a:lnTo>
                    <a:pt x="551" y="41"/>
                  </a:lnTo>
                  <a:lnTo>
                    <a:pt x="562" y="50"/>
                  </a:lnTo>
                  <a:lnTo>
                    <a:pt x="568" y="57"/>
                  </a:lnTo>
                  <a:lnTo>
                    <a:pt x="575" y="66"/>
                  </a:lnTo>
                  <a:lnTo>
                    <a:pt x="578" y="77"/>
                  </a:lnTo>
                  <a:lnTo>
                    <a:pt x="578" y="95"/>
                  </a:lnTo>
                  <a:lnTo>
                    <a:pt x="585" y="82"/>
                  </a:lnTo>
                  <a:lnTo>
                    <a:pt x="593" y="67"/>
                  </a:lnTo>
                  <a:lnTo>
                    <a:pt x="598" y="52"/>
                  </a:lnTo>
                  <a:lnTo>
                    <a:pt x="602" y="41"/>
                  </a:lnTo>
                  <a:lnTo>
                    <a:pt x="607" y="31"/>
                  </a:lnTo>
                  <a:lnTo>
                    <a:pt x="615" y="34"/>
                  </a:lnTo>
                  <a:lnTo>
                    <a:pt x="620" y="40"/>
                  </a:lnTo>
                  <a:lnTo>
                    <a:pt x="615" y="49"/>
                  </a:lnTo>
                  <a:lnTo>
                    <a:pt x="608" y="64"/>
                  </a:lnTo>
                  <a:lnTo>
                    <a:pt x="601" y="80"/>
                  </a:lnTo>
                  <a:lnTo>
                    <a:pt x="594" y="98"/>
                  </a:lnTo>
                  <a:lnTo>
                    <a:pt x="587" y="111"/>
                  </a:lnTo>
                  <a:lnTo>
                    <a:pt x="584" y="123"/>
                  </a:lnTo>
                  <a:lnTo>
                    <a:pt x="584" y="136"/>
                  </a:lnTo>
                  <a:lnTo>
                    <a:pt x="587" y="148"/>
                  </a:lnTo>
                  <a:lnTo>
                    <a:pt x="595" y="159"/>
                  </a:lnTo>
                  <a:lnTo>
                    <a:pt x="607" y="169"/>
                  </a:lnTo>
                  <a:lnTo>
                    <a:pt x="620" y="183"/>
                  </a:lnTo>
                  <a:lnTo>
                    <a:pt x="634" y="198"/>
                  </a:lnTo>
                  <a:lnTo>
                    <a:pt x="646" y="211"/>
                  </a:lnTo>
                  <a:lnTo>
                    <a:pt x="659" y="226"/>
                  </a:lnTo>
                  <a:lnTo>
                    <a:pt x="667" y="238"/>
                  </a:lnTo>
                  <a:lnTo>
                    <a:pt x="674" y="249"/>
                  </a:lnTo>
                  <a:lnTo>
                    <a:pt x="679" y="262"/>
                  </a:lnTo>
                  <a:lnTo>
                    <a:pt x="684" y="274"/>
                  </a:lnTo>
                  <a:lnTo>
                    <a:pt x="651" y="30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40" name="Freeform 56"/>
            <p:cNvSpPr>
              <a:spLocks/>
            </p:cNvSpPr>
            <p:nvPr/>
          </p:nvSpPr>
          <p:spPr bwMode="auto">
            <a:xfrm>
              <a:off x="1208" y="1427"/>
              <a:ext cx="5" cy="13"/>
            </a:xfrm>
            <a:custGeom>
              <a:avLst/>
              <a:gdLst>
                <a:gd name="T0" fmla="*/ 1 w 14"/>
                <a:gd name="T1" fmla="*/ 1 h 40"/>
                <a:gd name="T2" fmla="*/ 0 w 14"/>
                <a:gd name="T3" fmla="*/ 1 h 40"/>
                <a:gd name="T4" fmla="*/ 0 w 14"/>
                <a:gd name="T5" fmla="*/ 1 h 40"/>
                <a:gd name="T6" fmla="*/ 0 w 14"/>
                <a:gd name="T7" fmla="*/ 0 h 40"/>
                <a:gd name="T8" fmla="*/ 0 w 14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40"/>
                <a:gd name="T17" fmla="*/ 14 w 14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40">
                  <a:moveTo>
                    <a:pt x="14" y="40"/>
                  </a:moveTo>
                  <a:lnTo>
                    <a:pt x="7" y="26"/>
                  </a:lnTo>
                  <a:lnTo>
                    <a:pt x="2" y="17"/>
                  </a:lnTo>
                  <a:lnTo>
                    <a:pt x="0" y="9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41" name="Freeform 57"/>
            <p:cNvSpPr>
              <a:spLocks/>
            </p:cNvSpPr>
            <p:nvPr/>
          </p:nvSpPr>
          <p:spPr bwMode="auto">
            <a:xfrm>
              <a:off x="1019" y="1277"/>
              <a:ext cx="70" cy="36"/>
            </a:xfrm>
            <a:custGeom>
              <a:avLst/>
              <a:gdLst>
                <a:gd name="T0" fmla="*/ 0 w 208"/>
                <a:gd name="T1" fmla="*/ 1 h 108"/>
                <a:gd name="T2" fmla="*/ 0 w 208"/>
                <a:gd name="T3" fmla="*/ 1 h 108"/>
                <a:gd name="T4" fmla="*/ 0 w 208"/>
                <a:gd name="T5" fmla="*/ 2 h 108"/>
                <a:gd name="T6" fmla="*/ 0 w 208"/>
                <a:gd name="T7" fmla="*/ 2 h 108"/>
                <a:gd name="T8" fmla="*/ 0 w 208"/>
                <a:gd name="T9" fmla="*/ 2 h 108"/>
                <a:gd name="T10" fmla="*/ 1 w 208"/>
                <a:gd name="T11" fmla="*/ 3 h 108"/>
                <a:gd name="T12" fmla="*/ 1 w 208"/>
                <a:gd name="T13" fmla="*/ 3 h 108"/>
                <a:gd name="T14" fmla="*/ 2 w 208"/>
                <a:gd name="T15" fmla="*/ 4 h 108"/>
                <a:gd name="T16" fmla="*/ 2 w 208"/>
                <a:gd name="T17" fmla="*/ 4 h 108"/>
                <a:gd name="T18" fmla="*/ 3 w 208"/>
                <a:gd name="T19" fmla="*/ 4 h 108"/>
                <a:gd name="T20" fmla="*/ 4 w 208"/>
                <a:gd name="T21" fmla="*/ 4 h 108"/>
                <a:gd name="T22" fmla="*/ 4 w 208"/>
                <a:gd name="T23" fmla="*/ 4 h 108"/>
                <a:gd name="T24" fmla="*/ 5 w 208"/>
                <a:gd name="T25" fmla="*/ 3 h 108"/>
                <a:gd name="T26" fmla="*/ 6 w 208"/>
                <a:gd name="T27" fmla="*/ 3 h 108"/>
                <a:gd name="T28" fmla="*/ 7 w 208"/>
                <a:gd name="T29" fmla="*/ 3 h 108"/>
                <a:gd name="T30" fmla="*/ 7 w 208"/>
                <a:gd name="T31" fmla="*/ 3 h 108"/>
                <a:gd name="T32" fmla="*/ 8 w 208"/>
                <a:gd name="T33" fmla="*/ 3 h 108"/>
                <a:gd name="T34" fmla="*/ 7 w 208"/>
                <a:gd name="T35" fmla="*/ 3 h 108"/>
                <a:gd name="T36" fmla="*/ 7 w 208"/>
                <a:gd name="T37" fmla="*/ 2 h 108"/>
                <a:gd name="T38" fmla="*/ 6 w 208"/>
                <a:gd name="T39" fmla="*/ 2 h 108"/>
                <a:gd name="T40" fmla="*/ 5 w 208"/>
                <a:gd name="T41" fmla="*/ 2 h 108"/>
                <a:gd name="T42" fmla="*/ 5 w 208"/>
                <a:gd name="T43" fmla="*/ 2 h 108"/>
                <a:gd name="T44" fmla="*/ 5 w 208"/>
                <a:gd name="T45" fmla="*/ 2 h 108"/>
                <a:gd name="T46" fmla="*/ 5 w 208"/>
                <a:gd name="T47" fmla="*/ 2 h 108"/>
                <a:gd name="T48" fmla="*/ 5 w 208"/>
                <a:gd name="T49" fmla="*/ 1 h 108"/>
                <a:gd name="T50" fmla="*/ 4 w 208"/>
                <a:gd name="T51" fmla="*/ 1 h 108"/>
                <a:gd name="T52" fmla="*/ 4 w 208"/>
                <a:gd name="T53" fmla="*/ 0 h 108"/>
                <a:gd name="T54" fmla="*/ 4 w 208"/>
                <a:gd name="T55" fmla="*/ 0 h 10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8"/>
                <a:gd name="T85" fmla="*/ 0 h 108"/>
                <a:gd name="T86" fmla="*/ 208 w 208"/>
                <a:gd name="T87" fmla="*/ 108 h 10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8" h="108">
                  <a:moveTo>
                    <a:pt x="0" y="19"/>
                  </a:moveTo>
                  <a:lnTo>
                    <a:pt x="0" y="27"/>
                  </a:lnTo>
                  <a:lnTo>
                    <a:pt x="1" y="41"/>
                  </a:lnTo>
                  <a:lnTo>
                    <a:pt x="4" y="54"/>
                  </a:lnTo>
                  <a:lnTo>
                    <a:pt x="11" y="66"/>
                  </a:lnTo>
                  <a:lnTo>
                    <a:pt x="20" y="80"/>
                  </a:lnTo>
                  <a:lnTo>
                    <a:pt x="32" y="91"/>
                  </a:lnTo>
                  <a:lnTo>
                    <a:pt x="48" y="99"/>
                  </a:lnTo>
                  <a:lnTo>
                    <a:pt x="64" y="107"/>
                  </a:lnTo>
                  <a:lnTo>
                    <a:pt x="79" y="108"/>
                  </a:lnTo>
                  <a:lnTo>
                    <a:pt x="95" y="104"/>
                  </a:lnTo>
                  <a:lnTo>
                    <a:pt x="113" y="97"/>
                  </a:lnTo>
                  <a:lnTo>
                    <a:pt x="133" y="92"/>
                  </a:lnTo>
                  <a:lnTo>
                    <a:pt x="155" y="87"/>
                  </a:lnTo>
                  <a:lnTo>
                    <a:pt x="171" y="87"/>
                  </a:lnTo>
                  <a:lnTo>
                    <a:pt x="187" y="87"/>
                  </a:lnTo>
                  <a:lnTo>
                    <a:pt x="208" y="92"/>
                  </a:lnTo>
                  <a:lnTo>
                    <a:pt x="187" y="75"/>
                  </a:lnTo>
                  <a:lnTo>
                    <a:pt x="174" y="66"/>
                  </a:lnTo>
                  <a:lnTo>
                    <a:pt x="159" y="59"/>
                  </a:lnTo>
                  <a:lnTo>
                    <a:pt x="145" y="53"/>
                  </a:lnTo>
                  <a:lnTo>
                    <a:pt x="137" y="49"/>
                  </a:lnTo>
                  <a:lnTo>
                    <a:pt x="132" y="45"/>
                  </a:lnTo>
                  <a:lnTo>
                    <a:pt x="130" y="41"/>
                  </a:lnTo>
                  <a:lnTo>
                    <a:pt x="124" y="30"/>
                  </a:lnTo>
                  <a:lnTo>
                    <a:pt x="120" y="20"/>
                  </a:lnTo>
                  <a:lnTo>
                    <a:pt x="116" y="12"/>
                  </a:lnTo>
                  <a:lnTo>
                    <a:pt x="10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42" name="Freeform 58"/>
            <p:cNvSpPr>
              <a:spLocks/>
            </p:cNvSpPr>
            <p:nvPr/>
          </p:nvSpPr>
          <p:spPr bwMode="auto">
            <a:xfrm>
              <a:off x="1005" y="1283"/>
              <a:ext cx="30" cy="32"/>
            </a:xfrm>
            <a:custGeom>
              <a:avLst/>
              <a:gdLst>
                <a:gd name="T0" fmla="*/ 1 w 90"/>
                <a:gd name="T1" fmla="*/ 0 h 97"/>
                <a:gd name="T2" fmla="*/ 1 w 90"/>
                <a:gd name="T3" fmla="*/ 0 h 97"/>
                <a:gd name="T4" fmla="*/ 1 w 90"/>
                <a:gd name="T5" fmla="*/ 1 h 97"/>
                <a:gd name="T6" fmla="*/ 1 w 90"/>
                <a:gd name="T7" fmla="*/ 2 h 97"/>
                <a:gd name="T8" fmla="*/ 2 w 90"/>
                <a:gd name="T9" fmla="*/ 2 h 97"/>
                <a:gd name="T10" fmla="*/ 2 w 90"/>
                <a:gd name="T11" fmla="*/ 2 h 97"/>
                <a:gd name="T12" fmla="*/ 2 w 90"/>
                <a:gd name="T13" fmla="*/ 3 h 97"/>
                <a:gd name="T14" fmla="*/ 3 w 90"/>
                <a:gd name="T15" fmla="*/ 3 h 97"/>
                <a:gd name="T16" fmla="*/ 3 w 90"/>
                <a:gd name="T17" fmla="*/ 4 h 97"/>
                <a:gd name="T18" fmla="*/ 3 w 90"/>
                <a:gd name="T19" fmla="*/ 4 h 97"/>
                <a:gd name="T20" fmla="*/ 2 w 90"/>
                <a:gd name="T21" fmla="*/ 3 h 97"/>
                <a:gd name="T22" fmla="*/ 2 w 90"/>
                <a:gd name="T23" fmla="*/ 3 h 97"/>
                <a:gd name="T24" fmla="*/ 1 w 90"/>
                <a:gd name="T25" fmla="*/ 3 h 97"/>
                <a:gd name="T26" fmla="*/ 1 w 90"/>
                <a:gd name="T27" fmla="*/ 3 h 97"/>
                <a:gd name="T28" fmla="*/ 0 w 90"/>
                <a:gd name="T29" fmla="*/ 3 h 97"/>
                <a:gd name="T30" fmla="*/ 0 w 90"/>
                <a:gd name="T31" fmla="*/ 2 h 97"/>
                <a:gd name="T32" fmla="*/ 0 w 90"/>
                <a:gd name="T33" fmla="*/ 2 h 97"/>
                <a:gd name="T34" fmla="*/ 0 w 90"/>
                <a:gd name="T35" fmla="*/ 1 h 97"/>
                <a:gd name="T36" fmla="*/ 0 w 90"/>
                <a:gd name="T37" fmla="*/ 0 h 97"/>
                <a:gd name="T38" fmla="*/ 0 w 90"/>
                <a:gd name="T39" fmla="*/ 0 h 9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0"/>
                <a:gd name="T61" fmla="*/ 0 h 97"/>
                <a:gd name="T62" fmla="*/ 90 w 90"/>
                <a:gd name="T63" fmla="*/ 97 h 9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0" h="97">
                  <a:moveTo>
                    <a:pt x="36" y="3"/>
                  </a:moveTo>
                  <a:lnTo>
                    <a:pt x="35" y="13"/>
                  </a:lnTo>
                  <a:lnTo>
                    <a:pt x="36" y="24"/>
                  </a:lnTo>
                  <a:lnTo>
                    <a:pt x="38" y="41"/>
                  </a:lnTo>
                  <a:lnTo>
                    <a:pt x="43" y="52"/>
                  </a:lnTo>
                  <a:lnTo>
                    <a:pt x="52" y="66"/>
                  </a:lnTo>
                  <a:lnTo>
                    <a:pt x="62" y="77"/>
                  </a:lnTo>
                  <a:lnTo>
                    <a:pt x="77" y="88"/>
                  </a:lnTo>
                  <a:lnTo>
                    <a:pt x="90" y="97"/>
                  </a:lnTo>
                  <a:lnTo>
                    <a:pt x="77" y="97"/>
                  </a:lnTo>
                  <a:lnTo>
                    <a:pt x="59" y="93"/>
                  </a:lnTo>
                  <a:lnTo>
                    <a:pt x="44" y="89"/>
                  </a:lnTo>
                  <a:lnTo>
                    <a:pt x="32" y="83"/>
                  </a:lnTo>
                  <a:lnTo>
                    <a:pt x="20" y="77"/>
                  </a:lnTo>
                  <a:lnTo>
                    <a:pt x="13" y="71"/>
                  </a:lnTo>
                  <a:lnTo>
                    <a:pt x="6" y="64"/>
                  </a:lnTo>
                  <a:lnTo>
                    <a:pt x="1" y="48"/>
                  </a:lnTo>
                  <a:lnTo>
                    <a:pt x="0" y="30"/>
                  </a:lnTo>
                  <a:lnTo>
                    <a:pt x="0" y="12"/>
                  </a:lnTo>
                  <a:lnTo>
                    <a:pt x="1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43" name="Freeform 59"/>
            <p:cNvSpPr>
              <a:spLocks/>
            </p:cNvSpPr>
            <p:nvPr/>
          </p:nvSpPr>
          <p:spPr bwMode="auto">
            <a:xfrm>
              <a:off x="975" y="1283"/>
              <a:ext cx="28" cy="23"/>
            </a:xfrm>
            <a:custGeom>
              <a:avLst/>
              <a:gdLst>
                <a:gd name="T0" fmla="*/ 3 w 83"/>
                <a:gd name="T1" fmla="*/ 0 h 71"/>
                <a:gd name="T2" fmla="*/ 3 w 83"/>
                <a:gd name="T3" fmla="*/ 0 h 71"/>
                <a:gd name="T4" fmla="*/ 3 w 83"/>
                <a:gd name="T5" fmla="*/ 1 h 71"/>
                <a:gd name="T6" fmla="*/ 3 w 83"/>
                <a:gd name="T7" fmla="*/ 2 h 71"/>
                <a:gd name="T8" fmla="*/ 3 w 83"/>
                <a:gd name="T9" fmla="*/ 2 h 71"/>
                <a:gd name="T10" fmla="*/ 3 w 83"/>
                <a:gd name="T11" fmla="*/ 2 h 71"/>
                <a:gd name="T12" fmla="*/ 3 w 83"/>
                <a:gd name="T13" fmla="*/ 2 h 71"/>
                <a:gd name="T14" fmla="*/ 2 w 83"/>
                <a:gd name="T15" fmla="*/ 2 h 71"/>
                <a:gd name="T16" fmla="*/ 1 w 83"/>
                <a:gd name="T17" fmla="*/ 2 h 71"/>
                <a:gd name="T18" fmla="*/ 1 w 83"/>
                <a:gd name="T19" fmla="*/ 2 h 71"/>
                <a:gd name="T20" fmla="*/ 0 w 83"/>
                <a:gd name="T21" fmla="*/ 2 h 71"/>
                <a:gd name="T22" fmla="*/ 0 w 83"/>
                <a:gd name="T23" fmla="*/ 1 h 71"/>
                <a:gd name="T24" fmla="*/ 0 w 83"/>
                <a:gd name="T25" fmla="*/ 1 h 7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3"/>
                <a:gd name="T40" fmla="*/ 0 h 71"/>
                <a:gd name="T41" fmla="*/ 83 w 83"/>
                <a:gd name="T42" fmla="*/ 71 h 7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3" h="71">
                  <a:moveTo>
                    <a:pt x="83" y="0"/>
                  </a:moveTo>
                  <a:lnTo>
                    <a:pt x="83" y="13"/>
                  </a:lnTo>
                  <a:lnTo>
                    <a:pt x="81" y="31"/>
                  </a:lnTo>
                  <a:lnTo>
                    <a:pt x="81" y="47"/>
                  </a:lnTo>
                  <a:lnTo>
                    <a:pt x="81" y="59"/>
                  </a:lnTo>
                  <a:lnTo>
                    <a:pt x="83" y="71"/>
                  </a:lnTo>
                  <a:lnTo>
                    <a:pt x="79" y="68"/>
                  </a:lnTo>
                  <a:lnTo>
                    <a:pt x="61" y="65"/>
                  </a:lnTo>
                  <a:lnTo>
                    <a:pt x="37" y="58"/>
                  </a:lnTo>
                  <a:lnTo>
                    <a:pt x="16" y="52"/>
                  </a:lnTo>
                  <a:lnTo>
                    <a:pt x="8" y="47"/>
                  </a:lnTo>
                  <a:lnTo>
                    <a:pt x="2" y="41"/>
                  </a:lnTo>
                  <a:lnTo>
                    <a:pt x="0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44" name="Freeform 60"/>
            <p:cNvSpPr>
              <a:spLocks/>
            </p:cNvSpPr>
            <p:nvPr/>
          </p:nvSpPr>
          <p:spPr bwMode="auto">
            <a:xfrm>
              <a:off x="1058" y="1276"/>
              <a:ext cx="38" cy="32"/>
            </a:xfrm>
            <a:custGeom>
              <a:avLst/>
              <a:gdLst>
                <a:gd name="T0" fmla="*/ 0 w 114"/>
                <a:gd name="T1" fmla="*/ 0 h 95"/>
                <a:gd name="T2" fmla="*/ 0 w 114"/>
                <a:gd name="T3" fmla="*/ 0 h 95"/>
                <a:gd name="T4" fmla="*/ 0 w 114"/>
                <a:gd name="T5" fmla="*/ 1 h 95"/>
                <a:gd name="T6" fmla="*/ 1 w 114"/>
                <a:gd name="T7" fmla="*/ 1 h 95"/>
                <a:gd name="T8" fmla="*/ 1 w 114"/>
                <a:gd name="T9" fmla="*/ 1 h 95"/>
                <a:gd name="T10" fmla="*/ 1 w 114"/>
                <a:gd name="T11" fmla="*/ 2 h 95"/>
                <a:gd name="T12" fmla="*/ 1 w 114"/>
                <a:gd name="T13" fmla="*/ 2 h 95"/>
                <a:gd name="T14" fmla="*/ 2 w 114"/>
                <a:gd name="T15" fmla="*/ 2 h 95"/>
                <a:gd name="T16" fmla="*/ 3 w 114"/>
                <a:gd name="T17" fmla="*/ 2 h 95"/>
                <a:gd name="T18" fmla="*/ 3 w 114"/>
                <a:gd name="T19" fmla="*/ 3 h 95"/>
                <a:gd name="T20" fmla="*/ 4 w 114"/>
                <a:gd name="T21" fmla="*/ 3 h 95"/>
                <a:gd name="T22" fmla="*/ 4 w 114"/>
                <a:gd name="T23" fmla="*/ 4 h 95"/>
                <a:gd name="T24" fmla="*/ 4 w 114"/>
                <a:gd name="T25" fmla="*/ 3 h 95"/>
                <a:gd name="T26" fmla="*/ 4 w 114"/>
                <a:gd name="T27" fmla="*/ 2 h 95"/>
                <a:gd name="T28" fmla="*/ 4 w 114"/>
                <a:gd name="T29" fmla="*/ 2 h 95"/>
                <a:gd name="T30" fmla="*/ 4 w 114"/>
                <a:gd name="T31" fmla="*/ 2 h 95"/>
                <a:gd name="T32" fmla="*/ 4 w 114"/>
                <a:gd name="T33" fmla="*/ 1 h 95"/>
                <a:gd name="T34" fmla="*/ 4 w 114"/>
                <a:gd name="T35" fmla="*/ 1 h 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4"/>
                <a:gd name="T55" fmla="*/ 0 h 95"/>
                <a:gd name="T56" fmla="*/ 114 w 114"/>
                <a:gd name="T57" fmla="*/ 95 h 9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4" h="95">
                  <a:moveTo>
                    <a:pt x="0" y="0"/>
                  </a:moveTo>
                  <a:lnTo>
                    <a:pt x="7" y="10"/>
                  </a:lnTo>
                  <a:lnTo>
                    <a:pt x="12" y="18"/>
                  </a:lnTo>
                  <a:lnTo>
                    <a:pt x="16" y="28"/>
                  </a:lnTo>
                  <a:lnTo>
                    <a:pt x="20" y="35"/>
                  </a:lnTo>
                  <a:lnTo>
                    <a:pt x="26" y="44"/>
                  </a:lnTo>
                  <a:lnTo>
                    <a:pt x="37" y="49"/>
                  </a:lnTo>
                  <a:lnTo>
                    <a:pt x="52" y="56"/>
                  </a:lnTo>
                  <a:lnTo>
                    <a:pt x="70" y="64"/>
                  </a:lnTo>
                  <a:lnTo>
                    <a:pt x="84" y="74"/>
                  </a:lnTo>
                  <a:lnTo>
                    <a:pt x="99" y="83"/>
                  </a:lnTo>
                  <a:lnTo>
                    <a:pt x="114" y="95"/>
                  </a:lnTo>
                  <a:lnTo>
                    <a:pt x="111" y="78"/>
                  </a:lnTo>
                  <a:lnTo>
                    <a:pt x="108" y="65"/>
                  </a:lnTo>
                  <a:lnTo>
                    <a:pt x="111" y="53"/>
                  </a:lnTo>
                  <a:lnTo>
                    <a:pt x="113" y="41"/>
                  </a:lnTo>
                  <a:lnTo>
                    <a:pt x="114" y="28"/>
                  </a:lnTo>
                  <a:lnTo>
                    <a:pt x="113" y="2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45" name="Freeform 61"/>
            <p:cNvSpPr>
              <a:spLocks/>
            </p:cNvSpPr>
            <p:nvPr/>
          </p:nvSpPr>
          <p:spPr bwMode="auto">
            <a:xfrm>
              <a:off x="1152" y="1287"/>
              <a:ext cx="22" cy="21"/>
            </a:xfrm>
            <a:custGeom>
              <a:avLst/>
              <a:gdLst>
                <a:gd name="T0" fmla="*/ 2 w 66"/>
                <a:gd name="T1" fmla="*/ 0 h 64"/>
                <a:gd name="T2" fmla="*/ 2 w 66"/>
                <a:gd name="T3" fmla="*/ 0 h 64"/>
                <a:gd name="T4" fmla="*/ 2 w 66"/>
                <a:gd name="T5" fmla="*/ 1 h 64"/>
                <a:gd name="T6" fmla="*/ 2 w 66"/>
                <a:gd name="T7" fmla="*/ 1 h 64"/>
                <a:gd name="T8" fmla="*/ 2 w 66"/>
                <a:gd name="T9" fmla="*/ 2 h 64"/>
                <a:gd name="T10" fmla="*/ 1 w 66"/>
                <a:gd name="T11" fmla="*/ 2 h 64"/>
                <a:gd name="T12" fmla="*/ 1 w 66"/>
                <a:gd name="T13" fmla="*/ 2 h 64"/>
                <a:gd name="T14" fmla="*/ 1 w 66"/>
                <a:gd name="T15" fmla="*/ 1 h 64"/>
                <a:gd name="T16" fmla="*/ 1 w 66"/>
                <a:gd name="T17" fmla="*/ 1 h 64"/>
                <a:gd name="T18" fmla="*/ 1 w 66"/>
                <a:gd name="T19" fmla="*/ 1 h 64"/>
                <a:gd name="T20" fmla="*/ 0 w 66"/>
                <a:gd name="T21" fmla="*/ 0 h 64"/>
                <a:gd name="T22" fmla="*/ 0 w 66"/>
                <a:gd name="T23" fmla="*/ 0 h 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6"/>
                <a:gd name="T37" fmla="*/ 0 h 64"/>
                <a:gd name="T38" fmla="*/ 66 w 66"/>
                <a:gd name="T39" fmla="*/ 64 h 6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6" h="64">
                  <a:moveTo>
                    <a:pt x="66" y="0"/>
                  </a:moveTo>
                  <a:lnTo>
                    <a:pt x="61" y="10"/>
                  </a:lnTo>
                  <a:lnTo>
                    <a:pt x="57" y="21"/>
                  </a:lnTo>
                  <a:lnTo>
                    <a:pt x="51" y="36"/>
                  </a:lnTo>
                  <a:lnTo>
                    <a:pt x="44" y="51"/>
                  </a:lnTo>
                  <a:lnTo>
                    <a:pt x="37" y="64"/>
                  </a:lnTo>
                  <a:lnTo>
                    <a:pt x="37" y="46"/>
                  </a:lnTo>
                  <a:lnTo>
                    <a:pt x="34" y="35"/>
                  </a:lnTo>
                  <a:lnTo>
                    <a:pt x="27" y="26"/>
                  </a:lnTo>
                  <a:lnTo>
                    <a:pt x="21" y="19"/>
                  </a:lnTo>
                  <a:lnTo>
                    <a:pt x="10" y="10"/>
                  </a:lnTo>
                  <a:lnTo>
                    <a:pt x="0" y="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46" name="Freeform 62"/>
            <p:cNvSpPr>
              <a:spLocks/>
            </p:cNvSpPr>
            <p:nvPr/>
          </p:nvSpPr>
          <p:spPr bwMode="auto">
            <a:xfrm>
              <a:off x="1098" y="1284"/>
              <a:ext cx="81" cy="64"/>
            </a:xfrm>
            <a:custGeom>
              <a:avLst/>
              <a:gdLst>
                <a:gd name="T0" fmla="*/ 6 w 245"/>
                <a:gd name="T1" fmla="*/ 0 h 192"/>
                <a:gd name="T2" fmla="*/ 6 w 245"/>
                <a:gd name="T3" fmla="*/ 1 h 192"/>
                <a:gd name="T4" fmla="*/ 7 w 245"/>
                <a:gd name="T5" fmla="*/ 1 h 192"/>
                <a:gd name="T6" fmla="*/ 7 w 245"/>
                <a:gd name="T7" fmla="*/ 2 h 192"/>
                <a:gd name="T8" fmla="*/ 7 w 245"/>
                <a:gd name="T9" fmla="*/ 2 h 192"/>
                <a:gd name="T10" fmla="*/ 7 w 245"/>
                <a:gd name="T11" fmla="*/ 2 h 192"/>
                <a:gd name="T12" fmla="*/ 7 w 245"/>
                <a:gd name="T13" fmla="*/ 2 h 192"/>
                <a:gd name="T14" fmla="*/ 7 w 245"/>
                <a:gd name="T15" fmla="*/ 3 h 192"/>
                <a:gd name="T16" fmla="*/ 7 w 245"/>
                <a:gd name="T17" fmla="*/ 4 h 192"/>
                <a:gd name="T18" fmla="*/ 7 w 245"/>
                <a:gd name="T19" fmla="*/ 4 h 192"/>
                <a:gd name="T20" fmla="*/ 7 w 245"/>
                <a:gd name="T21" fmla="*/ 5 h 192"/>
                <a:gd name="T22" fmla="*/ 7 w 245"/>
                <a:gd name="T23" fmla="*/ 5 h 192"/>
                <a:gd name="T24" fmla="*/ 8 w 245"/>
                <a:gd name="T25" fmla="*/ 5 h 192"/>
                <a:gd name="T26" fmla="*/ 8 w 245"/>
                <a:gd name="T27" fmla="*/ 6 h 192"/>
                <a:gd name="T28" fmla="*/ 8 w 245"/>
                <a:gd name="T29" fmla="*/ 6 h 192"/>
                <a:gd name="T30" fmla="*/ 9 w 245"/>
                <a:gd name="T31" fmla="*/ 7 h 192"/>
                <a:gd name="T32" fmla="*/ 9 w 245"/>
                <a:gd name="T33" fmla="*/ 7 h 192"/>
                <a:gd name="T34" fmla="*/ 9 w 245"/>
                <a:gd name="T35" fmla="*/ 7 h 192"/>
                <a:gd name="T36" fmla="*/ 8 w 245"/>
                <a:gd name="T37" fmla="*/ 7 h 192"/>
                <a:gd name="T38" fmla="*/ 8 w 245"/>
                <a:gd name="T39" fmla="*/ 6 h 192"/>
                <a:gd name="T40" fmla="*/ 7 w 245"/>
                <a:gd name="T41" fmla="*/ 6 h 192"/>
                <a:gd name="T42" fmla="*/ 6 w 245"/>
                <a:gd name="T43" fmla="*/ 6 h 192"/>
                <a:gd name="T44" fmla="*/ 5 w 245"/>
                <a:gd name="T45" fmla="*/ 5 h 192"/>
                <a:gd name="T46" fmla="*/ 5 w 245"/>
                <a:gd name="T47" fmla="*/ 5 h 192"/>
                <a:gd name="T48" fmla="*/ 4 w 245"/>
                <a:gd name="T49" fmla="*/ 5 h 192"/>
                <a:gd name="T50" fmla="*/ 4 w 245"/>
                <a:gd name="T51" fmla="*/ 5 h 192"/>
                <a:gd name="T52" fmla="*/ 4 w 245"/>
                <a:gd name="T53" fmla="*/ 5 h 192"/>
                <a:gd name="T54" fmla="*/ 3 w 245"/>
                <a:gd name="T55" fmla="*/ 4 h 192"/>
                <a:gd name="T56" fmla="*/ 2 w 245"/>
                <a:gd name="T57" fmla="*/ 4 h 192"/>
                <a:gd name="T58" fmla="*/ 1 w 245"/>
                <a:gd name="T59" fmla="*/ 4 h 192"/>
                <a:gd name="T60" fmla="*/ 1 w 245"/>
                <a:gd name="T61" fmla="*/ 3 h 192"/>
                <a:gd name="T62" fmla="*/ 1 w 245"/>
                <a:gd name="T63" fmla="*/ 3 h 192"/>
                <a:gd name="T64" fmla="*/ 0 w 245"/>
                <a:gd name="T65" fmla="*/ 2 h 192"/>
                <a:gd name="T66" fmla="*/ 0 w 245"/>
                <a:gd name="T67" fmla="*/ 2 h 192"/>
                <a:gd name="T68" fmla="*/ 0 w 245"/>
                <a:gd name="T69" fmla="*/ 1 h 192"/>
                <a:gd name="T70" fmla="*/ 0 w 245"/>
                <a:gd name="T71" fmla="*/ 1 h 192"/>
                <a:gd name="T72" fmla="*/ 0 w 245"/>
                <a:gd name="T73" fmla="*/ 0 h 192"/>
                <a:gd name="T74" fmla="*/ 0 w 245"/>
                <a:gd name="T75" fmla="*/ 0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45"/>
                <a:gd name="T115" fmla="*/ 0 h 192"/>
                <a:gd name="T116" fmla="*/ 245 w 245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45" h="192">
                  <a:moveTo>
                    <a:pt x="155" y="11"/>
                  </a:moveTo>
                  <a:lnTo>
                    <a:pt x="170" y="27"/>
                  </a:lnTo>
                  <a:lnTo>
                    <a:pt x="185" y="39"/>
                  </a:lnTo>
                  <a:lnTo>
                    <a:pt x="189" y="43"/>
                  </a:lnTo>
                  <a:lnTo>
                    <a:pt x="191" y="53"/>
                  </a:lnTo>
                  <a:lnTo>
                    <a:pt x="191" y="60"/>
                  </a:lnTo>
                  <a:lnTo>
                    <a:pt x="190" y="67"/>
                  </a:lnTo>
                  <a:lnTo>
                    <a:pt x="186" y="81"/>
                  </a:lnTo>
                  <a:lnTo>
                    <a:pt x="183" y="96"/>
                  </a:lnTo>
                  <a:lnTo>
                    <a:pt x="185" y="111"/>
                  </a:lnTo>
                  <a:lnTo>
                    <a:pt x="190" y="125"/>
                  </a:lnTo>
                  <a:lnTo>
                    <a:pt x="198" y="135"/>
                  </a:lnTo>
                  <a:lnTo>
                    <a:pt x="208" y="144"/>
                  </a:lnTo>
                  <a:lnTo>
                    <a:pt x="220" y="155"/>
                  </a:lnTo>
                  <a:lnTo>
                    <a:pt x="232" y="167"/>
                  </a:lnTo>
                  <a:lnTo>
                    <a:pt x="241" y="180"/>
                  </a:lnTo>
                  <a:lnTo>
                    <a:pt x="245" y="188"/>
                  </a:lnTo>
                  <a:lnTo>
                    <a:pt x="245" y="192"/>
                  </a:lnTo>
                  <a:lnTo>
                    <a:pt x="232" y="184"/>
                  </a:lnTo>
                  <a:lnTo>
                    <a:pt x="209" y="170"/>
                  </a:lnTo>
                  <a:lnTo>
                    <a:pt x="189" y="162"/>
                  </a:lnTo>
                  <a:lnTo>
                    <a:pt x="164" y="153"/>
                  </a:lnTo>
                  <a:lnTo>
                    <a:pt x="133" y="143"/>
                  </a:lnTo>
                  <a:lnTo>
                    <a:pt x="124" y="140"/>
                  </a:lnTo>
                  <a:lnTo>
                    <a:pt x="118" y="135"/>
                  </a:lnTo>
                  <a:lnTo>
                    <a:pt x="109" y="128"/>
                  </a:lnTo>
                  <a:lnTo>
                    <a:pt x="101" y="122"/>
                  </a:lnTo>
                  <a:lnTo>
                    <a:pt x="79" y="112"/>
                  </a:lnTo>
                  <a:lnTo>
                    <a:pt x="49" y="102"/>
                  </a:lnTo>
                  <a:lnTo>
                    <a:pt x="32" y="97"/>
                  </a:lnTo>
                  <a:lnTo>
                    <a:pt x="21" y="89"/>
                  </a:lnTo>
                  <a:lnTo>
                    <a:pt x="14" y="79"/>
                  </a:lnTo>
                  <a:lnTo>
                    <a:pt x="6" y="64"/>
                  </a:lnTo>
                  <a:lnTo>
                    <a:pt x="0" y="48"/>
                  </a:lnTo>
                  <a:lnTo>
                    <a:pt x="0" y="36"/>
                  </a:lnTo>
                  <a:lnTo>
                    <a:pt x="5" y="19"/>
                  </a:lnTo>
                  <a:lnTo>
                    <a:pt x="6" y="6"/>
                  </a:lnTo>
                  <a:lnTo>
                    <a:pt x="6" y="0"/>
                  </a:lnTo>
                </a:path>
              </a:pathLst>
            </a:custGeom>
            <a:noFill/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47" name="Freeform 63"/>
            <p:cNvSpPr>
              <a:spLocks/>
            </p:cNvSpPr>
            <p:nvPr/>
          </p:nvSpPr>
          <p:spPr bwMode="auto">
            <a:xfrm>
              <a:off x="1230" y="1277"/>
              <a:ext cx="51" cy="49"/>
            </a:xfrm>
            <a:custGeom>
              <a:avLst/>
              <a:gdLst>
                <a:gd name="T0" fmla="*/ 5 w 155"/>
                <a:gd name="T1" fmla="*/ 0 h 145"/>
                <a:gd name="T2" fmla="*/ 5 w 155"/>
                <a:gd name="T3" fmla="*/ 0 h 145"/>
                <a:gd name="T4" fmla="*/ 5 w 155"/>
                <a:gd name="T5" fmla="*/ 1 h 145"/>
                <a:gd name="T6" fmla="*/ 5 w 155"/>
                <a:gd name="T7" fmla="*/ 1 h 145"/>
                <a:gd name="T8" fmla="*/ 5 w 155"/>
                <a:gd name="T9" fmla="*/ 1 h 145"/>
                <a:gd name="T10" fmla="*/ 5 w 155"/>
                <a:gd name="T11" fmla="*/ 2 h 145"/>
                <a:gd name="T12" fmla="*/ 5 w 155"/>
                <a:gd name="T13" fmla="*/ 2 h 145"/>
                <a:gd name="T14" fmla="*/ 5 w 155"/>
                <a:gd name="T15" fmla="*/ 3 h 145"/>
                <a:gd name="T16" fmla="*/ 5 w 155"/>
                <a:gd name="T17" fmla="*/ 3 h 145"/>
                <a:gd name="T18" fmla="*/ 6 w 155"/>
                <a:gd name="T19" fmla="*/ 4 h 145"/>
                <a:gd name="T20" fmla="*/ 6 w 155"/>
                <a:gd name="T21" fmla="*/ 4 h 145"/>
                <a:gd name="T22" fmla="*/ 5 w 155"/>
                <a:gd name="T23" fmla="*/ 4 h 145"/>
                <a:gd name="T24" fmla="*/ 5 w 155"/>
                <a:gd name="T25" fmla="*/ 4 h 145"/>
                <a:gd name="T26" fmla="*/ 5 w 155"/>
                <a:gd name="T27" fmla="*/ 5 h 145"/>
                <a:gd name="T28" fmla="*/ 4 w 155"/>
                <a:gd name="T29" fmla="*/ 4 h 145"/>
                <a:gd name="T30" fmla="*/ 4 w 155"/>
                <a:gd name="T31" fmla="*/ 4 h 145"/>
                <a:gd name="T32" fmla="*/ 4 w 155"/>
                <a:gd name="T33" fmla="*/ 5 h 145"/>
                <a:gd name="T34" fmla="*/ 3 w 155"/>
                <a:gd name="T35" fmla="*/ 5 h 145"/>
                <a:gd name="T36" fmla="*/ 3 w 155"/>
                <a:gd name="T37" fmla="*/ 5 h 145"/>
                <a:gd name="T38" fmla="*/ 3 w 155"/>
                <a:gd name="T39" fmla="*/ 5 h 145"/>
                <a:gd name="T40" fmla="*/ 2 w 155"/>
                <a:gd name="T41" fmla="*/ 6 h 145"/>
                <a:gd name="T42" fmla="*/ 2 w 155"/>
                <a:gd name="T43" fmla="*/ 5 h 145"/>
                <a:gd name="T44" fmla="*/ 2 w 155"/>
                <a:gd name="T45" fmla="*/ 5 h 145"/>
                <a:gd name="T46" fmla="*/ 2 w 155"/>
                <a:gd name="T47" fmla="*/ 5 h 145"/>
                <a:gd name="T48" fmla="*/ 1 w 155"/>
                <a:gd name="T49" fmla="*/ 5 h 145"/>
                <a:gd name="T50" fmla="*/ 1 w 155"/>
                <a:gd name="T51" fmla="*/ 4 h 145"/>
                <a:gd name="T52" fmla="*/ 1 w 155"/>
                <a:gd name="T53" fmla="*/ 4 h 145"/>
                <a:gd name="T54" fmla="*/ 0 w 155"/>
                <a:gd name="T55" fmla="*/ 4 h 145"/>
                <a:gd name="T56" fmla="*/ 0 w 155"/>
                <a:gd name="T57" fmla="*/ 3 h 145"/>
                <a:gd name="T58" fmla="*/ 0 w 155"/>
                <a:gd name="T59" fmla="*/ 3 h 14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5"/>
                <a:gd name="T91" fmla="*/ 0 h 145"/>
                <a:gd name="T92" fmla="*/ 155 w 155"/>
                <a:gd name="T93" fmla="*/ 145 h 14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5" h="145">
                  <a:moveTo>
                    <a:pt x="134" y="0"/>
                  </a:moveTo>
                  <a:lnTo>
                    <a:pt x="131" y="8"/>
                  </a:lnTo>
                  <a:lnTo>
                    <a:pt x="131" y="15"/>
                  </a:lnTo>
                  <a:lnTo>
                    <a:pt x="131" y="21"/>
                  </a:lnTo>
                  <a:lnTo>
                    <a:pt x="133" y="36"/>
                  </a:lnTo>
                  <a:lnTo>
                    <a:pt x="137" y="52"/>
                  </a:lnTo>
                  <a:lnTo>
                    <a:pt x="138" y="66"/>
                  </a:lnTo>
                  <a:lnTo>
                    <a:pt x="144" y="79"/>
                  </a:lnTo>
                  <a:lnTo>
                    <a:pt x="151" y="92"/>
                  </a:lnTo>
                  <a:lnTo>
                    <a:pt x="155" y="102"/>
                  </a:lnTo>
                  <a:lnTo>
                    <a:pt x="155" y="108"/>
                  </a:lnTo>
                  <a:lnTo>
                    <a:pt x="153" y="111"/>
                  </a:lnTo>
                  <a:lnTo>
                    <a:pt x="147" y="115"/>
                  </a:lnTo>
                  <a:lnTo>
                    <a:pt x="137" y="117"/>
                  </a:lnTo>
                  <a:lnTo>
                    <a:pt x="122" y="116"/>
                  </a:lnTo>
                  <a:lnTo>
                    <a:pt x="109" y="116"/>
                  </a:lnTo>
                  <a:lnTo>
                    <a:pt x="101" y="119"/>
                  </a:lnTo>
                  <a:lnTo>
                    <a:pt x="93" y="125"/>
                  </a:lnTo>
                  <a:lnTo>
                    <a:pt x="84" y="130"/>
                  </a:lnTo>
                  <a:lnTo>
                    <a:pt x="73" y="138"/>
                  </a:lnTo>
                  <a:lnTo>
                    <a:pt x="60" y="145"/>
                  </a:lnTo>
                  <a:lnTo>
                    <a:pt x="59" y="136"/>
                  </a:lnTo>
                  <a:lnTo>
                    <a:pt x="54" y="128"/>
                  </a:lnTo>
                  <a:lnTo>
                    <a:pt x="49" y="122"/>
                  </a:lnTo>
                  <a:lnTo>
                    <a:pt x="40" y="117"/>
                  </a:lnTo>
                  <a:lnTo>
                    <a:pt x="30" y="113"/>
                  </a:lnTo>
                  <a:lnTo>
                    <a:pt x="18" y="107"/>
                  </a:lnTo>
                  <a:lnTo>
                    <a:pt x="10" y="99"/>
                  </a:lnTo>
                  <a:lnTo>
                    <a:pt x="5" y="91"/>
                  </a:lnTo>
                  <a:lnTo>
                    <a:pt x="0" y="81"/>
                  </a:lnTo>
                </a:path>
              </a:pathLst>
            </a:custGeom>
            <a:noFill/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48" name="Freeform 64"/>
            <p:cNvSpPr>
              <a:spLocks/>
            </p:cNvSpPr>
            <p:nvPr/>
          </p:nvSpPr>
          <p:spPr bwMode="auto">
            <a:xfrm>
              <a:off x="1276" y="1278"/>
              <a:ext cx="34" cy="37"/>
            </a:xfrm>
            <a:custGeom>
              <a:avLst/>
              <a:gdLst>
                <a:gd name="T0" fmla="*/ 4 w 102"/>
                <a:gd name="T1" fmla="*/ 1 h 110"/>
                <a:gd name="T2" fmla="*/ 3 w 102"/>
                <a:gd name="T3" fmla="*/ 1 h 110"/>
                <a:gd name="T4" fmla="*/ 3 w 102"/>
                <a:gd name="T5" fmla="*/ 1 h 110"/>
                <a:gd name="T6" fmla="*/ 3 w 102"/>
                <a:gd name="T7" fmla="*/ 2 h 110"/>
                <a:gd name="T8" fmla="*/ 3 w 102"/>
                <a:gd name="T9" fmla="*/ 2 h 110"/>
                <a:gd name="T10" fmla="*/ 2 w 102"/>
                <a:gd name="T11" fmla="*/ 3 h 110"/>
                <a:gd name="T12" fmla="*/ 2 w 102"/>
                <a:gd name="T13" fmla="*/ 4 h 110"/>
                <a:gd name="T14" fmla="*/ 2 w 102"/>
                <a:gd name="T15" fmla="*/ 4 h 110"/>
                <a:gd name="T16" fmla="*/ 1 w 102"/>
                <a:gd name="T17" fmla="*/ 4 h 110"/>
                <a:gd name="T18" fmla="*/ 1 w 102"/>
                <a:gd name="T19" fmla="*/ 4 h 110"/>
                <a:gd name="T20" fmla="*/ 1 w 102"/>
                <a:gd name="T21" fmla="*/ 3 h 110"/>
                <a:gd name="T22" fmla="*/ 1 w 102"/>
                <a:gd name="T23" fmla="*/ 3 h 110"/>
                <a:gd name="T24" fmla="*/ 0 w 102"/>
                <a:gd name="T25" fmla="*/ 2 h 110"/>
                <a:gd name="T26" fmla="*/ 0 w 102"/>
                <a:gd name="T27" fmla="*/ 2 h 110"/>
                <a:gd name="T28" fmla="*/ 0 w 102"/>
                <a:gd name="T29" fmla="*/ 1 h 110"/>
                <a:gd name="T30" fmla="*/ 0 w 102"/>
                <a:gd name="T31" fmla="*/ 1 h 110"/>
                <a:gd name="T32" fmla="*/ 0 w 102"/>
                <a:gd name="T33" fmla="*/ 0 h 110"/>
                <a:gd name="T34" fmla="*/ 0 w 102"/>
                <a:gd name="T35" fmla="*/ 0 h 110"/>
                <a:gd name="T36" fmla="*/ 0 w 102"/>
                <a:gd name="T37" fmla="*/ 0 h 11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2"/>
                <a:gd name="T58" fmla="*/ 0 h 110"/>
                <a:gd name="T59" fmla="*/ 102 w 102"/>
                <a:gd name="T60" fmla="*/ 110 h 11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2" h="110">
                  <a:moveTo>
                    <a:pt x="102" y="14"/>
                  </a:moveTo>
                  <a:lnTo>
                    <a:pt x="93" y="21"/>
                  </a:lnTo>
                  <a:lnTo>
                    <a:pt x="85" y="32"/>
                  </a:lnTo>
                  <a:lnTo>
                    <a:pt x="77" y="44"/>
                  </a:lnTo>
                  <a:lnTo>
                    <a:pt x="70" y="62"/>
                  </a:lnTo>
                  <a:lnTo>
                    <a:pt x="61" y="80"/>
                  </a:lnTo>
                  <a:lnTo>
                    <a:pt x="52" y="94"/>
                  </a:lnTo>
                  <a:lnTo>
                    <a:pt x="43" y="105"/>
                  </a:lnTo>
                  <a:lnTo>
                    <a:pt x="34" y="110"/>
                  </a:lnTo>
                  <a:lnTo>
                    <a:pt x="32" y="96"/>
                  </a:lnTo>
                  <a:lnTo>
                    <a:pt x="26" y="84"/>
                  </a:lnTo>
                  <a:lnTo>
                    <a:pt x="18" y="72"/>
                  </a:lnTo>
                  <a:lnTo>
                    <a:pt x="12" y="59"/>
                  </a:lnTo>
                  <a:lnTo>
                    <a:pt x="6" y="45"/>
                  </a:lnTo>
                  <a:lnTo>
                    <a:pt x="4" y="32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0" y="6"/>
                  </a:lnTo>
                  <a:lnTo>
                    <a:pt x="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49" name="Freeform 65"/>
            <p:cNvSpPr>
              <a:spLocks/>
            </p:cNvSpPr>
            <p:nvPr/>
          </p:nvSpPr>
          <p:spPr bwMode="auto">
            <a:xfrm>
              <a:off x="972" y="1283"/>
              <a:ext cx="343" cy="244"/>
            </a:xfrm>
            <a:custGeom>
              <a:avLst/>
              <a:gdLst>
                <a:gd name="T0" fmla="*/ 38 w 1028"/>
                <a:gd name="T1" fmla="*/ 0 h 731"/>
                <a:gd name="T2" fmla="*/ 37 w 1028"/>
                <a:gd name="T3" fmla="*/ 2 h 731"/>
                <a:gd name="T4" fmla="*/ 36 w 1028"/>
                <a:gd name="T5" fmla="*/ 4 h 731"/>
                <a:gd name="T6" fmla="*/ 33 w 1028"/>
                <a:gd name="T7" fmla="*/ 5 h 731"/>
                <a:gd name="T8" fmla="*/ 32 w 1028"/>
                <a:gd name="T9" fmla="*/ 6 h 731"/>
                <a:gd name="T10" fmla="*/ 32 w 1028"/>
                <a:gd name="T11" fmla="*/ 7 h 731"/>
                <a:gd name="T12" fmla="*/ 31 w 1028"/>
                <a:gd name="T13" fmla="*/ 9 h 731"/>
                <a:gd name="T14" fmla="*/ 29 w 1028"/>
                <a:gd name="T15" fmla="*/ 10 h 731"/>
                <a:gd name="T16" fmla="*/ 28 w 1028"/>
                <a:gd name="T17" fmla="*/ 12 h 731"/>
                <a:gd name="T18" fmla="*/ 28 w 1028"/>
                <a:gd name="T19" fmla="*/ 13 h 731"/>
                <a:gd name="T20" fmla="*/ 27 w 1028"/>
                <a:gd name="T21" fmla="*/ 15 h 731"/>
                <a:gd name="T22" fmla="*/ 27 w 1028"/>
                <a:gd name="T23" fmla="*/ 17 h 731"/>
                <a:gd name="T24" fmla="*/ 29 w 1028"/>
                <a:gd name="T25" fmla="*/ 21 h 731"/>
                <a:gd name="T26" fmla="*/ 30 w 1028"/>
                <a:gd name="T27" fmla="*/ 23 h 731"/>
                <a:gd name="T28" fmla="*/ 31 w 1028"/>
                <a:gd name="T29" fmla="*/ 25 h 731"/>
                <a:gd name="T30" fmla="*/ 32 w 1028"/>
                <a:gd name="T31" fmla="*/ 26 h 731"/>
                <a:gd name="T32" fmla="*/ 30 w 1028"/>
                <a:gd name="T33" fmla="*/ 25 h 731"/>
                <a:gd name="T34" fmla="*/ 28 w 1028"/>
                <a:gd name="T35" fmla="*/ 25 h 731"/>
                <a:gd name="T36" fmla="*/ 27 w 1028"/>
                <a:gd name="T37" fmla="*/ 26 h 731"/>
                <a:gd name="T38" fmla="*/ 26 w 1028"/>
                <a:gd name="T39" fmla="*/ 27 h 731"/>
                <a:gd name="T40" fmla="*/ 26 w 1028"/>
                <a:gd name="T41" fmla="*/ 25 h 731"/>
                <a:gd name="T42" fmla="*/ 25 w 1028"/>
                <a:gd name="T43" fmla="*/ 26 h 731"/>
                <a:gd name="T44" fmla="*/ 24 w 1028"/>
                <a:gd name="T45" fmla="*/ 26 h 731"/>
                <a:gd name="T46" fmla="*/ 22 w 1028"/>
                <a:gd name="T47" fmla="*/ 26 h 731"/>
                <a:gd name="T48" fmla="*/ 23 w 1028"/>
                <a:gd name="T49" fmla="*/ 25 h 731"/>
                <a:gd name="T50" fmla="*/ 23 w 1028"/>
                <a:gd name="T51" fmla="*/ 23 h 731"/>
                <a:gd name="T52" fmla="*/ 23 w 1028"/>
                <a:gd name="T53" fmla="*/ 21 h 731"/>
                <a:gd name="T54" fmla="*/ 23 w 1028"/>
                <a:gd name="T55" fmla="*/ 19 h 731"/>
                <a:gd name="T56" fmla="*/ 23 w 1028"/>
                <a:gd name="T57" fmla="*/ 17 h 731"/>
                <a:gd name="T58" fmla="*/ 24 w 1028"/>
                <a:gd name="T59" fmla="*/ 15 h 731"/>
                <a:gd name="T60" fmla="*/ 23 w 1028"/>
                <a:gd name="T61" fmla="*/ 13 h 731"/>
                <a:gd name="T62" fmla="*/ 24 w 1028"/>
                <a:gd name="T63" fmla="*/ 12 h 731"/>
                <a:gd name="T64" fmla="*/ 24 w 1028"/>
                <a:gd name="T65" fmla="*/ 10 h 731"/>
                <a:gd name="T66" fmla="*/ 22 w 1028"/>
                <a:gd name="T67" fmla="*/ 9 h 731"/>
                <a:gd name="T68" fmla="*/ 19 w 1028"/>
                <a:gd name="T69" fmla="*/ 8 h 731"/>
                <a:gd name="T70" fmla="*/ 17 w 1028"/>
                <a:gd name="T71" fmla="*/ 7 h 731"/>
                <a:gd name="T72" fmla="*/ 16 w 1028"/>
                <a:gd name="T73" fmla="*/ 6 h 731"/>
                <a:gd name="T74" fmla="*/ 14 w 1028"/>
                <a:gd name="T75" fmla="*/ 5 h 731"/>
                <a:gd name="T76" fmla="*/ 12 w 1028"/>
                <a:gd name="T77" fmla="*/ 4 h 731"/>
                <a:gd name="T78" fmla="*/ 9 w 1028"/>
                <a:gd name="T79" fmla="*/ 4 h 731"/>
                <a:gd name="T80" fmla="*/ 7 w 1028"/>
                <a:gd name="T81" fmla="*/ 5 h 731"/>
                <a:gd name="T82" fmla="*/ 5 w 1028"/>
                <a:gd name="T83" fmla="*/ 4 h 731"/>
                <a:gd name="T84" fmla="*/ 3 w 1028"/>
                <a:gd name="T85" fmla="*/ 3 h 731"/>
                <a:gd name="T86" fmla="*/ 1 w 1028"/>
                <a:gd name="T87" fmla="*/ 2 h 731"/>
                <a:gd name="T88" fmla="*/ 0 w 1028"/>
                <a:gd name="T89" fmla="*/ 2 h 73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28"/>
                <a:gd name="T136" fmla="*/ 0 h 731"/>
                <a:gd name="T137" fmla="*/ 1028 w 1028"/>
                <a:gd name="T138" fmla="*/ 731 h 73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28" h="731">
                  <a:moveTo>
                    <a:pt x="1028" y="0"/>
                  </a:moveTo>
                  <a:lnTo>
                    <a:pt x="1020" y="5"/>
                  </a:lnTo>
                  <a:lnTo>
                    <a:pt x="1013" y="12"/>
                  </a:lnTo>
                  <a:lnTo>
                    <a:pt x="1004" y="23"/>
                  </a:lnTo>
                  <a:lnTo>
                    <a:pt x="996" y="39"/>
                  </a:lnTo>
                  <a:lnTo>
                    <a:pt x="987" y="62"/>
                  </a:lnTo>
                  <a:lnTo>
                    <a:pt x="980" y="80"/>
                  </a:lnTo>
                  <a:lnTo>
                    <a:pt x="971" y="93"/>
                  </a:lnTo>
                  <a:lnTo>
                    <a:pt x="961" y="103"/>
                  </a:lnTo>
                  <a:lnTo>
                    <a:pt x="942" y="114"/>
                  </a:lnTo>
                  <a:lnTo>
                    <a:pt x="922" y="123"/>
                  </a:lnTo>
                  <a:lnTo>
                    <a:pt x="900" y="131"/>
                  </a:lnTo>
                  <a:lnTo>
                    <a:pt x="884" y="140"/>
                  </a:lnTo>
                  <a:lnTo>
                    <a:pt x="869" y="151"/>
                  </a:lnTo>
                  <a:lnTo>
                    <a:pt x="860" y="162"/>
                  </a:lnTo>
                  <a:lnTo>
                    <a:pt x="857" y="170"/>
                  </a:lnTo>
                  <a:lnTo>
                    <a:pt x="855" y="181"/>
                  </a:lnTo>
                  <a:lnTo>
                    <a:pt x="854" y="200"/>
                  </a:lnTo>
                  <a:lnTo>
                    <a:pt x="850" y="212"/>
                  </a:lnTo>
                  <a:lnTo>
                    <a:pt x="843" y="221"/>
                  </a:lnTo>
                  <a:lnTo>
                    <a:pt x="828" y="231"/>
                  </a:lnTo>
                  <a:lnTo>
                    <a:pt x="813" y="238"/>
                  </a:lnTo>
                  <a:lnTo>
                    <a:pt x="795" y="248"/>
                  </a:lnTo>
                  <a:lnTo>
                    <a:pt x="782" y="258"/>
                  </a:lnTo>
                  <a:lnTo>
                    <a:pt x="775" y="271"/>
                  </a:lnTo>
                  <a:lnTo>
                    <a:pt x="770" y="295"/>
                  </a:lnTo>
                  <a:lnTo>
                    <a:pt x="764" y="314"/>
                  </a:lnTo>
                  <a:lnTo>
                    <a:pt x="758" y="339"/>
                  </a:lnTo>
                  <a:lnTo>
                    <a:pt x="754" y="351"/>
                  </a:lnTo>
                  <a:lnTo>
                    <a:pt x="746" y="363"/>
                  </a:lnTo>
                  <a:lnTo>
                    <a:pt x="735" y="378"/>
                  </a:lnTo>
                  <a:lnTo>
                    <a:pt x="727" y="395"/>
                  </a:lnTo>
                  <a:lnTo>
                    <a:pt x="723" y="412"/>
                  </a:lnTo>
                  <a:lnTo>
                    <a:pt x="721" y="430"/>
                  </a:lnTo>
                  <a:lnTo>
                    <a:pt x="721" y="449"/>
                  </a:lnTo>
                  <a:lnTo>
                    <a:pt x="723" y="470"/>
                  </a:lnTo>
                  <a:lnTo>
                    <a:pt x="742" y="502"/>
                  </a:lnTo>
                  <a:lnTo>
                    <a:pt x="763" y="531"/>
                  </a:lnTo>
                  <a:lnTo>
                    <a:pt x="778" y="556"/>
                  </a:lnTo>
                  <a:lnTo>
                    <a:pt x="789" y="575"/>
                  </a:lnTo>
                  <a:lnTo>
                    <a:pt x="797" y="597"/>
                  </a:lnTo>
                  <a:lnTo>
                    <a:pt x="803" y="619"/>
                  </a:lnTo>
                  <a:lnTo>
                    <a:pt x="811" y="641"/>
                  </a:lnTo>
                  <a:lnTo>
                    <a:pt x="823" y="664"/>
                  </a:lnTo>
                  <a:lnTo>
                    <a:pt x="828" y="671"/>
                  </a:lnTo>
                  <a:lnTo>
                    <a:pt x="836" y="678"/>
                  </a:lnTo>
                  <a:lnTo>
                    <a:pt x="850" y="689"/>
                  </a:lnTo>
                  <a:lnTo>
                    <a:pt x="867" y="697"/>
                  </a:lnTo>
                  <a:lnTo>
                    <a:pt x="850" y="694"/>
                  </a:lnTo>
                  <a:lnTo>
                    <a:pt x="829" y="689"/>
                  </a:lnTo>
                  <a:lnTo>
                    <a:pt x="813" y="686"/>
                  </a:lnTo>
                  <a:lnTo>
                    <a:pt x="793" y="685"/>
                  </a:lnTo>
                  <a:lnTo>
                    <a:pt x="775" y="684"/>
                  </a:lnTo>
                  <a:lnTo>
                    <a:pt x="754" y="686"/>
                  </a:lnTo>
                  <a:lnTo>
                    <a:pt x="741" y="690"/>
                  </a:lnTo>
                  <a:lnTo>
                    <a:pt x="726" y="699"/>
                  </a:lnTo>
                  <a:lnTo>
                    <a:pt x="716" y="710"/>
                  </a:lnTo>
                  <a:lnTo>
                    <a:pt x="708" y="722"/>
                  </a:lnTo>
                  <a:lnTo>
                    <a:pt x="700" y="731"/>
                  </a:lnTo>
                  <a:lnTo>
                    <a:pt x="700" y="727"/>
                  </a:lnTo>
                  <a:lnTo>
                    <a:pt x="702" y="711"/>
                  </a:lnTo>
                  <a:lnTo>
                    <a:pt x="704" y="697"/>
                  </a:lnTo>
                  <a:lnTo>
                    <a:pt x="709" y="677"/>
                  </a:lnTo>
                  <a:lnTo>
                    <a:pt x="700" y="697"/>
                  </a:lnTo>
                  <a:lnTo>
                    <a:pt x="692" y="708"/>
                  </a:lnTo>
                  <a:lnTo>
                    <a:pt x="684" y="714"/>
                  </a:lnTo>
                  <a:lnTo>
                    <a:pt x="673" y="716"/>
                  </a:lnTo>
                  <a:lnTo>
                    <a:pt x="658" y="714"/>
                  </a:lnTo>
                  <a:lnTo>
                    <a:pt x="640" y="709"/>
                  </a:lnTo>
                  <a:lnTo>
                    <a:pt x="621" y="705"/>
                  </a:lnTo>
                  <a:lnTo>
                    <a:pt x="600" y="704"/>
                  </a:lnTo>
                  <a:lnTo>
                    <a:pt x="581" y="705"/>
                  </a:lnTo>
                  <a:lnTo>
                    <a:pt x="563" y="710"/>
                  </a:lnTo>
                  <a:lnTo>
                    <a:pt x="598" y="690"/>
                  </a:lnTo>
                  <a:lnTo>
                    <a:pt x="612" y="681"/>
                  </a:lnTo>
                  <a:lnTo>
                    <a:pt x="622" y="667"/>
                  </a:lnTo>
                  <a:lnTo>
                    <a:pt x="629" y="652"/>
                  </a:lnTo>
                  <a:lnTo>
                    <a:pt x="633" y="631"/>
                  </a:lnTo>
                  <a:lnTo>
                    <a:pt x="634" y="602"/>
                  </a:lnTo>
                  <a:lnTo>
                    <a:pt x="632" y="581"/>
                  </a:lnTo>
                  <a:lnTo>
                    <a:pt x="629" y="564"/>
                  </a:lnTo>
                  <a:lnTo>
                    <a:pt x="625" y="543"/>
                  </a:lnTo>
                  <a:lnTo>
                    <a:pt x="625" y="527"/>
                  </a:lnTo>
                  <a:lnTo>
                    <a:pt x="626" y="506"/>
                  </a:lnTo>
                  <a:lnTo>
                    <a:pt x="625" y="482"/>
                  </a:lnTo>
                  <a:lnTo>
                    <a:pt x="626" y="466"/>
                  </a:lnTo>
                  <a:lnTo>
                    <a:pt x="630" y="450"/>
                  </a:lnTo>
                  <a:lnTo>
                    <a:pt x="636" y="436"/>
                  </a:lnTo>
                  <a:lnTo>
                    <a:pt x="637" y="426"/>
                  </a:lnTo>
                  <a:lnTo>
                    <a:pt x="634" y="414"/>
                  </a:lnTo>
                  <a:lnTo>
                    <a:pt x="629" y="397"/>
                  </a:lnTo>
                  <a:lnTo>
                    <a:pt x="629" y="381"/>
                  </a:lnTo>
                  <a:lnTo>
                    <a:pt x="631" y="361"/>
                  </a:lnTo>
                  <a:lnTo>
                    <a:pt x="637" y="345"/>
                  </a:lnTo>
                  <a:lnTo>
                    <a:pt x="646" y="331"/>
                  </a:lnTo>
                  <a:lnTo>
                    <a:pt x="654" y="318"/>
                  </a:lnTo>
                  <a:lnTo>
                    <a:pt x="657" y="306"/>
                  </a:lnTo>
                  <a:lnTo>
                    <a:pt x="656" y="293"/>
                  </a:lnTo>
                  <a:lnTo>
                    <a:pt x="651" y="280"/>
                  </a:lnTo>
                  <a:lnTo>
                    <a:pt x="641" y="269"/>
                  </a:lnTo>
                  <a:lnTo>
                    <a:pt x="619" y="254"/>
                  </a:lnTo>
                  <a:lnTo>
                    <a:pt x="594" y="239"/>
                  </a:lnTo>
                  <a:lnTo>
                    <a:pt x="567" y="227"/>
                  </a:lnTo>
                  <a:lnTo>
                    <a:pt x="544" y="221"/>
                  </a:lnTo>
                  <a:lnTo>
                    <a:pt x="524" y="217"/>
                  </a:lnTo>
                  <a:lnTo>
                    <a:pt x="504" y="212"/>
                  </a:lnTo>
                  <a:lnTo>
                    <a:pt x="485" y="204"/>
                  </a:lnTo>
                  <a:lnTo>
                    <a:pt x="465" y="194"/>
                  </a:lnTo>
                  <a:lnTo>
                    <a:pt x="454" y="186"/>
                  </a:lnTo>
                  <a:lnTo>
                    <a:pt x="438" y="172"/>
                  </a:lnTo>
                  <a:lnTo>
                    <a:pt x="421" y="156"/>
                  </a:lnTo>
                  <a:lnTo>
                    <a:pt x="404" y="140"/>
                  </a:lnTo>
                  <a:lnTo>
                    <a:pt x="391" y="130"/>
                  </a:lnTo>
                  <a:lnTo>
                    <a:pt x="375" y="123"/>
                  </a:lnTo>
                  <a:lnTo>
                    <a:pt x="358" y="117"/>
                  </a:lnTo>
                  <a:lnTo>
                    <a:pt x="338" y="114"/>
                  </a:lnTo>
                  <a:lnTo>
                    <a:pt x="316" y="112"/>
                  </a:lnTo>
                  <a:lnTo>
                    <a:pt x="296" y="113"/>
                  </a:lnTo>
                  <a:lnTo>
                    <a:pt x="270" y="115"/>
                  </a:lnTo>
                  <a:lnTo>
                    <a:pt x="246" y="118"/>
                  </a:lnTo>
                  <a:lnTo>
                    <a:pt x="224" y="123"/>
                  </a:lnTo>
                  <a:lnTo>
                    <a:pt x="200" y="126"/>
                  </a:lnTo>
                  <a:lnTo>
                    <a:pt x="178" y="126"/>
                  </a:lnTo>
                  <a:lnTo>
                    <a:pt x="157" y="123"/>
                  </a:lnTo>
                  <a:lnTo>
                    <a:pt x="140" y="117"/>
                  </a:lnTo>
                  <a:lnTo>
                    <a:pt x="123" y="107"/>
                  </a:lnTo>
                  <a:lnTo>
                    <a:pt x="109" y="95"/>
                  </a:lnTo>
                  <a:lnTo>
                    <a:pt x="94" y="84"/>
                  </a:lnTo>
                  <a:lnTo>
                    <a:pt x="80" y="75"/>
                  </a:lnTo>
                  <a:lnTo>
                    <a:pt x="64" y="69"/>
                  </a:lnTo>
                  <a:lnTo>
                    <a:pt x="46" y="64"/>
                  </a:lnTo>
                  <a:lnTo>
                    <a:pt x="26" y="58"/>
                  </a:lnTo>
                  <a:lnTo>
                    <a:pt x="14" y="54"/>
                  </a:lnTo>
                  <a:lnTo>
                    <a:pt x="9" y="48"/>
                  </a:lnTo>
                  <a:lnTo>
                    <a:pt x="4" y="43"/>
                  </a:lnTo>
                  <a:lnTo>
                    <a:pt x="0" y="30"/>
                  </a:lnTo>
                </a:path>
              </a:pathLst>
            </a:custGeom>
            <a:noFill/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50" name="Freeform 66"/>
            <p:cNvSpPr>
              <a:spLocks/>
            </p:cNvSpPr>
            <p:nvPr/>
          </p:nvSpPr>
          <p:spPr bwMode="auto">
            <a:xfrm>
              <a:off x="1216" y="1283"/>
              <a:ext cx="30" cy="58"/>
            </a:xfrm>
            <a:custGeom>
              <a:avLst/>
              <a:gdLst>
                <a:gd name="T0" fmla="*/ 1 w 88"/>
                <a:gd name="T1" fmla="*/ 2 h 174"/>
                <a:gd name="T2" fmla="*/ 1 w 88"/>
                <a:gd name="T3" fmla="*/ 3 h 174"/>
                <a:gd name="T4" fmla="*/ 2 w 88"/>
                <a:gd name="T5" fmla="*/ 3 h 174"/>
                <a:gd name="T6" fmla="*/ 2 w 88"/>
                <a:gd name="T7" fmla="*/ 3 h 174"/>
                <a:gd name="T8" fmla="*/ 2 w 88"/>
                <a:gd name="T9" fmla="*/ 4 h 174"/>
                <a:gd name="T10" fmla="*/ 3 w 88"/>
                <a:gd name="T11" fmla="*/ 4 h 174"/>
                <a:gd name="T12" fmla="*/ 3 w 88"/>
                <a:gd name="T13" fmla="*/ 4 h 174"/>
                <a:gd name="T14" fmla="*/ 3 w 88"/>
                <a:gd name="T15" fmla="*/ 5 h 174"/>
                <a:gd name="T16" fmla="*/ 3 w 88"/>
                <a:gd name="T17" fmla="*/ 5 h 174"/>
                <a:gd name="T18" fmla="*/ 3 w 88"/>
                <a:gd name="T19" fmla="*/ 5 h 174"/>
                <a:gd name="T20" fmla="*/ 3 w 88"/>
                <a:gd name="T21" fmla="*/ 5 h 174"/>
                <a:gd name="T22" fmla="*/ 2 w 88"/>
                <a:gd name="T23" fmla="*/ 5 h 174"/>
                <a:gd name="T24" fmla="*/ 2 w 88"/>
                <a:gd name="T25" fmla="*/ 5 h 174"/>
                <a:gd name="T26" fmla="*/ 1 w 88"/>
                <a:gd name="T27" fmla="*/ 5 h 174"/>
                <a:gd name="T28" fmla="*/ 1 w 88"/>
                <a:gd name="T29" fmla="*/ 6 h 174"/>
                <a:gd name="T30" fmla="*/ 1 w 88"/>
                <a:gd name="T31" fmla="*/ 6 h 174"/>
                <a:gd name="T32" fmla="*/ 1 w 88"/>
                <a:gd name="T33" fmla="*/ 6 h 174"/>
                <a:gd name="T34" fmla="*/ 1 w 88"/>
                <a:gd name="T35" fmla="*/ 6 h 174"/>
                <a:gd name="T36" fmla="*/ 1 w 88"/>
                <a:gd name="T37" fmla="*/ 5 h 174"/>
                <a:gd name="T38" fmla="*/ 1 w 88"/>
                <a:gd name="T39" fmla="*/ 5 h 174"/>
                <a:gd name="T40" fmla="*/ 0 w 88"/>
                <a:gd name="T41" fmla="*/ 5 h 174"/>
                <a:gd name="T42" fmla="*/ 0 w 88"/>
                <a:gd name="T43" fmla="*/ 4 h 174"/>
                <a:gd name="T44" fmla="*/ 0 w 88"/>
                <a:gd name="T45" fmla="*/ 3 h 174"/>
                <a:gd name="T46" fmla="*/ 0 w 88"/>
                <a:gd name="T47" fmla="*/ 3 h 174"/>
                <a:gd name="T48" fmla="*/ 0 w 88"/>
                <a:gd name="T49" fmla="*/ 2 h 174"/>
                <a:gd name="T50" fmla="*/ 0 w 88"/>
                <a:gd name="T51" fmla="*/ 2 h 174"/>
                <a:gd name="T52" fmla="*/ 0 w 88"/>
                <a:gd name="T53" fmla="*/ 1 h 174"/>
                <a:gd name="T54" fmla="*/ 0 w 88"/>
                <a:gd name="T55" fmla="*/ 1 h 174"/>
                <a:gd name="T56" fmla="*/ 0 w 88"/>
                <a:gd name="T57" fmla="*/ 0 h 174"/>
                <a:gd name="T58" fmla="*/ 1 w 88"/>
                <a:gd name="T59" fmla="*/ 0 h 17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8"/>
                <a:gd name="T91" fmla="*/ 0 h 174"/>
                <a:gd name="T92" fmla="*/ 88 w 88"/>
                <a:gd name="T93" fmla="*/ 174 h 17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8" h="174">
                  <a:moveTo>
                    <a:pt x="33" y="66"/>
                  </a:moveTo>
                  <a:lnTo>
                    <a:pt x="36" y="75"/>
                  </a:lnTo>
                  <a:lnTo>
                    <a:pt x="43" y="86"/>
                  </a:lnTo>
                  <a:lnTo>
                    <a:pt x="50" y="93"/>
                  </a:lnTo>
                  <a:lnTo>
                    <a:pt x="62" y="101"/>
                  </a:lnTo>
                  <a:lnTo>
                    <a:pt x="74" y="108"/>
                  </a:lnTo>
                  <a:lnTo>
                    <a:pt x="82" y="114"/>
                  </a:lnTo>
                  <a:lnTo>
                    <a:pt x="88" y="124"/>
                  </a:lnTo>
                  <a:lnTo>
                    <a:pt x="88" y="126"/>
                  </a:lnTo>
                  <a:lnTo>
                    <a:pt x="87" y="129"/>
                  </a:lnTo>
                  <a:lnTo>
                    <a:pt x="76" y="132"/>
                  </a:lnTo>
                  <a:lnTo>
                    <a:pt x="60" y="135"/>
                  </a:lnTo>
                  <a:lnTo>
                    <a:pt x="48" y="138"/>
                  </a:lnTo>
                  <a:lnTo>
                    <a:pt x="39" y="143"/>
                  </a:lnTo>
                  <a:lnTo>
                    <a:pt x="33" y="149"/>
                  </a:lnTo>
                  <a:lnTo>
                    <a:pt x="28" y="159"/>
                  </a:lnTo>
                  <a:lnTo>
                    <a:pt x="25" y="174"/>
                  </a:lnTo>
                  <a:lnTo>
                    <a:pt x="24" y="149"/>
                  </a:lnTo>
                  <a:lnTo>
                    <a:pt x="22" y="144"/>
                  </a:lnTo>
                  <a:lnTo>
                    <a:pt x="20" y="137"/>
                  </a:lnTo>
                  <a:lnTo>
                    <a:pt x="13" y="127"/>
                  </a:lnTo>
                  <a:lnTo>
                    <a:pt x="4" y="112"/>
                  </a:lnTo>
                  <a:lnTo>
                    <a:pt x="0" y="92"/>
                  </a:lnTo>
                  <a:lnTo>
                    <a:pt x="0" y="74"/>
                  </a:lnTo>
                  <a:lnTo>
                    <a:pt x="1" y="57"/>
                  </a:lnTo>
                  <a:lnTo>
                    <a:pt x="1" y="53"/>
                  </a:lnTo>
                  <a:lnTo>
                    <a:pt x="3" y="31"/>
                  </a:lnTo>
                  <a:lnTo>
                    <a:pt x="6" y="20"/>
                  </a:lnTo>
                  <a:lnTo>
                    <a:pt x="11" y="9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51" name="Freeform 67"/>
            <p:cNvSpPr>
              <a:spLocks/>
            </p:cNvSpPr>
            <p:nvPr/>
          </p:nvSpPr>
          <p:spPr bwMode="auto">
            <a:xfrm>
              <a:off x="1204" y="1285"/>
              <a:ext cx="14" cy="40"/>
            </a:xfrm>
            <a:custGeom>
              <a:avLst/>
              <a:gdLst>
                <a:gd name="T0" fmla="*/ 2 w 40"/>
                <a:gd name="T1" fmla="*/ 0 h 119"/>
                <a:gd name="T2" fmla="*/ 2 w 40"/>
                <a:gd name="T3" fmla="*/ 0 h 119"/>
                <a:gd name="T4" fmla="*/ 1 w 40"/>
                <a:gd name="T5" fmla="*/ 1 h 119"/>
                <a:gd name="T6" fmla="*/ 1 w 40"/>
                <a:gd name="T7" fmla="*/ 1 h 119"/>
                <a:gd name="T8" fmla="*/ 1 w 40"/>
                <a:gd name="T9" fmla="*/ 2 h 119"/>
                <a:gd name="T10" fmla="*/ 1 w 40"/>
                <a:gd name="T11" fmla="*/ 2 h 119"/>
                <a:gd name="T12" fmla="*/ 1 w 40"/>
                <a:gd name="T13" fmla="*/ 2 h 119"/>
                <a:gd name="T14" fmla="*/ 1 w 40"/>
                <a:gd name="T15" fmla="*/ 3 h 119"/>
                <a:gd name="T16" fmla="*/ 1 w 40"/>
                <a:gd name="T17" fmla="*/ 3 h 119"/>
                <a:gd name="T18" fmla="*/ 1 w 40"/>
                <a:gd name="T19" fmla="*/ 4 h 119"/>
                <a:gd name="T20" fmla="*/ 1 w 40"/>
                <a:gd name="T21" fmla="*/ 4 h 119"/>
                <a:gd name="T22" fmla="*/ 0 w 40"/>
                <a:gd name="T23" fmla="*/ 4 h 119"/>
                <a:gd name="T24" fmla="*/ 0 w 40"/>
                <a:gd name="T25" fmla="*/ 4 h 119"/>
                <a:gd name="T26" fmla="*/ 0 w 40"/>
                <a:gd name="T27" fmla="*/ 3 h 119"/>
                <a:gd name="T28" fmla="*/ 0 w 40"/>
                <a:gd name="T29" fmla="*/ 3 h 119"/>
                <a:gd name="T30" fmla="*/ 0 w 40"/>
                <a:gd name="T31" fmla="*/ 2 h 119"/>
                <a:gd name="T32" fmla="*/ 0 w 40"/>
                <a:gd name="T33" fmla="*/ 2 h 119"/>
                <a:gd name="T34" fmla="*/ 0 w 40"/>
                <a:gd name="T35" fmla="*/ 1 h 119"/>
                <a:gd name="T36" fmla="*/ 0 w 40"/>
                <a:gd name="T37" fmla="*/ 1 h 119"/>
                <a:gd name="T38" fmla="*/ 0 w 40"/>
                <a:gd name="T39" fmla="*/ 0 h 11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0"/>
                <a:gd name="T61" fmla="*/ 0 h 119"/>
                <a:gd name="T62" fmla="*/ 40 w 40"/>
                <a:gd name="T63" fmla="*/ 119 h 11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0" h="119">
                  <a:moveTo>
                    <a:pt x="40" y="0"/>
                  </a:moveTo>
                  <a:lnTo>
                    <a:pt x="36" y="7"/>
                  </a:lnTo>
                  <a:lnTo>
                    <a:pt x="32" y="17"/>
                  </a:lnTo>
                  <a:lnTo>
                    <a:pt x="29" y="31"/>
                  </a:lnTo>
                  <a:lnTo>
                    <a:pt x="27" y="49"/>
                  </a:lnTo>
                  <a:lnTo>
                    <a:pt x="27" y="59"/>
                  </a:lnTo>
                  <a:lnTo>
                    <a:pt x="25" y="74"/>
                  </a:lnTo>
                  <a:lnTo>
                    <a:pt x="25" y="90"/>
                  </a:lnTo>
                  <a:lnTo>
                    <a:pt x="24" y="102"/>
                  </a:lnTo>
                  <a:lnTo>
                    <a:pt x="19" y="119"/>
                  </a:lnTo>
                  <a:lnTo>
                    <a:pt x="12" y="107"/>
                  </a:lnTo>
                  <a:lnTo>
                    <a:pt x="5" y="95"/>
                  </a:lnTo>
                  <a:lnTo>
                    <a:pt x="2" y="84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3"/>
                  </a:lnTo>
                  <a:lnTo>
                    <a:pt x="1" y="38"/>
                  </a:lnTo>
                  <a:lnTo>
                    <a:pt x="2" y="20"/>
                  </a:lnTo>
                  <a:lnTo>
                    <a:pt x="4" y="12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52" name="Freeform 68"/>
            <p:cNvSpPr>
              <a:spLocks/>
            </p:cNvSpPr>
            <p:nvPr/>
          </p:nvSpPr>
          <p:spPr bwMode="auto">
            <a:xfrm>
              <a:off x="1167" y="1289"/>
              <a:ext cx="40" cy="79"/>
            </a:xfrm>
            <a:custGeom>
              <a:avLst/>
              <a:gdLst>
                <a:gd name="T0" fmla="*/ 4 w 121"/>
                <a:gd name="T1" fmla="*/ 0 h 237"/>
                <a:gd name="T2" fmla="*/ 4 w 121"/>
                <a:gd name="T3" fmla="*/ 1 h 237"/>
                <a:gd name="T4" fmla="*/ 4 w 121"/>
                <a:gd name="T5" fmla="*/ 1 h 237"/>
                <a:gd name="T6" fmla="*/ 4 w 121"/>
                <a:gd name="T7" fmla="*/ 1 h 237"/>
                <a:gd name="T8" fmla="*/ 3 w 121"/>
                <a:gd name="T9" fmla="*/ 2 h 237"/>
                <a:gd name="T10" fmla="*/ 3 w 121"/>
                <a:gd name="T11" fmla="*/ 2 h 237"/>
                <a:gd name="T12" fmla="*/ 4 w 121"/>
                <a:gd name="T13" fmla="*/ 3 h 237"/>
                <a:gd name="T14" fmla="*/ 4 w 121"/>
                <a:gd name="T15" fmla="*/ 4 h 237"/>
                <a:gd name="T16" fmla="*/ 4 w 121"/>
                <a:gd name="T17" fmla="*/ 4 h 237"/>
                <a:gd name="T18" fmla="*/ 4 w 121"/>
                <a:gd name="T19" fmla="*/ 5 h 237"/>
                <a:gd name="T20" fmla="*/ 4 w 121"/>
                <a:gd name="T21" fmla="*/ 6 h 237"/>
                <a:gd name="T22" fmla="*/ 4 w 121"/>
                <a:gd name="T23" fmla="*/ 6 h 237"/>
                <a:gd name="T24" fmla="*/ 4 w 121"/>
                <a:gd name="T25" fmla="*/ 7 h 237"/>
                <a:gd name="T26" fmla="*/ 4 w 121"/>
                <a:gd name="T27" fmla="*/ 8 h 237"/>
                <a:gd name="T28" fmla="*/ 4 w 121"/>
                <a:gd name="T29" fmla="*/ 8 h 237"/>
                <a:gd name="T30" fmla="*/ 4 w 121"/>
                <a:gd name="T31" fmla="*/ 9 h 237"/>
                <a:gd name="T32" fmla="*/ 3 w 121"/>
                <a:gd name="T33" fmla="*/ 8 h 237"/>
                <a:gd name="T34" fmla="*/ 3 w 121"/>
                <a:gd name="T35" fmla="*/ 8 h 237"/>
                <a:gd name="T36" fmla="*/ 3 w 121"/>
                <a:gd name="T37" fmla="*/ 7 h 237"/>
                <a:gd name="T38" fmla="*/ 3 w 121"/>
                <a:gd name="T39" fmla="*/ 7 h 237"/>
                <a:gd name="T40" fmla="*/ 2 w 121"/>
                <a:gd name="T41" fmla="*/ 6 h 237"/>
                <a:gd name="T42" fmla="*/ 2 w 121"/>
                <a:gd name="T43" fmla="*/ 6 h 237"/>
                <a:gd name="T44" fmla="*/ 1 w 121"/>
                <a:gd name="T45" fmla="*/ 5 h 237"/>
                <a:gd name="T46" fmla="*/ 1 w 121"/>
                <a:gd name="T47" fmla="*/ 5 h 237"/>
                <a:gd name="T48" fmla="*/ 0 w 121"/>
                <a:gd name="T49" fmla="*/ 5 h 237"/>
                <a:gd name="T50" fmla="*/ 0 w 121"/>
                <a:gd name="T51" fmla="*/ 4 h 237"/>
                <a:gd name="T52" fmla="*/ 0 w 121"/>
                <a:gd name="T53" fmla="*/ 4 h 237"/>
                <a:gd name="T54" fmla="*/ 0 w 121"/>
                <a:gd name="T55" fmla="*/ 3 h 237"/>
                <a:gd name="T56" fmla="*/ 0 w 121"/>
                <a:gd name="T57" fmla="*/ 3 h 237"/>
                <a:gd name="T58" fmla="*/ 0 w 121"/>
                <a:gd name="T59" fmla="*/ 2 h 237"/>
                <a:gd name="T60" fmla="*/ 1 w 121"/>
                <a:gd name="T61" fmla="*/ 2 h 237"/>
                <a:gd name="T62" fmla="*/ 1 w 121"/>
                <a:gd name="T63" fmla="*/ 1 h 237"/>
                <a:gd name="T64" fmla="*/ 1 w 121"/>
                <a:gd name="T65" fmla="*/ 0 h 237"/>
                <a:gd name="T66" fmla="*/ 1 w 121"/>
                <a:gd name="T67" fmla="*/ 0 h 23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1"/>
                <a:gd name="T103" fmla="*/ 0 h 237"/>
                <a:gd name="T104" fmla="*/ 121 w 121"/>
                <a:gd name="T105" fmla="*/ 237 h 23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1" h="237">
                  <a:moveTo>
                    <a:pt x="101" y="0"/>
                  </a:moveTo>
                  <a:lnTo>
                    <a:pt x="100" y="14"/>
                  </a:lnTo>
                  <a:lnTo>
                    <a:pt x="98" y="28"/>
                  </a:lnTo>
                  <a:lnTo>
                    <a:pt x="95" y="46"/>
                  </a:lnTo>
                  <a:lnTo>
                    <a:pt x="94" y="62"/>
                  </a:lnTo>
                  <a:lnTo>
                    <a:pt x="98" y="83"/>
                  </a:lnTo>
                  <a:lnTo>
                    <a:pt x="104" y="101"/>
                  </a:lnTo>
                  <a:lnTo>
                    <a:pt x="110" y="120"/>
                  </a:lnTo>
                  <a:lnTo>
                    <a:pt x="118" y="136"/>
                  </a:lnTo>
                  <a:lnTo>
                    <a:pt x="120" y="153"/>
                  </a:lnTo>
                  <a:lnTo>
                    <a:pt x="121" y="173"/>
                  </a:lnTo>
                  <a:lnTo>
                    <a:pt x="119" y="195"/>
                  </a:lnTo>
                  <a:lnTo>
                    <a:pt x="115" y="211"/>
                  </a:lnTo>
                  <a:lnTo>
                    <a:pt x="108" y="228"/>
                  </a:lnTo>
                  <a:lnTo>
                    <a:pt x="100" y="237"/>
                  </a:lnTo>
                  <a:lnTo>
                    <a:pt x="94" y="225"/>
                  </a:lnTo>
                  <a:lnTo>
                    <a:pt x="89" y="212"/>
                  </a:lnTo>
                  <a:lnTo>
                    <a:pt x="83" y="201"/>
                  </a:lnTo>
                  <a:lnTo>
                    <a:pt x="74" y="189"/>
                  </a:lnTo>
                  <a:lnTo>
                    <a:pt x="62" y="174"/>
                  </a:lnTo>
                  <a:lnTo>
                    <a:pt x="50" y="161"/>
                  </a:lnTo>
                  <a:lnTo>
                    <a:pt x="36" y="146"/>
                  </a:lnTo>
                  <a:lnTo>
                    <a:pt x="23" y="132"/>
                  </a:lnTo>
                  <a:lnTo>
                    <a:pt x="11" y="122"/>
                  </a:lnTo>
                  <a:lnTo>
                    <a:pt x="3" y="111"/>
                  </a:lnTo>
                  <a:lnTo>
                    <a:pt x="0" y="99"/>
                  </a:lnTo>
                  <a:lnTo>
                    <a:pt x="0" y="86"/>
                  </a:lnTo>
                  <a:lnTo>
                    <a:pt x="3" y="74"/>
                  </a:lnTo>
                  <a:lnTo>
                    <a:pt x="10" y="61"/>
                  </a:lnTo>
                  <a:lnTo>
                    <a:pt x="17" y="43"/>
                  </a:lnTo>
                  <a:lnTo>
                    <a:pt x="24" y="27"/>
                  </a:lnTo>
                  <a:lnTo>
                    <a:pt x="30" y="12"/>
                  </a:lnTo>
                  <a:lnTo>
                    <a:pt x="36" y="3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53" name="Freeform 69"/>
            <p:cNvSpPr>
              <a:spLocks/>
            </p:cNvSpPr>
            <p:nvPr/>
          </p:nvSpPr>
          <p:spPr bwMode="auto">
            <a:xfrm>
              <a:off x="1159" y="1176"/>
              <a:ext cx="219" cy="113"/>
            </a:xfrm>
            <a:custGeom>
              <a:avLst/>
              <a:gdLst>
                <a:gd name="T0" fmla="*/ 16 w 659"/>
                <a:gd name="T1" fmla="*/ 1 h 337"/>
                <a:gd name="T2" fmla="*/ 17 w 659"/>
                <a:gd name="T3" fmla="*/ 0 h 337"/>
                <a:gd name="T4" fmla="*/ 17 w 659"/>
                <a:gd name="T5" fmla="*/ 0 h 337"/>
                <a:gd name="T6" fmla="*/ 18 w 659"/>
                <a:gd name="T7" fmla="*/ 0 h 337"/>
                <a:gd name="T8" fmla="*/ 18 w 659"/>
                <a:gd name="T9" fmla="*/ 1 h 337"/>
                <a:gd name="T10" fmla="*/ 19 w 659"/>
                <a:gd name="T11" fmla="*/ 3 h 337"/>
                <a:gd name="T12" fmla="*/ 20 w 659"/>
                <a:gd name="T13" fmla="*/ 4 h 337"/>
                <a:gd name="T14" fmla="*/ 21 w 659"/>
                <a:gd name="T15" fmla="*/ 4 h 337"/>
                <a:gd name="T16" fmla="*/ 22 w 659"/>
                <a:gd name="T17" fmla="*/ 5 h 337"/>
                <a:gd name="T18" fmla="*/ 23 w 659"/>
                <a:gd name="T19" fmla="*/ 6 h 337"/>
                <a:gd name="T20" fmla="*/ 24 w 659"/>
                <a:gd name="T21" fmla="*/ 8 h 337"/>
                <a:gd name="T22" fmla="*/ 24 w 659"/>
                <a:gd name="T23" fmla="*/ 9 h 337"/>
                <a:gd name="T24" fmla="*/ 24 w 659"/>
                <a:gd name="T25" fmla="*/ 11 h 337"/>
                <a:gd name="T26" fmla="*/ 23 w 659"/>
                <a:gd name="T27" fmla="*/ 11 h 337"/>
                <a:gd name="T28" fmla="*/ 22 w 659"/>
                <a:gd name="T29" fmla="*/ 12 h 337"/>
                <a:gd name="T30" fmla="*/ 21 w 659"/>
                <a:gd name="T31" fmla="*/ 12 h 337"/>
                <a:gd name="T32" fmla="*/ 20 w 659"/>
                <a:gd name="T33" fmla="*/ 13 h 337"/>
                <a:gd name="T34" fmla="*/ 19 w 659"/>
                <a:gd name="T35" fmla="*/ 13 h 337"/>
                <a:gd name="T36" fmla="*/ 17 w 659"/>
                <a:gd name="T37" fmla="*/ 12 h 337"/>
                <a:gd name="T38" fmla="*/ 16 w 659"/>
                <a:gd name="T39" fmla="*/ 12 h 337"/>
                <a:gd name="T40" fmla="*/ 15 w 659"/>
                <a:gd name="T41" fmla="*/ 12 h 337"/>
                <a:gd name="T42" fmla="*/ 14 w 659"/>
                <a:gd name="T43" fmla="*/ 12 h 337"/>
                <a:gd name="T44" fmla="*/ 13 w 659"/>
                <a:gd name="T45" fmla="*/ 11 h 337"/>
                <a:gd name="T46" fmla="*/ 11 w 659"/>
                <a:gd name="T47" fmla="*/ 11 h 337"/>
                <a:gd name="T48" fmla="*/ 10 w 659"/>
                <a:gd name="T49" fmla="*/ 11 h 337"/>
                <a:gd name="T50" fmla="*/ 9 w 659"/>
                <a:gd name="T51" fmla="*/ 11 h 337"/>
                <a:gd name="T52" fmla="*/ 8 w 659"/>
                <a:gd name="T53" fmla="*/ 12 h 337"/>
                <a:gd name="T54" fmla="*/ 7 w 659"/>
                <a:gd name="T55" fmla="*/ 12 h 337"/>
                <a:gd name="T56" fmla="*/ 6 w 659"/>
                <a:gd name="T57" fmla="*/ 12 h 337"/>
                <a:gd name="T58" fmla="*/ 5 w 659"/>
                <a:gd name="T59" fmla="*/ 13 h 337"/>
                <a:gd name="T60" fmla="*/ 5 w 659"/>
                <a:gd name="T61" fmla="*/ 13 h 337"/>
                <a:gd name="T62" fmla="*/ 3 w 659"/>
                <a:gd name="T63" fmla="*/ 12 h 337"/>
                <a:gd name="T64" fmla="*/ 2 w 659"/>
                <a:gd name="T65" fmla="*/ 11 h 337"/>
                <a:gd name="T66" fmla="*/ 2 w 659"/>
                <a:gd name="T67" fmla="*/ 10 h 337"/>
                <a:gd name="T68" fmla="*/ 1 w 659"/>
                <a:gd name="T69" fmla="*/ 8 h 337"/>
                <a:gd name="T70" fmla="*/ 0 w 659"/>
                <a:gd name="T71" fmla="*/ 7 h 337"/>
                <a:gd name="T72" fmla="*/ 0 w 659"/>
                <a:gd name="T73" fmla="*/ 6 h 337"/>
                <a:gd name="T74" fmla="*/ 0 w 659"/>
                <a:gd name="T75" fmla="*/ 5 h 337"/>
                <a:gd name="T76" fmla="*/ 1 w 659"/>
                <a:gd name="T77" fmla="*/ 4 h 337"/>
                <a:gd name="T78" fmla="*/ 2 w 659"/>
                <a:gd name="T79" fmla="*/ 3 h 337"/>
                <a:gd name="T80" fmla="*/ 2 w 659"/>
                <a:gd name="T81" fmla="*/ 2 h 337"/>
                <a:gd name="T82" fmla="*/ 4 w 659"/>
                <a:gd name="T83" fmla="*/ 2 h 337"/>
                <a:gd name="T84" fmla="*/ 5 w 659"/>
                <a:gd name="T85" fmla="*/ 2 h 337"/>
                <a:gd name="T86" fmla="*/ 8 w 659"/>
                <a:gd name="T87" fmla="*/ 2 h 337"/>
                <a:gd name="T88" fmla="*/ 10 w 659"/>
                <a:gd name="T89" fmla="*/ 2 h 337"/>
                <a:gd name="T90" fmla="*/ 12 w 659"/>
                <a:gd name="T91" fmla="*/ 2 h 337"/>
                <a:gd name="T92" fmla="*/ 14 w 659"/>
                <a:gd name="T93" fmla="*/ 1 h 337"/>
                <a:gd name="T94" fmla="*/ 15 w 659"/>
                <a:gd name="T95" fmla="*/ 1 h 33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59"/>
                <a:gd name="T145" fmla="*/ 0 h 337"/>
                <a:gd name="T146" fmla="*/ 659 w 659"/>
                <a:gd name="T147" fmla="*/ 337 h 33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59" h="337">
                  <a:moveTo>
                    <a:pt x="407" y="15"/>
                  </a:moveTo>
                  <a:lnTo>
                    <a:pt x="422" y="14"/>
                  </a:lnTo>
                  <a:lnTo>
                    <a:pt x="434" y="10"/>
                  </a:lnTo>
                  <a:lnTo>
                    <a:pt x="447" y="3"/>
                  </a:lnTo>
                  <a:lnTo>
                    <a:pt x="458" y="0"/>
                  </a:lnTo>
                  <a:lnTo>
                    <a:pt x="469" y="0"/>
                  </a:lnTo>
                  <a:lnTo>
                    <a:pt x="480" y="3"/>
                  </a:lnTo>
                  <a:lnTo>
                    <a:pt x="489" y="8"/>
                  </a:lnTo>
                  <a:lnTo>
                    <a:pt x="497" y="20"/>
                  </a:lnTo>
                  <a:lnTo>
                    <a:pt x="503" y="38"/>
                  </a:lnTo>
                  <a:lnTo>
                    <a:pt x="512" y="62"/>
                  </a:lnTo>
                  <a:lnTo>
                    <a:pt x="520" y="76"/>
                  </a:lnTo>
                  <a:lnTo>
                    <a:pt x="527" y="89"/>
                  </a:lnTo>
                  <a:lnTo>
                    <a:pt x="533" y="94"/>
                  </a:lnTo>
                  <a:lnTo>
                    <a:pt x="543" y="100"/>
                  </a:lnTo>
                  <a:lnTo>
                    <a:pt x="560" y="107"/>
                  </a:lnTo>
                  <a:lnTo>
                    <a:pt x="582" y="118"/>
                  </a:lnTo>
                  <a:lnTo>
                    <a:pt x="603" y="131"/>
                  </a:lnTo>
                  <a:lnTo>
                    <a:pt x="619" y="143"/>
                  </a:lnTo>
                  <a:lnTo>
                    <a:pt x="636" y="162"/>
                  </a:lnTo>
                  <a:lnTo>
                    <a:pt x="649" y="181"/>
                  </a:lnTo>
                  <a:lnTo>
                    <a:pt x="656" y="204"/>
                  </a:lnTo>
                  <a:lnTo>
                    <a:pt x="659" y="226"/>
                  </a:lnTo>
                  <a:lnTo>
                    <a:pt x="658" y="249"/>
                  </a:lnTo>
                  <a:lnTo>
                    <a:pt x="655" y="265"/>
                  </a:lnTo>
                  <a:lnTo>
                    <a:pt x="647" y="279"/>
                  </a:lnTo>
                  <a:lnTo>
                    <a:pt x="637" y="292"/>
                  </a:lnTo>
                  <a:lnTo>
                    <a:pt x="623" y="300"/>
                  </a:lnTo>
                  <a:lnTo>
                    <a:pt x="606" y="307"/>
                  </a:lnTo>
                  <a:lnTo>
                    <a:pt x="590" y="310"/>
                  </a:lnTo>
                  <a:lnTo>
                    <a:pt x="579" y="314"/>
                  </a:lnTo>
                  <a:lnTo>
                    <a:pt x="569" y="319"/>
                  </a:lnTo>
                  <a:lnTo>
                    <a:pt x="557" y="328"/>
                  </a:lnTo>
                  <a:lnTo>
                    <a:pt x="546" y="333"/>
                  </a:lnTo>
                  <a:lnTo>
                    <a:pt x="533" y="337"/>
                  </a:lnTo>
                  <a:lnTo>
                    <a:pt x="518" y="335"/>
                  </a:lnTo>
                  <a:lnTo>
                    <a:pt x="495" y="329"/>
                  </a:lnTo>
                  <a:lnTo>
                    <a:pt x="468" y="322"/>
                  </a:lnTo>
                  <a:lnTo>
                    <a:pt x="454" y="320"/>
                  </a:lnTo>
                  <a:lnTo>
                    <a:pt x="439" y="320"/>
                  </a:lnTo>
                  <a:lnTo>
                    <a:pt x="423" y="322"/>
                  </a:lnTo>
                  <a:lnTo>
                    <a:pt x="408" y="320"/>
                  </a:lnTo>
                  <a:lnTo>
                    <a:pt x="393" y="315"/>
                  </a:lnTo>
                  <a:lnTo>
                    <a:pt x="371" y="308"/>
                  </a:lnTo>
                  <a:lnTo>
                    <a:pt x="355" y="305"/>
                  </a:lnTo>
                  <a:lnTo>
                    <a:pt x="340" y="300"/>
                  </a:lnTo>
                  <a:lnTo>
                    <a:pt x="328" y="296"/>
                  </a:lnTo>
                  <a:lnTo>
                    <a:pt x="309" y="289"/>
                  </a:lnTo>
                  <a:lnTo>
                    <a:pt x="295" y="286"/>
                  </a:lnTo>
                  <a:lnTo>
                    <a:pt x="277" y="286"/>
                  </a:lnTo>
                  <a:lnTo>
                    <a:pt x="262" y="288"/>
                  </a:lnTo>
                  <a:lnTo>
                    <a:pt x="249" y="295"/>
                  </a:lnTo>
                  <a:lnTo>
                    <a:pt x="231" y="304"/>
                  </a:lnTo>
                  <a:lnTo>
                    <a:pt x="215" y="311"/>
                  </a:lnTo>
                  <a:lnTo>
                    <a:pt x="201" y="316"/>
                  </a:lnTo>
                  <a:lnTo>
                    <a:pt x="190" y="320"/>
                  </a:lnTo>
                  <a:lnTo>
                    <a:pt x="177" y="324"/>
                  </a:lnTo>
                  <a:lnTo>
                    <a:pt x="161" y="330"/>
                  </a:lnTo>
                  <a:lnTo>
                    <a:pt x="153" y="334"/>
                  </a:lnTo>
                  <a:lnTo>
                    <a:pt x="141" y="337"/>
                  </a:lnTo>
                  <a:lnTo>
                    <a:pt x="126" y="337"/>
                  </a:lnTo>
                  <a:lnTo>
                    <a:pt x="109" y="332"/>
                  </a:lnTo>
                  <a:lnTo>
                    <a:pt x="92" y="326"/>
                  </a:lnTo>
                  <a:lnTo>
                    <a:pt x="75" y="315"/>
                  </a:lnTo>
                  <a:lnTo>
                    <a:pt x="62" y="303"/>
                  </a:lnTo>
                  <a:lnTo>
                    <a:pt x="50" y="286"/>
                  </a:lnTo>
                  <a:lnTo>
                    <a:pt x="43" y="273"/>
                  </a:lnTo>
                  <a:lnTo>
                    <a:pt x="36" y="247"/>
                  </a:lnTo>
                  <a:lnTo>
                    <a:pt x="30" y="227"/>
                  </a:lnTo>
                  <a:lnTo>
                    <a:pt x="21" y="207"/>
                  </a:lnTo>
                  <a:lnTo>
                    <a:pt x="11" y="189"/>
                  </a:lnTo>
                  <a:lnTo>
                    <a:pt x="3" y="174"/>
                  </a:lnTo>
                  <a:lnTo>
                    <a:pt x="0" y="158"/>
                  </a:lnTo>
                  <a:lnTo>
                    <a:pt x="1" y="143"/>
                  </a:lnTo>
                  <a:lnTo>
                    <a:pt x="4" y="130"/>
                  </a:lnTo>
                  <a:lnTo>
                    <a:pt x="13" y="115"/>
                  </a:lnTo>
                  <a:lnTo>
                    <a:pt x="23" y="100"/>
                  </a:lnTo>
                  <a:lnTo>
                    <a:pt x="35" y="87"/>
                  </a:lnTo>
                  <a:lnTo>
                    <a:pt x="47" y="78"/>
                  </a:lnTo>
                  <a:lnTo>
                    <a:pt x="56" y="67"/>
                  </a:lnTo>
                  <a:lnTo>
                    <a:pt x="64" y="59"/>
                  </a:lnTo>
                  <a:lnTo>
                    <a:pt x="80" y="52"/>
                  </a:lnTo>
                  <a:lnTo>
                    <a:pt x="97" y="49"/>
                  </a:lnTo>
                  <a:lnTo>
                    <a:pt x="115" y="48"/>
                  </a:lnTo>
                  <a:lnTo>
                    <a:pt x="144" y="50"/>
                  </a:lnTo>
                  <a:lnTo>
                    <a:pt x="183" y="56"/>
                  </a:lnTo>
                  <a:lnTo>
                    <a:pt x="223" y="60"/>
                  </a:lnTo>
                  <a:lnTo>
                    <a:pt x="246" y="60"/>
                  </a:lnTo>
                  <a:lnTo>
                    <a:pt x="277" y="57"/>
                  </a:lnTo>
                  <a:lnTo>
                    <a:pt x="305" y="51"/>
                  </a:lnTo>
                  <a:lnTo>
                    <a:pt x="330" y="45"/>
                  </a:lnTo>
                  <a:lnTo>
                    <a:pt x="350" y="39"/>
                  </a:lnTo>
                  <a:lnTo>
                    <a:pt x="370" y="31"/>
                  </a:lnTo>
                  <a:lnTo>
                    <a:pt x="387" y="23"/>
                  </a:lnTo>
                  <a:lnTo>
                    <a:pt x="398" y="18"/>
                  </a:lnTo>
                  <a:lnTo>
                    <a:pt x="407" y="15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54" name="Freeform 70"/>
            <p:cNvSpPr>
              <a:spLocks/>
            </p:cNvSpPr>
            <p:nvPr/>
          </p:nvSpPr>
          <p:spPr bwMode="auto">
            <a:xfrm>
              <a:off x="1008" y="1141"/>
              <a:ext cx="286" cy="157"/>
            </a:xfrm>
            <a:custGeom>
              <a:avLst/>
              <a:gdLst>
                <a:gd name="T0" fmla="*/ 21 w 859"/>
                <a:gd name="T1" fmla="*/ 17 h 471"/>
                <a:gd name="T2" fmla="*/ 21 w 859"/>
                <a:gd name="T3" fmla="*/ 17 h 471"/>
                <a:gd name="T4" fmla="*/ 20 w 859"/>
                <a:gd name="T5" fmla="*/ 17 h 471"/>
                <a:gd name="T6" fmla="*/ 19 w 859"/>
                <a:gd name="T7" fmla="*/ 17 h 471"/>
                <a:gd name="T8" fmla="*/ 19 w 859"/>
                <a:gd name="T9" fmla="*/ 16 h 471"/>
                <a:gd name="T10" fmla="*/ 18 w 859"/>
                <a:gd name="T11" fmla="*/ 16 h 471"/>
                <a:gd name="T12" fmla="*/ 17 w 859"/>
                <a:gd name="T13" fmla="*/ 16 h 471"/>
                <a:gd name="T14" fmla="*/ 16 w 859"/>
                <a:gd name="T15" fmla="*/ 16 h 471"/>
                <a:gd name="T16" fmla="*/ 15 w 859"/>
                <a:gd name="T17" fmla="*/ 16 h 471"/>
                <a:gd name="T18" fmla="*/ 14 w 859"/>
                <a:gd name="T19" fmla="*/ 17 h 471"/>
                <a:gd name="T20" fmla="*/ 12 w 859"/>
                <a:gd name="T21" fmla="*/ 16 h 471"/>
                <a:gd name="T22" fmla="*/ 10 w 859"/>
                <a:gd name="T23" fmla="*/ 16 h 471"/>
                <a:gd name="T24" fmla="*/ 9 w 859"/>
                <a:gd name="T25" fmla="*/ 16 h 471"/>
                <a:gd name="T26" fmla="*/ 8 w 859"/>
                <a:gd name="T27" fmla="*/ 15 h 471"/>
                <a:gd name="T28" fmla="*/ 6 w 859"/>
                <a:gd name="T29" fmla="*/ 14 h 471"/>
                <a:gd name="T30" fmla="*/ 5 w 859"/>
                <a:gd name="T31" fmla="*/ 14 h 471"/>
                <a:gd name="T32" fmla="*/ 4 w 859"/>
                <a:gd name="T33" fmla="*/ 13 h 471"/>
                <a:gd name="T34" fmla="*/ 2 w 859"/>
                <a:gd name="T35" fmla="*/ 12 h 471"/>
                <a:gd name="T36" fmla="*/ 1 w 859"/>
                <a:gd name="T37" fmla="*/ 11 h 471"/>
                <a:gd name="T38" fmla="*/ 0 w 859"/>
                <a:gd name="T39" fmla="*/ 10 h 471"/>
                <a:gd name="T40" fmla="*/ 0 w 859"/>
                <a:gd name="T41" fmla="*/ 8 h 471"/>
                <a:gd name="T42" fmla="*/ 0 w 859"/>
                <a:gd name="T43" fmla="*/ 7 h 471"/>
                <a:gd name="T44" fmla="*/ 1 w 859"/>
                <a:gd name="T45" fmla="*/ 6 h 471"/>
                <a:gd name="T46" fmla="*/ 2 w 859"/>
                <a:gd name="T47" fmla="*/ 5 h 471"/>
                <a:gd name="T48" fmla="*/ 4 w 859"/>
                <a:gd name="T49" fmla="*/ 4 h 471"/>
                <a:gd name="T50" fmla="*/ 6 w 859"/>
                <a:gd name="T51" fmla="*/ 3 h 471"/>
                <a:gd name="T52" fmla="*/ 8 w 859"/>
                <a:gd name="T53" fmla="*/ 2 h 471"/>
                <a:gd name="T54" fmla="*/ 9 w 859"/>
                <a:gd name="T55" fmla="*/ 1 h 471"/>
                <a:gd name="T56" fmla="*/ 11 w 859"/>
                <a:gd name="T57" fmla="*/ 0 h 471"/>
                <a:gd name="T58" fmla="*/ 14 w 859"/>
                <a:gd name="T59" fmla="*/ 0 h 471"/>
                <a:gd name="T60" fmla="*/ 16 w 859"/>
                <a:gd name="T61" fmla="*/ 0 h 471"/>
                <a:gd name="T62" fmla="*/ 18 w 859"/>
                <a:gd name="T63" fmla="*/ 0 h 471"/>
                <a:gd name="T64" fmla="*/ 20 w 859"/>
                <a:gd name="T65" fmla="*/ 1 h 471"/>
                <a:gd name="T66" fmla="*/ 23 w 859"/>
                <a:gd name="T67" fmla="*/ 2 h 471"/>
                <a:gd name="T68" fmla="*/ 24 w 859"/>
                <a:gd name="T69" fmla="*/ 2 h 471"/>
                <a:gd name="T70" fmla="*/ 26 w 859"/>
                <a:gd name="T71" fmla="*/ 1 h 471"/>
                <a:gd name="T72" fmla="*/ 28 w 859"/>
                <a:gd name="T73" fmla="*/ 2 h 471"/>
                <a:gd name="T74" fmla="*/ 29 w 859"/>
                <a:gd name="T75" fmla="*/ 2 h 471"/>
                <a:gd name="T76" fmla="*/ 32 w 859"/>
                <a:gd name="T77" fmla="*/ 4 h 471"/>
                <a:gd name="T78" fmla="*/ 32 w 859"/>
                <a:gd name="T79" fmla="*/ 4 h 471"/>
                <a:gd name="T80" fmla="*/ 31 w 859"/>
                <a:gd name="T81" fmla="*/ 5 h 471"/>
                <a:gd name="T82" fmla="*/ 30 w 859"/>
                <a:gd name="T83" fmla="*/ 5 h 471"/>
                <a:gd name="T84" fmla="*/ 28 w 859"/>
                <a:gd name="T85" fmla="*/ 6 h 471"/>
                <a:gd name="T86" fmla="*/ 26 w 859"/>
                <a:gd name="T87" fmla="*/ 6 h 471"/>
                <a:gd name="T88" fmla="*/ 23 w 859"/>
                <a:gd name="T89" fmla="*/ 6 h 471"/>
                <a:gd name="T90" fmla="*/ 21 w 859"/>
                <a:gd name="T91" fmla="*/ 6 h 471"/>
                <a:gd name="T92" fmla="*/ 20 w 859"/>
                <a:gd name="T93" fmla="*/ 6 h 471"/>
                <a:gd name="T94" fmla="*/ 19 w 859"/>
                <a:gd name="T95" fmla="*/ 6 h 471"/>
                <a:gd name="T96" fmla="*/ 18 w 859"/>
                <a:gd name="T97" fmla="*/ 7 h 471"/>
                <a:gd name="T98" fmla="*/ 17 w 859"/>
                <a:gd name="T99" fmla="*/ 8 h 471"/>
                <a:gd name="T100" fmla="*/ 17 w 859"/>
                <a:gd name="T101" fmla="*/ 9 h 471"/>
                <a:gd name="T102" fmla="*/ 17 w 859"/>
                <a:gd name="T103" fmla="*/ 10 h 471"/>
                <a:gd name="T104" fmla="*/ 17 w 859"/>
                <a:gd name="T105" fmla="*/ 12 h 471"/>
                <a:gd name="T106" fmla="*/ 18 w 859"/>
                <a:gd name="T107" fmla="*/ 13 h 471"/>
                <a:gd name="T108" fmla="*/ 19 w 859"/>
                <a:gd name="T109" fmla="*/ 15 h 471"/>
                <a:gd name="T110" fmla="*/ 19 w 859"/>
                <a:gd name="T111" fmla="*/ 16 h 471"/>
                <a:gd name="T112" fmla="*/ 21 w 859"/>
                <a:gd name="T113" fmla="*/ 16 h 47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9"/>
                <a:gd name="T172" fmla="*/ 0 h 471"/>
                <a:gd name="T173" fmla="*/ 859 w 859"/>
                <a:gd name="T174" fmla="*/ 471 h 47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9" h="471">
                  <a:moveTo>
                    <a:pt x="578" y="443"/>
                  </a:moveTo>
                  <a:lnTo>
                    <a:pt x="577" y="457"/>
                  </a:lnTo>
                  <a:lnTo>
                    <a:pt x="574" y="471"/>
                  </a:lnTo>
                  <a:lnTo>
                    <a:pt x="554" y="468"/>
                  </a:lnTo>
                  <a:lnTo>
                    <a:pt x="535" y="462"/>
                  </a:lnTo>
                  <a:lnTo>
                    <a:pt x="521" y="454"/>
                  </a:lnTo>
                  <a:lnTo>
                    <a:pt x="512" y="446"/>
                  </a:lnTo>
                  <a:lnTo>
                    <a:pt x="506" y="440"/>
                  </a:lnTo>
                  <a:lnTo>
                    <a:pt x="499" y="437"/>
                  </a:lnTo>
                  <a:lnTo>
                    <a:pt x="486" y="436"/>
                  </a:lnTo>
                  <a:lnTo>
                    <a:pt x="471" y="438"/>
                  </a:lnTo>
                  <a:lnTo>
                    <a:pt x="447" y="436"/>
                  </a:lnTo>
                  <a:lnTo>
                    <a:pt x="433" y="438"/>
                  </a:lnTo>
                  <a:lnTo>
                    <a:pt x="423" y="439"/>
                  </a:lnTo>
                  <a:lnTo>
                    <a:pt x="410" y="443"/>
                  </a:lnTo>
                  <a:lnTo>
                    <a:pt x="393" y="446"/>
                  </a:lnTo>
                  <a:lnTo>
                    <a:pt x="375" y="447"/>
                  </a:lnTo>
                  <a:lnTo>
                    <a:pt x="348" y="444"/>
                  </a:lnTo>
                  <a:lnTo>
                    <a:pt x="321" y="438"/>
                  </a:lnTo>
                  <a:lnTo>
                    <a:pt x="297" y="433"/>
                  </a:lnTo>
                  <a:lnTo>
                    <a:pt x="274" y="428"/>
                  </a:lnTo>
                  <a:lnTo>
                    <a:pt x="262" y="425"/>
                  </a:lnTo>
                  <a:lnTo>
                    <a:pt x="246" y="420"/>
                  </a:lnTo>
                  <a:lnTo>
                    <a:pt x="227" y="412"/>
                  </a:lnTo>
                  <a:lnTo>
                    <a:pt x="209" y="406"/>
                  </a:lnTo>
                  <a:lnTo>
                    <a:pt x="188" y="400"/>
                  </a:lnTo>
                  <a:lnTo>
                    <a:pt x="167" y="391"/>
                  </a:lnTo>
                  <a:lnTo>
                    <a:pt x="154" y="382"/>
                  </a:lnTo>
                  <a:lnTo>
                    <a:pt x="141" y="371"/>
                  </a:lnTo>
                  <a:lnTo>
                    <a:pt x="124" y="355"/>
                  </a:lnTo>
                  <a:lnTo>
                    <a:pt x="106" y="340"/>
                  </a:lnTo>
                  <a:lnTo>
                    <a:pt x="86" y="330"/>
                  </a:lnTo>
                  <a:lnTo>
                    <a:pt x="63" y="321"/>
                  </a:lnTo>
                  <a:lnTo>
                    <a:pt x="41" y="311"/>
                  </a:lnTo>
                  <a:lnTo>
                    <a:pt x="25" y="301"/>
                  </a:lnTo>
                  <a:lnTo>
                    <a:pt x="14" y="287"/>
                  </a:lnTo>
                  <a:lnTo>
                    <a:pt x="5" y="270"/>
                  </a:lnTo>
                  <a:lnTo>
                    <a:pt x="0" y="247"/>
                  </a:lnTo>
                  <a:lnTo>
                    <a:pt x="1" y="221"/>
                  </a:lnTo>
                  <a:lnTo>
                    <a:pt x="4" y="198"/>
                  </a:lnTo>
                  <a:lnTo>
                    <a:pt x="12" y="177"/>
                  </a:lnTo>
                  <a:lnTo>
                    <a:pt x="22" y="158"/>
                  </a:lnTo>
                  <a:lnTo>
                    <a:pt x="35" y="141"/>
                  </a:lnTo>
                  <a:lnTo>
                    <a:pt x="53" y="125"/>
                  </a:lnTo>
                  <a:lnTo>
                    <a:pt x="75" y="112"/>
                  </a:lnTo>
                  <a:lnTo>
                    <a:pt x="97" y="105"/>
                  </a:lnTo>
                  <a:lnTo>
                    <a:pt x="127" y="96"/>
                  </a:lnTo>
                  <a:lnTo>
                    <a:pt x="159" y="88"/>
                  </a:lnTo>
                  <a:lnTo>
                    <a:pt x="184" y="78"/>
                  </a:lnTo>
                  <a:lnTo>
                    <a:pt x="208" y="67"/>
                  </a:lnTo>
                  <a:lnTo>
                    <a:pt x="229" y="53"/>
                  </a:lnTo>
                  <a:lnTo>
                    <a:pt x="255" y="33"/>
                  </a:lnTo>
                  <a:lnTo>
                    <a:pt x="278" y="19"/>
                  </a:lnTo>
                  <a:lnTo>
                    <a:pt x="305" y="9"/>
                  </a:lnTo>
                  <a:lnTo>
                    <a:pt x="333" y="2"/>
                  </a:lnTo>
                  <a:lnTo>
                    <a:pt x="367" y="0"/>
                  </a:lnTo>
                  <a:lnTo>
                    <a:pt x="395" y="0"/>
                  </a:lnTo>
                  <a:lnTo>
                    <a:pt x="434" y="5"/>
                  </a:lnTo>
                  <a:lnTo>
                    <a:pt x="466" y="10"/>
                  </a:lnTo>
                  <a:lnTo>
                    <a:pt x="493" y="12"/>
                  </a:lnTo>
                  <a:lnTo>
                    <a:pt x="518" y="13"/>
                  </a:lnTo>
                  <a:lnTo>
                    <a:pt x="540" y="18"/>
                  </a:lnTo>
                  <a:lnTo>
                    <a:pt x="577" y="32"/>
                  </a:lnTo>
                  <a:lnTo>
                    <a:pt x="611" y="42"/>
                  </a:lnTo>
                  <a:lnTo>
                    <a:pt x="638" y="46"/>
                  </a:lnTo>
                  <a:lnTo>
                    <a:pt x="660" y="46"/>
                  </a:lnTo>
                  <a:lnTo>
                    <a:pt x="687" y="41"/>
                  </a:lnTo>
                  <a:lnTo>
                    <a:pt x="709" y="38"/>
                  </a:lnTo>
                  <a:lnTo>
                    <a:pt x="729" y="38"/>
                  </a:lnTo>
                  <a:lnTo>
                    <a:pt x="750" y="42"/>
                  </a:lnTo>
                  <a:lnTo>
                    <a:pt x="768" y="49"/>
                  </a:lnTo>
                  <a:lnTo>
                    <a:pt x="794" y="62"/>
                  </a:lnTo>
                  <a:lnTo>
                    <a:pt x="837" y="89"/>
                  </a:lnTo>
                  <a:lnTo>
                    <a:pt x="854" y="105"/>
                  </a:lnTo>
                  <a:lnTo>
                    <a:pt x="859" y="113"/>
                  </a:lnTo>
                  <a:lnTo>
                    <a:pt x="859" y="121"/>
                  </a:lnTo>
                  <a:lnTo>
                    <a:pt x="850" y="124"/>
                  </a:lnTo>
                  <a:lnTo>
                    <a:pt x="839" y="129"/>
                  </a:lnTo>
                  <a:lnTo>
                    <a:pt x="822" y="137"/>
                  </a:lnTo>
                  <a:lnTo>
                    <a:pt x="802" y="145"/>
                  </a:lnTo>
                  <a:lnTo>
                    <a:pt x="782" y="151"/>
                  </a:lnTo>
                  <a:lnTo>
                    <a:pt x="757" y="157"/>
                  </a:lnTo>
                  <a:lnTo>
                    <a:pt x="729" y="163"/>
                  </a:lnTo>
                  <a:lnTo>
                    <a:pt x="698" y="166"/>
                  </a:lnTo>
                  <a:lnTo>
                    <a:pt x="675" y="166"/>
                  </a:lnTo>
                  <a:lnTo>
                    <a:pt x="635" y="162"/>
                  </a:lnTo>
                  <a:lnTo>
                    <a:pt x="596" y="156"/>
                  </a:lnTo>
                  <a:lnTo>
                    <a:pt x="567" y="154"/>
                  </a:lnTo>
                  <a:lnTo>
                    <a:pt x="549" y="155"/>
                  </a:lnTo>
                  <a:lnTo>
                    <a:pt x="532" y="158"/>
                  </a:lnTo>
                  <a:lnTo>
                    <a:pt x="516" y="165"/>
                  </a:lnTo>
                  <a:lnTo>
                    <a:pt x="508" y="173"/>
                  </a:lnTo>
                  <a:lnTo>
                    <a:pt x="499" y="184"/>
                  </a:lnTo>
                  <a:lnTo>
                    <a:pt x="487" y="193"/>
                  </a:lnTo>
                  <a:lnTo>
                    <a:pt x="475" y="206"/>
                  </a:lnTo>
                  <a:lnTo>
                    <a:pt x="465" y="221"/>
                  </a:lnTo>
                  <a:lnTo>
                    <a:pt x="456" y="236"/>
                  </a:lnTo>
                  <a:lnTo>
                    <a:pt x="453" y="249"/>
                  </a:lnTo>
                  <a:lnTo>
                    <a:pt x="452" y="264"/>
                  </a:lnTo>
                  <a:lnTo>
                    <a:pt x="455" y="280"/>
                  </a:lnTo>
                  <a:lnTo>
                    <a:pt x="463" y="295"/>
                  </a:lnTo>
                  <a:lnTo>
                    <a:pt x="473" y="313"/>
                  </a:lnTo>
                  <a:lnTo>
                    <a:pt x="482" y="333"/>
                  </a:lnTo>
                  <a:lnTo>
                    <a:pt x="488" y="353"/>
                  </a:lnTo>
                  <a:lnTo>
                    <a:pt x="495" y="379"/>
                  </a:lnTo>
                  <a:lnTo>
                    <a:pt x="502" y="392"/>
                  </a:lnTo>
                  <a:lnTo>
                    <a:pt x="514" y="409"/>
                  </a:lnTo>
                  <a:lnTo>
                    <a:pt x="527" y="421"/>
                  </a:lnTo>
                  <a:lnTo>
                    <a:pt x="544" y="432"/>
                  </a:lnTo>
                  <a:lnTo>
                    <a:pt x="561" y="438"/>
                  </a:lnTo>
                  <a:lnTo>
                    <a:pt x="578" y="443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55" name="Freeform 71"/>
            <p:cNvSpPr>
              <a:spLocks/>
            </p:cNvSpPr>
            <p:nvPr/>
          </p:nvSpPr>
          <p:spPr bwMode="auto">
            <a:xfrm>
              <a:off x="905" y="1195"/>
              <a:ext cx="159" cy="103"/>
            </a:xfrm>
            <a:custGeom>
              <a:avLst/>
              <a:gdLst>
                <a:gd name="T0" fmla="*/ 11 w 478"/>
                <a:gd name="T1" fmla="*/ 0 h 310"/>
                <a:gd name="T2" fmla="*/ 10 w 478"/>
                <a:gd name="T3" fmla="*/ 0 h 310"/>
                <a:gd name="T4" fmla="*/ 9 w 478"/>
                <a:gd name="T5" fmla="*/ 0 h 310"/>
                <a:gd name="T6" fmla="*/ 8 w 478"/>
                <a:gd name="T7" fmla="*/ 0 h 310"/>
                <a:gd name="T8" fmla="*/ 7 w 478"/>
                <a:gd name="T9" fmla="*/ 1 h 310"/>
                <a:gd name="T10" fmla="*/ 6 w 478"/>
                <a:gd name="T11" fmla="*/ 2 h 310"/>
                <a:gd name="T12" fmla="*/ 5 w 478"/>
                <a:gd name="T13" fmla="*/ 3 h 310"/>
                <a:gd name="T14" fmla="*/ 4 w 478"/>
                <a:gd name="T15" fmla="*/ 3 h 310"/>
                <a:gd name="T16" fmla="*/ 2 w 478"/>
                <a:gd name="T17" fmla="*/ 3 h 310"/>
                <a:gd name="T18" fmla="*/ 1 w 478"/>
                <a:gd name="T19" fmla="*/ 3 h 310"/>
                <a:gd name="T20" fmla="*/ 1 w 478"/>
                <a:gd name="T21" fmla="*/ 4 h 310"/>
                <a:gd name="T22" fmla="*/ 1 w 478"/>
                <a:gd name="T23" fmla="*/ 5 h 310"/>
                <a:gd name="T24" fmla="*/ 0 w 478"/>
                <a:gd name="T25" fmla="*/ 6 h 310"/>
                <a:gd name="T26" fmla="*/ 0 w 478"/>
                <a:gd name="T27" fmla="*/ 7 h 310"/>
                <a:gd name="T28" fmla="*/ 0 w 478"/>
                <a:gd name="T29" fmla="*/ 8 h 310"/>
                <a:gd name="T30" fmla="*/ 1 w 478"/>
                <a:gd name="T31" fmla="*/ 8 h 310"/>
                <a:gd name="T32" fmla="*/ 2 w 478"/>
                <a:gd name="T33" fmla="*/ 9 h 310"/>
                <a:gd name="T34" fmla="*/ 3 w 478"/>
                <a:gd name="T35" fmla="*/ 10 h 310"/>
                <a:gd name="T36" fmla="*/ 4 w 478"/>
                <a:gd name="T37" fmla="*/ 11 h 310"/>
                <a:gd name="T38" fmla="*/ 5 w 478"/>
                <a:gd name="T39" fmla="*/ 11 h 310"/>
                <a:gd name="T40" fmla="*/ 6 w 478"/>
                <a:gd name="T41" fmla="*/ 11 h 310"/>
                <a:gd name="T42" fmla="*/ 7 w 478"/>
                <a:gd name="T43" fmla="*/ 11 h 310"/>
                <a:gd name="T44" fmla="*/ 8 w 478"/>
                <a:gd name="T45" fmla="*/ 11 h 310"/>
                <a:gd name="T46" fmla="*/ 9 w 478"/>
                <a:gd name="T47" fmla="*/ 11 h 310"/>
                <a:gd name="T48" fmla="*/ 10 w 478"/>
                <a:gd name="T49" fmla="*/ 10 h 310"/>
                <a:gd name="T50" fmla="*/ 11 w 478"/>
                <a:gd name="T51" fmla="*/ 10 h 310"/>
                <a:gd name="T52" fmla="*/ 11 w 478"/>
                <a:gd name="T53" fmla="*/ 10 h 310"/>
                <a:gd name="T54" fmla="*/ 12 w 478"/>
                <a:gd name="T55" fmla="*/ 10 h 310"/>
                <a:gd name="T56" fmla="*/ 13 w 478"/>
                <a:gd name="T57" fmla="*/ 10 h 310"/>
                <a:gd name="T58" fmla="*/ 14 w 478"/>
                <a:gd name="T59" fmla="*/ 10 h 310"/>
                <a:gd name="T60" fmla="*/ 15 w 478"/>
                <a:gd name="T61" fmla="*/ 10 h 310"/>
                <a:gd name="T62" fmla="*/ 16 w 478"/>
                <a:gd name="T63" fmla="*/ 9 h 310"/>
                <a:gd name="T64" fmla="*/ 16 w 478"/>
                <a:gd name="T65" fmla="*/ 9 h 310"/>
                <a:gd name="T66" fmla="*/ 17 w 478"/>
                <a:gd name="T67" fmla="*/ 9 h 310"/>
                <a:gd name="T68" fmla="*/ 17 w 478"/>
                <a:gd name="T69" fmla="*/ 9 h 310"/>
                <a:gd name="T70" fmla="*/ 18 w 478"/>
                <a:gd name="T71" fmla="*/ 9 h 310"/>
                <a:gd name="T72" fmla="*/ 17 w 478"/>
                <a:gd name="T73" fmla="*/ 8 h 310"/>
                <a:gd name="T74" fmla="*/ 16 w 478"/>
                <a:gd name="T75" fmla="*/ 7 h 310"/>
                <a:gd name="T76" fmla="*/ 15 w 478"/>
                <a:gd name="T77" fmla="*/ 6 h 310"/>
                <a:gd name="T78" fmla="*/ 13 w 478"/>
                <a:gd name="T79" fmla="*/ 6 h 310"/>
                <a:gd name="T80" fmla="*/ 12 w 478"/>
                <a:gd name="T81" fmla="*/ 5 h 310"/>
                <a:gd name="T82" fmla="*/ 11 w 478"/>
                <a:gd name="T83" fmla="*/ 3 h 310"/>
                <a:gd name="T84" fmla="*/ 12 w 478"/>
                <a:gd name="T85" fmla="*/ 1 h 3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78"/>
                <a:gd name="T130" fmla="*/ 0 h 310"/>
                <a:gd name="T131" fmla="*/ 478 w 478"/>
                <a:gd name="T132" fmla="*/ 310 h 3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78" h="310">
                  <a:moveTo>
                    <a:pt x="322" y="15"/>
                  </a:moveTo>
                  <a:lnTo>
                    <a:pt x="306" y="7"/>
                  </a:lnTo>
                  <a:lnTo>
                    <a:pt x="293" y="3"/>
                  </a:lnTo>
                  <a:lnTo>
                    <a:pt x="278" y="1"/>
                  </a:lnTo>
                  <a:lnTo>
                    <a:pt x="265" y="0"/>
                  </a:lnTo>
                  <a:lnTo>
                    <a:pt x="248" y="1"/>
                  </a:lnTo>
                  <a:lnTo>
                    <a:pt x="234" y="2"/>
                  </a:lnTo>
                  <a:lnTo>
                    <a:pt x="218" y="6"/>
                  </a:lnTo>
                  <a:lnTo>
                    <a:pt x="200" y="14"/>
                  </a:lnTo>
                  <a:lnTo>
                    <a:pt x="187" y="23"/>
                  </a:lnTo>
                  <a:lnTo>
                    <a:pt x="173" y="35"/>
                  </a:lnTo>
                  <a:lnTo>
                    <a:pt x="162" y="47"/>
                  </a:lnTo>
                  <a:lnTo>
                    <a:pt x="149" y="64"/>
                  </a:lnTo>
                  <a:lnTo>
                    <a:pt x="141" y="71"/>
                  </a:lnTo>
                  <a:lnTo>
                    <a:pt x="129" y="75"/>
                  </a:lnTo>
                  <a:lnTo>
                    <a:pt x="105" y="79"/>
                  </a:lnTo>
                  <a:lnTo>
                    <a:pt x="64" y="82"/>
                  </a:lnTo>
                  <a:lnTo>
                    <a:pt x="51" y="84"/>
                  </a:lnTo>
                  <a:lnTo>
                    <a:pt x="40" y="89"/>
                  </a:lnTo>
                  <a:lnTo>
                    <a:pt x="32" y="94"/>
                  </a:lnTo>
                  <a:lnTo>
                    <a:pt x="28" y="102"/>
                  </a:lnTo>
                  <a:lnTo>
                    <a:pt x="24" y="113"/>
                  </a:lnTo>
                  <a:lnTo>
                    <a:pt x="22" y="125"/>
                  </a:lnTo>
                  <a:lnTo>
                    <a:pt x="19" y="137"/>
                  </a:lnTo>
                  <a:lnTo>
                    <a:pt x="15" y="148"/>
                  </a:lnTo>
                  <a:lnTo>
                    <a:pt x="6" y="165"/>
                  </a:lnTo>
                  <a:lnTo>
                    <a:pt x="1" y="178"/>
                  </a:lnTo>
                  <a:lnTo>
                    <a:pt x="0" y="192"/>
                  </a:lnTo>
                  <a:lnTo>
                    <a:pt x="2" y="202"/>
                  </a:lnTo>
                  <a:lnTo>
                    <a:pt x="8" y="211"/>
                  </a:lnTo>
                  <a:lnTo>
                    <a:pt x="15" y="218"/>
                  </a:lnTo>
                  <a:lnTo>
                    <a:pt x="34" y="228"/>
                  </a:lnTo>
                  <a:lnTo>
                    <a:pt x="53" y="237"/>
                  </a:lnTo>
                  <a:lnTo>
                    <a:pt x="67" y="247"/>
                  </a:lnTo>
                  <a:lnTo>
                    <a:pt x="76" y="255"/>
                  </a:lnTo>
                  <a:lnTo>
                    <a:pt x="84" y="266"/>
                  </a:lnTo>
                  <a:lnTo>
                    <a:pt x="94" y="287"/>
                  </a:lnTo>
                  <a:lnTo>
                    <a:pt x="102" y="298"/>
                  </a:lnTo>
                  <a:lnTo>
                    <a:pt x="111" y="305"/>
                  </a:lnTo>
                  <a:lnTo>
                    <a:pt x="123" y="309"/>
                  </a:lnTo>
                  <a:lnTo>
                    <a:pt x="140" y="310"/>
                  </a:lnTo>
                  <a:lnTo>
                    <a:pt x="159" y="309"/>
                  </a:lnTo>
                  <a:lnTo>
                    <a:pt x="180" y="305"/>
                  </a:lnTo>
                  <a:lnTo>
                    <a:pt x="202" y="296"/>
                  </a:lnTo>
                  <a:lnTo>
                    <a:pt x="210" y="294"/>
                  </a:lnTo>
                  <a:lnTo>
                    <a:pt x="224" y="289"/>
                  </a:lnTo>
                  <a:lnTo>
                    <a:pt x="239" y="285"/>
                  </a:lnTo>
                  <a:lnTo>
                    <a:pt x="250" y="279"/>
                  </a:lnTo>
                  <a:lnTo>
                    <a:pt x="268" y="270"/>
                  </a:lnTo>
                  <a:lnTo>
                    <a:pt x="279" y="265"/>
                  </a:lnTo>
                  <a:lnTo>
                    <a:pt x="294" y="263"/>
                  </a:lnTo>
                  <a:lnTo>
                    <a:pt x="301" y="263"/>
                  </a:lnTo>
                  <a:lnTo>
                    <a:pt x="317" y="263"/>
                  </a:lnTo>
                  <a:lnTo>
                    <a:pt x="336" y="265"/>
                  </a:lnTo>
                  <a:lnTo>
                    <a:pt x="343" y="265"/>
                  </a:lnTo>
                  <a:lnTo>
                    <a:pt x="366" y="267"/>
                  </a:lnTo>
                  <a:lnTo>
                    <a:pt x="394" y="266"/>
                  </a:lnTo>
                  <a:lnTo>
                    <a:pt x="406" y="265"/>
                  </a:lnTo>
                  <a:lnTo>
                    <a:pt x="417" y="261"/>
                  </a:lnTo>
                  <a:lnTo>
                    <a:pt x="427" y="254"/>
                  </a:lnTo>
                  <a:lnTo>
                    <a:pt x="436" y="250"/>
                  </a:lnTo>
                  <a:lnTo>
                    <a:pt x="446" y="247"/>
                  </a:lnTo>
                  <a:lnTo>
                    <a:pt x="451" y="245"/>
                  </a:lnTo>
                  <a:lnTo>
                    <a:pt x="458" y="244"/>
                  </a:lnTo>
                  <a:lnTo>
                    <a:pt x="464" y="242"/>
                  </a:lnTo>
                  <a:lnTo>
                    <a:pt x="471" y="239"/>
                  </a:lnTo>
                  <a:lnTo>
                    <a:pt x="476" y="233"/>
                  </a:lnTo>
                  <a:lnTo>
                    <a:pt x="478" y="229"/>
                  </a:lnTo>
                  <a:lnTo>
                    <a:pt x="464" y="220"/>
                  </a:lnTo>
                  <a:lnTo>
                    <a:pt x="451" y="209"/>
                  </a:lnTo>
                  <a:lnTo>
                    <a:pt x="434" y="193"/>
                  </a:lnTo>
                  <a:lnTo>
                    <a:pt x="416" y="178"/>
                  </a:lnTo>
                  <a:lnTo>
                    <a:pt x="396" y="168"/>
                  </a:lnTo>
                  <a:lnTo>
                    <a:pt x="373" y="159"/>
                  </a:lnTo>
                  <a:lnTo>
                    <a:pt x="351" y="149"/>
                  </a:lnTo>
                  <a:lnTo>
                    <a:pt x="335" y="139"/>
                  </a:lnTo>
                  <a:lnTo>
                    <a:pt x="324" y="125"/>
                  </a:lnTo>
                  <a:lnTo>
                    <a:pt x="315" y="108"/>
                  </a:lnTo>
                  <a:lnTo>
                    <a:pt x="310" y="85"/>
                  </a:lnTo>
                  <a:lnTo>
                    <a:pt x="311" y="59"/>
                  </a:lnTo>
                  <a:lnTo>
                    <a:pt x="314" y="36"/>
                  </a:lnTo>
                  <a:lnTo>
                    <a:pt x="322" y="15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56" name="Freeform 72"/>
            <p:cNvSpPr>
              <a:spLocks/>
            </p:cNvSpPr>
            <p:nvPr/>
          </p:nvSpPr>
          <p:spPr bwMode="auto">
            <a:xfrm>
              <a:off x="1217" y="1272"/>
              <a:ext cx="55" cy="33"/>
            </a:xfrm>
            <a:custGeom>
              <a:avLst/>
              <a:gdLst>
                <a:gd name="T0" fmla="*/ 6 w 165"/>
                <a:gd name="T1" fmla="*/ 1 h 100"/>
                <a:gd name="T2" fmla="*/ 6 w 165"/>
                <a:gd name="T3" fmla="*/ 1 h 100"/>
                <a:gd name="T4" fmla="*/ 5 w 165"/>
                <a:gd name="T5" fmla="*/ 1 h 100"/>
                <a:gd name="T6" fmla="*/ 5 w 165"/>
                <a:gd name="T7" fmla="*/ 1 h 100"/>
                <a:gd name="T8" fmla="*/ 4 w 165"/>
                <a:gd name="T9" fmla="*/ 1 h 100"/>
                <a:gd name="T10" fmla="*/ 3 w 165"/>
                <a:gd name="T11" fmla="*/ 2 h 100"/>
                <a:gd name="T12" fmla="*/ 3 w 165"/>
                <a:gd name="T13" fmla="*/ 3 h 100"/>
                <a:gd name="T14" fmla="*/ 2 w 165"/>
                <a:gd name="T15" fmla="*/ 3 h 100"/>
                <a:gd name="T16" fmla="*/ 1 w 165"/>
                <a:gd name="T17" fmla="*/ 4 h 100"/>
                <a:gd name="T18" fmla="*/ 1 w 165"/>
                <a:gd name="T19" fmla="*/ 4 h 100"/>
                <a:gd name="T20" fmla="*/ 1 w 165"/>
                <a:gd name="T21" fmla="*/ 4 h 100"/>
                <a:gd name="T22" fmla="*/ 1 w 165"/>
                <a:gd name="T23" fmla="*/ 4 h 100"/>
                <a:gd name="T24" fmla="*/ 1 w 165"/>
                <a:gd name="T25" fmla="*/ 4 h 100"/>
                <a:gd name="T26" fmla="*/ 1 w 165"/>
                <a:gd name="T27" fmla="*/ 4 h 100"/>
                <a:gd name="T28" fmla="*/ 0 w 165"/>
                <a:gd name="T29" fmla="*/ 3 h 100"/>
                <a:gd name="T30" fmla="*/ 0 w 165"/>
                <a:gd name="T31" fmla="*/ 3 h 100"/>
                <a:gd name="T32" fmla="*/ 0 w 165"/>
                <a:gd name="T33" fmla="*/ 3 h 100"/>
                <a:gd name="T34" fmla="*/ 0 w 165"/>
                <a:gd name="T35" fmla="*/ 2 h 100"/>
                <a:gd name="T36" fmla="*/ 0 w 165"/>
                <a:gd name="T37" fmla="*/ 2 h 100"/>
                <a:gd name="T38" fmla="*/ 0 w 165"/>
                <a:gd name="T39" fmla="*/ 2 h 100"/>
                <a:gd name="T40" fmla="*/ 1 w 165"/>
                <a:gd name="T41" fmla="*/ 1 h 100"/>
                <a:gd name="T42" fmla="*/ 1 w 165"/>
                <a:gd name="T43" fmla="*/ 1 h 100"/>
                <a:gd name="T44" fmla="*/ 2 w 165"/>
                <a:gd name="T45" fmla="*/ 1 h 100"/>
                <a:gd name="T46" fmla="*/ 2 w 165"/>
                <a:gd name="T47" fmla="*/ 1 h 100"/>
                <a:gd name="T48" fmla="*/ 3 w 165"/>
                <a:gd name="T49" fmla="*/ 0 h 100"/>
                <a:gd name="T50" fmla="*/ 3 w 165"/>
                <a:gd name="T51" fmla="*/ 0 h 100"/>
                <a:gd name="T52" fmla="*/ 4 w 165"/>
                <a:gd name="T53" fmla="*/ 0 h 100"/>
                <a:gd name="T54" fmla="*/ 4 w 165"/>
                <a:gd name="T55" fmla="*/ 0 h 100"/>
                <a:gd name="T56" fmla="*/ 5 w 165"/>
                <a:gd name="T57" fmla="*/ 0 h 100"/>
                <a:gd name="T58" fmla="*/ 6 w 165"/>
                <a:gd name="T59" fmla="*/ 0 h 100"/>
                <a:gd name="T60" fmla="*/ 6 w 165"/>
                <a:gd name="T61" fmla="*/ 1 h 1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5"/>
                <a:gd name="T94" fmla="*/ 0 h 100"/>
                <a:gd name="T95" fmla="*/ 165 w 165"/>
                <a:gd name="T96" fmla="*/ 100 h 10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5" h="100">
                  <a:moveTo>
                    <a:pt x="165" y="14"/>
                  </a:moveTo>
                  <a:lnTo>
                    <a:pt x="158" y="17"/>
                  </a:lnTo>
                  <a:lnTo>
                    <a:pt x="145" y="19"/>
                  </a:lnTo>
                  <a:lnTo>
                    <a:pt x="134" y="25"/>
                  </a:lnTo>
                  <a:lnTo>
                    <a:pt x="116" y="37"/>
                  </a:lnTo>
                  <a:lnTo>
                    <a:pt x="93" y="58"/>
                  </a:lnTo>
                  <a:lnTo>
                    <a:pt x="72" y="78"/>
                  </a:lnTo>
                  <a:lnTo>
                    <a:pt x="54" y="92"/>
                  </a:lnTo>
                  <a:lnTo>
                    <a:pt x="39" y="98"/>
                  </a:lnTo>
                  <a:lnTo>
                    <a:pt x="32" y="100"/>
                  </a:lnTo>
                  <a:lnTo>
                    <a:pt x="25" y="99"/>
                  </a:lnTo>
                  <a:lnTo>
                    <a:pt x="16" y="98"/>
                  </a:lnTo>
                  <a:lnTo>
                    <a:pt x="10" y="94"/>
                  </a:lnTo>
                  <a:lnTo>
                    <a:pt x="0" y="91"/>
                  </a:lnTo>
                  <a:lnTo>
                    <a:pt x="0" y="88"/>
                  </a:lnTo>
                  <a:lnTo>
                    <a:pt x="2" y="66"/>
                  </a:lnTo>
                  <a:lnTo>
                    <a:pt x="5" y="54"/>
                  </a:lnTo>
                  <a:lnTo>
                    <a:pt x="10" y="43"/>
                  </a:lnTo>
                  <a:lnTo>
                    <a:pt x="16" y="35"/>
                  </a:lnTo>
                  <a:lnTo>
                    <a:pt x="27" y="31"/>
                  </a:lnTo>
                  <a:lnTo>
                    <a:pt x="41" y="25"/>
                  </a:lnTo>
                  <a:lnTo>
                    <a:pt x="57" y="18"/>
                  </a:lnTo>
                  <a:lnTo>
                    <a:pt x="75" y="10"/>
                  </a:lnTo>
                  <a:lnTo>
                    <a:pt x="87" y="3"/>
                  </a:lnTo>
                  <a:lnTo>
                    <a:pt x="102" y="0"/>
                  </a:lnTo>
                  <a:lnTo>
                    <a:pt x="120" y="0"/>
                  </a:lnTo>
                  <a:lnTo>
                    <a:pt x="134" y="4"/>
                  </a:lnTo>
                  <a:lnTo>
                    <a:pt x="152" y="11"/>
                  </a:lnTo>
                  <a:lnTo>
                    <a:pt x="165" y="14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57" name="Freeform 73"/>
            <p:cNvSpPr>
              <a:spLocks/>
            </p:cNvSpPr>
            <p:nvPr/>
          </p:nvSpPr>
          <p:spPr bwMode="auto">
            <a:xfrm>
              <a:off x="1008" y="1200"/>
              <a:ext cx="56" cy="71"/>
            </a:xfrm>
            <a:custGeom>
              <a:avLst/>
              <a:gdLst>
                <a:gd name="T0" fmla="*/ 6 w 166"/>
                <a:gd name="T1" fmla="*/ 8 h 213"/>
                <a:gd name="T2" fmla="*/ 6 w 166"/>
                <a:gd name="T3" fmla="*/ 8 h 213"/>
                <a:gd name="T4" fmla="*/ 5 w 166"/>
                <a:gd name="T5" fmla="*/ 7 h 213"/>
                <a:gd name="T6" fmla="*/ 5 w 166"/>
                <a:gd name="T7" fmla="*/ 7 h 213"/>
                <a:gd name="T8" fmla="*/ 4 w 166"/>
                <a:gd name="T9" fmla="*/ 6 h 213"/>
                <a:gd name="T10" fmla="*/ 3 w 166"/>
                <a:gd name="T11" fmla="*/ 6 h 213"/>
                <a:gd name="T12" fmla="*/ 2 w 166"/>
                <a:gd name="T13" fmla="*/ 5 h 213"/>
                <a:gd name="T14" fmla="*/ 2 w 166"/>
                <a:gd name="T15" fmla="*/ 5 h 213"/>
                <a:gd name="T16" fmla="*/ 1 w 166"/>
                <a:gd name="T17" fmla="*/ 5 h 213"/>
                <a:gd name="T18" fmla="*/ 1 w 166"/>
                <a:gd name="T19" fmla="*/ 4 h 213"/>
                <a:gd name="T20" fmla="*/ 0 w 166"/>
                <a:gd name="T21" fmla="*/ 3 h 213"/>
                <a:gd name="T22" fmla="*/ 0 w 166"/>
                <a:gd name="T23" fmla="*/ 3 h 213"/>
                <a:gd name="T24" fmla="*/ 0 w 166"/>
                <a:gd name="T25" fmla="*/ 2 h 213"/>
                <a:gd name="T26" fmla="*/ 0 w 166"/>
                <a:gd name="T27" fmla="*/ 1 h 213"/>
                <a:gd name="T28" fmla="*/ 0 w 166"/>
                <a:gd name="T29" fmla="*/ 0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6"/>
                <a:gd name="T46" fmla="*/ 0 h 213"/>
                <a:gd name="T47" fmla="*/ 166 w 166"/>
                <a:gd name="T48" fmla="*/ 213 h 2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6" h="213">
                  <a:moveTo>
                    <a:pt x="166" y="213"/>
                  </a:moveTo>
                  <a:lnTo>
                    <a:pt x="153" y="204"/>
                  </a:lnTo>
                  <a:lnTo>
                    <a:pt x="141" y="193"/>
                  </a:lnTo>
                  <a:lnTo>
                    <a:pt x="123" y="177"/>
                  </a:lnTo>
                  <a:lnTo>
                    <a:pt x="105" y="162"/>
                  </a:lnTo>
                  <a:lnTo>
                    <a:pt x="86" y="152"/>
                  </a:lnTo>
                  <a:lnTo>
                    <a:pt x="63" y="143"/>
                  </a:lnTo>
                  <a:lnTo>
                    <a:pt x="41" y="133"/>
                  </a:lnTo>
                  <a:lnTo>
                    <a:pt x="25" y="123"/>
                  </a:lnTo>
                  <a:lnTo>
                    <a:pt x="14" y="109"/>
                  </a:lnTo>
                  <a:lnTo>
                    <a:pt x="5" y="93"/>
                  </a:lnTo>
                  <a:lnTo>
                    <a:pt x="0" y="70"/>
                  </a:lnTo>
                  <a:lnTo>
                    <a:pt x="1" y="44"/>
                  </a:lnTo>
                  <a:lnTo>
                    <a:pt x="4" y="21"/>
                  </a:lnTo>
                  <a:lnTo>
                    <a:pt x="1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58" name="Freeform 74"/>
            <p:cNvSpPr>
              <a:spLocks/>
            </p:cNvSpPr>
            <p:nvPr/>
          </p:nvSpPr>
          <p:spPr bwMode="auto">
            <a:xfrm>
              <a:off x="4077" y="1404"/>
              <a:ext cx="116" cy="105"/>
            </a:xfrm>
            <a:custGeom>
              <a:avLst/>
              <a:gdLst>
                <a:gd name="T0" fmla="*/ 9 w 348"/>
                <a:gd name="T1" fmla="*/ 10 h 315"/>
                <a:gd name="T2" fmla="*/ 7 w 348"/>
                <a:gd name="T3" fmla="*/ 9 h 315"/>
                <a:gd name="T4" fmla="*/ 6 w 348"/>
                <a:gd name="T5" fmla="*/ 8 h 315"/>
                <a:gd name="T6" fmla="*/ 6 w 348"/>
                <a:gd name="T7" fmla="*/ 7 h 315"/>
                <a:gd name="T8" fmla="*/ 5 w 348"/>
                <a:gd name="T9" fmla="*/ 6 h 315"/>
                <a:gd name="T10" fmla="*/ 2 w 348"/>
                <a:gd name="T11" fmla="*/ 5 h 315"/>
                <a:gd name="T12" fmla="*/ 2 w 348"/>
                <a:gd name="T13" fmla="*/ 3 h 315"/>
                <a:gd name="T14" fmla="*/ 1 w 348"/>
                <a:gd name="T15" fmla="*/ 1 h 315"/>
                <a:gd name="T16" fmla="*/ 1 w 348"/>
                <a:gd name="T17" fmla="*/ 1 h 315"/>
                <a:gd name="T18" fmla="*/ 1 w 348"/>
                <a:gd name="T19" fmla="*/ 2 h 315"/>
                <a:gd name="T20" fmla="*/ 2 w 348"/>
                <a:gd name="T21" fmla="*/ 4 h 315"/>
                <a:gd name="T22" fmla="*/ 3 w 348"/>
                <a:gd name="T23" fmla="*/ 4 h 315"/>
                <a:gd name="T24" fmla="*/ 4 w 348"/>
                <a:gd name="T25" fmla="*/ 2 h 315"/>
                <a:gd name="T26" fmla="*/ 4 w 348"/>
                <a:gd name="T27" fmla="*/ 1 h 315"/>
                <a:gd name="T28" fmla="*/ 4 w 348"/>
                <a:gd name="T29" fmla="*/ 0 h 315"/>
                <a:gd name="T30" fmla="*/ 5 w 348"/>
                <a:gd name="T31" fmla="*/ 0 h 315"/>
                <a:gd name="T32" fmla="*/ 4 w 348"/>
                <a:gd name="T33" fmla="*/ 1 h 315"/>
                <a:gd name="T34" fmla="*/ 4 w 348"/>
                <a:gd name="T35" fmla="*/ 3 h 315"/>
                <a:gd name="T36" fmla="*/ 4 w 348"/>
                <a:gd name="T37" fmla="*/ 4 h 315"/>
                <a:gd name="T38" fmla="*/ 4 w 348"/>
                <a:gd name="T39" fmla="*/ 4 h 315"/>
                <a:gd name="T40" fmla="*/ 6 w 348"/>
                <a:gd name="T41" fmla="*/ 4 h 315"/>
                <a:gd name="T42" fmla="*/ 7 w 348"/>
                <a:gd name="T43" fmla="*/ 5 h 315"/>
                <a:gd name="T44" fmla="*/ 7 w 348"/>
                <a:gd name="T45" fmla="*/ 5 h 315"/>
                <a:gd name="T46" fmla="*/ 8 w 348"/>
                <a:gd name="T47" fmla="*/ 4 h 315"/>
                <a:gd name="T48" fmla="*/ 9 w 348"/>
                <a:gd name="T49" fmla="*/ 3 h 315"/>
                <a:gd name="T50" fmla="*/ 10 w 348"/>
                <a:gd name="T51" fmla="*/ 3 h 315"/>
                <a:gd name="T52" fmla="*/ 9 w 348"/>
                <a:gd name="T53" fmla="*/ 4 h 315"/>
                <a:gd name="T54" fmla="*/ 8 w 348"/>
                <a:gd name="T55" fmla="*/ 5 h 315"/>
                <a:gd name="T56" fmla="*/ 8 w 348"/>
                <a:gd name="T57" fmla="*/ 5 h 315"/>
                <a:gd name="T58" fmla="*/ 9 w 348"/>
                <a:gd name="T59" fmla="*/ 6 h 315"/>
                <a:gd name="T60" fmla="*/ 10 w 348"/>
                <a:gd name="T61" fmla="*/ 7 h 315"/>
                <a:gd name="T62" fmla="*/ 10 w 348"/>
                <a:gd name="T63" fmla="*/ 6 h 315"/>
                <a:gd name="T64" fmla="*/ 11 w 348"/>
                <a:gd name="T65" fmla="*/ 5 h 315"/>
                <a:gd name="T66" fmla="*/ 11 w 348"/>
                <a:gd name="T67" fmla="*/ 3 h 315"/>
                <a:gd name="T68" fmla="*/ 11 w 348"/>
                <a:gd name="T69" fmla="*/ 1 h 315"/>
                <a:gd name="T70" fmla="*/ 11 w 348"/>
                <a:gd name="T71" fmla="*/ 1 h 315"/>
                <a:gd name="T72" fmla="*/ 11 w 348"/>
                <a:gd name="T73" fmla="*/ 1 h 315"/>
                <a:gd name="T74" fmla="*/ 11 w 348"/>
                <a:gd name="T75" fmla="*/ 3 h 315"/>
                <a:gd name="T76" fmla="*/ 11 w 348"/>
                <a:gd name="T77" fmla="*/ 4 h 315"/>
                <a:gd name="T78" fmla="*/ 12 w 348"/>
                <a:gd name="T79" fmla="*/ 5 h 315"/>
                <a:gd name="T80" fmla="*/ 12 w 348"/>
                <a:gd name="T81" fmla="*/ 3 h 315"/>
                <a:gd name="T82" fmla="*/ 12 w 348"/>
                <a:gd name="T83" fmla="*/ 2 h 315"/>
                <a:gd name="T84" fmla="*/ 13 w 348"/>
                <a:gd name="T85" fmla="*/ 1 h 315"/>
                <a:gd name="T86" fmla="*/ 13 w 348"/>
                <a:gd name="T87" fmla="*/ 2 h 315"/>
                <a:gd name="T88" fmla="*/ 13 w 348"/>
                <a:gd name="T89" fmla="*/ 4 h 315"/>
                <a:gd name="T90" fmla="*/ 12 w 348"/>
                <a:gd name="T91" fmla="*/ 6 h 315"/>
                <a:gd name="T92" fmla="*/ 12 w 348"/>
                <a:gd name="T93" fmla="*/ 9 h 315"/>
                <a:gd name="T94" fmla="*/ 13 w 348"/>
                <a:gd name="T95" fmla="*/ 10 h 31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8"/>
                <a:gd name="T145" fmla="*/ 0 h 315"/>
                <a:gd name="T146" fmla="*/ 348 w 348"/>
                <a:gd name="T147" fmla="*/ 315 h 31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8" h="315">
                  <a:moveTo>
                    <a:pt x="258" y="315"/>
                  </a:moveTo>
                  <a:lnTo>
                    <a:pt x="254" y="290"/>
                  </a:lnTo>
                  <a:lnTo>
                    <a:pt x="246" y="278"/>
                  </a:lnTo>
                  <a:lnTo>
                    <a:pt x="233" y="267"/>
                  </a:lnTo>
                  <a:lnTo>
                    <a:pt x="215" y="258"/>
                  </a:lnTo>
                  <a:lnTo>
                    <a:pt x="199" y="249"/>
                  </a:lnTo>
                  <a:lnTo>
                    <a:pt x="184" y="240"/>
                  </a:lnTo>
                  <a:lnTo>
                    <a:pt x="178" y="232"/>
                  </a:lnTo>
                  <a:lnTo>
                    <a:pt x="175" y="220"/>
                  </a:lnTo>
                  <a:lnTo>
                    <a:pt x="174" y="200"/>
                  </a:lnTo>
                  <a:lnTo>
                    <a:pt x="171" y="190"/>
                  </a:lnTo>
                  <a:lnTo>
                    <a:pt x="168" y="180"/>
                  </a:lnTo>
                  <a:lnTo>
                    <a:pt x="159" y="169"/>
                  </a:lnTo>
                  <a:lnTo>
                    <a:pt x="144" y="158"/>
                  </a:lnTo>
                  <a:lnTo>
                    <a:pt x="127" y="151"/>
                  </a:lnTo>
                  <a:lnTo>
                    <a:pt x="107" y="142"/>
                  </a:lnTo>
                  <a:lnTo>
                    <a:pt x="86" y="133"/>
                  </a:lnTo>
                  <a:lnTo>
                    <a:pt x="67" y="123"/>
                  </a:lnTo>
                  <a:lnTo>
                    <a:pt x="57" y="112"/>
                  </a:lnTo>
                  <a:lnTo>
                    <a:pt x="48" y="100"/>
                  </a:lnTo>
                  <a:lnTo>
                    <a:pt x="41" y="81"/>
                  </a:lnTo>
                  <a:lnTo>
                    <a:pt x="32" y="58"/>
                  </a:lnTo>
                  <a:lnTo>
                    <a:pt x="24" y="42"/>
                  </a:lnTo>
                  <a:lnTo>
                    <a:pt x="16" y="32"/>
                  </a:lnTo>
                  <a:lnTo>
                    <a:pt x="7" y="23"/>
                  </a:lnTo>
                  <a:lnTo>
                    <a:pt x="0" y="19"/>
                  </a:lnTo>
                  <a:lnTo>
                    <a:pt x="14" y="17"/>
                  </a:lnTo>
                  <a:lnTo>
                    <a:pt x="22" y="23"/>
                  </a:lnTo>
                  <a:lnTo>
                    <a:pt x="31" y="34"/>
                  </a:lnTo>
                  <a:lnTo>
                    <a:pt x="39" y="47"/>
                  </a:lnTo>
                  <a:lnTo>
                    <a:pt x="45" y="66"/>
                  </a:lnTo>
                  <a:lnTo>
                    <a:pt x="54" y="84"/>
                  </a:lnTo>
                  <a:lnTo>
                    <a:pt x="62" y="98"/>
                  </a:lnTo>
                  <a:lnTo>
                    <a:pt x="74" y="108"/>
                  </a:lnTo>
                  <a:lnTo>
                    <a:pt x="82" y="112"/>
                  </a:lnTo>
                  <a:lnTo>
                    <a:pt x="85" y="99"/>
                  </a:lnTo>
                  <a:lnTo>
                    <a:pt x="90" y="88"/>
                  </a:lnTo>
                  <a:lnTo>
                    <a:pt x="98" y="75"/>
                  </a:lnTo>
                  <a:lnTo>
                    <a:pt x="104" y="63"/>
                  </a:lnTo>
                  <a:lnTo>
                    <a:pt x="109" y="49"/>
                  </a:lnTo>
                  <a:lnTo>
                    <a:pt x="111" y="34"/>
                  </a:lnTo>
                  <a:lnTo>
                    <a:pt x="115" y="21"/>
                  </a:lnTo>
                  <a:lnTo>
                    <a:pt x="116" y="15"/>
                  </a:lnTo>
                  <a:lnTo>
                    <a:pt x="115" y="8"/>
                  </a:lnTo>
                  <a:lnTo>
                    <a:pt x="112" y="2"/>
                  </a:lnTo>
                  <a:lnTo>
                    <a:pt x="120" y="0"/>
                  </a:lnTo>
                  <a:lnTo>
                    <a:pt x="124" y="8"/>
                  </a:lnTo>
                  <a:lnTo>
                    <a:pt x="124" y="15"/>
                  </a:lnTo>
                  <a:lnTo>
                    <a:pt x="124" y="21"/>
                  </a:lnTo>
                  <a:lnTo>
                    <a:pt x="121" y="34"/>
                  </a:lnTo>
                  <a:lnTo>
                    <a:pt x="119" y="51"/>
                  </a:lnTo>
                  <a:lnTo>
                    <a:pt x="115" y="66"/>
                  </a:lnTo>
                  <a:lnTo>
                    <a:pt x="110" y="79"/>
                  </a:lnTo>
                  <a:lnTo>
                    <a:pt x="103" y="91"/>
                  </a:lnTo>
                  <a:lnTo>
                    <a:pt x="99" y="102"/>
                  </a:lnTo>
                  <a:lnTo>
                    <a:pt x="99" y="108"/>
                  </a:lnTo>
                  <a:lnTo>
                    <a:pt x="101" y="111"/>
                  </a:lnTo>
                  <a:lnTo>
                    <a:pt x="107" y="114"/>
                  </a:lnTo>
                  <a:lnTo>
                    <a:pt x="119" y="117"/>
                  </a:lnTo>
                  <a:lnTo>
                    <a:pt x="132" y="115"/>
                  </a:lnTo>
                  <a:lnTo>
                    <a:pt x="145" y="117"/>
                  </a:lnTo>
                  <a:lnTo>
                    <a:pt x="153" y="119"/>
                  </a:lnTo>
                  <a:lnTo>
                    <a:pt x="161" y="124"/>
                  </a:lnTo>
                  <a:lnTo>
                    <a:pt x="170" y="131"/>
                  </a:lnTo>
                  <a:lnTo>
                    <a:pt x="182" y="137"/>
                  </a:lnTo>
                  <a:lnTo>
                    <a:pt x="195" y="145"/>
                  </a:lnTo>
                  <a:lnTo>
                    <a:pt x="197" y="136"/>
                  </a:lnTo>
                  <a:lnTo>
                    <a:pt x="200" y="129"/>
                  </a:lnTo>
                  <a:lnTo>
                    <a:pt x="206" y="123"/>
                  </a:lnTo>
                  <a:lnTo>
                    <a:pt x="215" y="117"/>
                  </a:lnTo>
                  <a:lnTo>
                    <a:pt x="225" y="113"/>
                  </a:lnTo>
                  <a:lnTo>
                    <a:pt x="236" y="108"/>
                  </a:lnTo>
                  <a:lnTo>
                    <a:pt x="245" y="99"/>
                  </a:lnTo>
                  <a:lnTo>
                    <a:pt x="250" y="90"/>
                  </a:lnTo>
                  <a:lnTo>
                    <a:pt x="254" y="81"/>
                  </a:lnTo>
                  <a:lnTo>
                    <a:pt x="261" y="84"/>
                  </a:lnTo>
                  <a:lnTo>
                    <a:pt x="258" y="91"/>
                  </a:lnTo>
                  <a:lnTo>
                    <a:pt x="253" y="103"/>
                  </a:lnTo>
                  <a:lnTo>
                    <a:pt x="245" y="112"/>
                  </a:lnTo>
                  <a:lnTo>
                    <a:pt x="233" y="120"/>
                  </a:lnTo>
                  <a:lnTo>
                    <a:pt x="220" y="126"/>
                  </a:lnTo>
                  <a:lnTo>
                    <a:pt x="213" y="132"/>
                  </a:lnTo>
                  <a:lnTo>
                    <a:pt x="206" y="142"/>
                  </a:lnTo>
                  <a:lnTo>
                    <a:pt x="206" y="144"/>
                  </a:lnTo>
                  <a:lnTo>
                    <a:pt x="209" y="147"/>
                  </a:lnTo>
                  <a:lnTo>
                    <a:pt x="220" y="151"/>
                  </a:lnTo>
                  <a:lnTo>
                    <a:pt x="235" y="153"/>
                  </a:lnTo>
                  <a:lnTo>
                    <a:pt x="247" y="157"/>
                  </a:lnTo>
                  <a:lnTo>
                    <a:pt x="256" y="160"/>
                  </a:lnTo>
                  <a:lnTo>
                    <a:pt x="262" y="168"/>
                  </a:lnTo>
                  <a:lnTo>
                    <a:pt x="267" y="177"/>
                  </a:lnTo>
                  <a:lnTo>
                    <a:pt x="270" y="191"/>
                  </a:lnTo>
                  <a:lnTo>
                    <a:pt x="271" y="167"/>
                  </a:lnTo>
                  <a:lnTo>
                    <a:pt x="272" y="162"/>
                  </a:lnTo>
                  <a:lnTo>
                    <a:pt x="274" y="156"/>
                  </a:lnTo>
                  <a:lnTo>
                    <a:pt x="282" y="146"/>
                  </a:lnTo>
                  <a:lnTo>
                    <a:pt x="290" y="130"/>
                  </a:lnTo>
                  <a:lnTo>
                    <a:pt x="295" y="110"/>
                  </a:lnTo>
                  <a:lnTo>
                    <a:pt x="295" y="90"/>
                  </a:lnTo>
                  <a:lnTo>
                    <a:pt x="294" y="74"/>
                  </a:lnTo>
                  <a:lnTo>
                    <a:pt x="294" y="70"/>
                  </a:lnTo>
                  <a:lnTo>
                    <a:pt x="292" y="50"/>
                  </a:lnTo>
                  <a:lnTo>
                    <a:pt x="289" y="36"/>
                  </a:lnTo>
                  <a:lnTo>
                    <a:pt x="284" y="25"/>
                  </a:lnTo>
                  <a:lnTo>
                    <a:pt x="278" y="17"/>
                  </a:lnTo>
                  <a:lnTo>
                    <a:pt x="290" y="21"/>
                  </a:lnTo>
                  <a:lnTo>
                    <a:pt x="294" y="29"/>
                  </a:lnTo>
                  <a:lnTo>
                    <a:pt x="300" y="40"/>
                  </a:lnTo>
                  <a:lnTo>
                    <a:pt x="302" y="54"/>
                  </a:lnTo>
                  <a:lnTo>
                    <a:pt x="304" y="72"/>
                  </a:lnTo>
                  <a:lnTo>
                    <a:pt x="304" y="81"/>
                  </a:lnTo>
                  <a:lnTo>
                    <a:pt x="306" y="98"/>
                  </a:lnTo>
                  <a:lnTo>
                    <a:pt x="306" y="113"/>
                  </a:lnTo>
                  <a:lnTo>
                    <a:pt x="307" y="125"/>
                  </a:lnTo>
                  <a:lnTo>
                    <a:pt x="311" y="142"/>
                  </a:lnTo>
                  <a:lnTo>
                    <a:pt x="319" y="131"/>
                  </a:lnTo>
                  <a:lnTo>
                    <a:pt x="325" y="119"/>
                  </a:lnTo>
                  <a:lnTo>
                    <a:pt x="329" y="108"/>
                  </a:lnTo>
                  <a:lnTo>
                    <a:pt x="331" y="92"/>
                  </a:lnTo>
                  <a:lnTo>
                    <a:pt x="331" y="78"/>
                  </a:lnTo>
                  <a:lnTo>
                    <a:pt x="331" y="66"/>
                  </a:lnTo>
                  <a:lnTo>
                    <a:pt x="330" y="60"/>
                  </a:lnTo>
                  <a:lnTo>
                    <a:pt x="328" y="43"/>
                  </a:lnTo>
                  <a:lnTo>
                    <a:pt x="326" y="34"/>
                  </a:lnTo>
                  <a:lnTo>
                    <a:pt x="342" y="34"/>
                  </a:lnTo>
                  <a:lnTo>
                    <a:pt x="344" y="47"/>
                  </a:lnTo>
                  <a:lnTo>
                    <a:pt x="346" y="63"/>
                  </a:lnTo>
                  <a:lnTo>
                    <a:pt x="348" y="79"/>
                  </a:lnTo>
                  <a:lnTo>
                    <a:pt x="348" y="96"/>
                  </a:lnTo>
                  <a:lnTo>
                    <a:pt x="346" y="117"/>
                  </a:lnTo>
                  <a:lnTo>
                    <a:pt x="340" y="134"/>
                  </a:lnTo>
                  <a:lnTo>
                    <a:pt x="331" y="154"/>
                  </a:lnTo>
                  <a:lnTo>
                    <a:pt x="326" y="170"/>
                  </a:lnTo>
                  <a:lnTo>
                    <a:pt x="323" y="188"/>
                  </a:lnTo>
                  <a:lnTo>
                    <a:pt x="322" y="207"/>
                  </a:lnTo>
                  <a:lnTo>
                    <a:pt x="324" y="230"/>
                  </a:lnTo>
                  <a:lnTo>
                    <a:pt x="328" y="246"/>
                  </a:lnTo>
                  <a:lnTo>
                    <a:pt x="336" y="263"/>
                  </a:lnTo>
                  <a:lnTo>
                    <a:pt x="345" y="271"/>
                  </a:lnTo>
                  <a:lnTo>
                    <a:pt x="258" y="31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59" name="Freeform 75"/>
            <p:cNvSpPr>
              <a:spLocks/>
            </p:cNvSpPr>
            <p:nvPr/>
          </p:nvSpPr>
          <p:spPr bwMode="auto">
            <a:xfrm>
              <a:off x="4130" y="1494"/>
              <a:ext cx="102" cy="160"/>
            </a:xfrm>
            <a:custGeom>
              <a:avLst/>
              <a:gdLst>
                <a:gd name="T0" fmla="*/ 8 w 304"/>
                <a:gd name="T1" fmla="*/ 2 h 479"/>
                <a:gd name="T2" fmla="*/ 8 w 304"/>
                <a:gd name="T3" fmla="*/ 2 h 479"/>
                <a:gd name="T4" fmla="*/ 9 w 304"/>
                <a:gd name="T5" fmla="*/ 3 h 479"/>
                <a:gd name="T6" fmla="*/ 9 w 304"/>
                <a:gd name="T7" fmla="*/ 5 h 479"/>
                <a:gd name="T8" fmla="*/ 9 w 304"/>
                <a:gd name="T9" fmla="*/ 6 h 479"/>
                <a:gd name="T10" fmla="*/ 9 w 304"/>
                <a:gd name="T11" fmla="*/ 7 h 479"/>
                <a:gd name="T12" fmla="*/ 9 w 304"/>
                <a:gd name="T13" fmla="*/ 8 h 479"/>
                <a:gd name="T14" fmla="*/ 9 w 304"/>
                <a:gd name="T15" fmla="*/ 9 h 479"/>
                <a:gd name="T16" fmla="*/ 9 w 304"/>
                <a:gd name="T17" fmla="*/ 11 h 479"/>
                <a:gd name="T18" fmla="*/ 9 w 304"/>
                <a:gd name="T19" fmla="*/ 12 h 479"/>
                <a:gd name="T20" fmla="*/ 9 w 304"/>
                <a:gd name="T21" fmla="*/ 14 h 479"/>
                <a:gd name="T22" fmla="*/ 9 w 304"/>
                <a:gd name="T23" fmla="*/ 15 h 479"/>
                <a:gd name="T24" fmla="*/ 10 w 304"/>
                <a:gd name="T25" fmla="*/ 16 h 479"/>
                <a:gd name="T26" fmla="*/ 11 w 304"/>
                <a:gd name="T27" fmla="*/ 17 h 479"/>
                <a:gd name="T28" fmla="*/ 9 w 304"/>
                <a:gd name="T29" fmla="*/ 17 h 479"/>
                <a:gd name="T30" fmla="*/ 8 w 304"/>
                <a:gd name="T31" fmla="*/ 17 h 479"/>
                <a:gd name="T32" fmla="*/ 7 w 304"/>
                <a:gd name="T33" fmla="*/ 17 h 479"/>
                <a:gd name="T34" fmla="*/ 6 w 304"/>
                <a:gd name="T35" fmla="*/ 17 h 479"/>
                <a:gd name="T36" fmla="*/ 6 w 304"/>
                <a:gd name="T37" fmla="*/ 17 h 479"/>
                <a:gd name="T38" fmla="*/ 6 w 304"/>
                <a:gd name="T39" fmla="*/ 18 h 479"/>
                <a:gd name="T40" fmla="*/ 6 w 304"/>
                <a:gd name="T41" fmla="*/ 17 h 479"/>
                <a:gd name="T42" fmla="*/ 5 w 304"/>
                <a:gd name="T43" fmla="*/ 17 h 479"/>
                <a:gd name="T44" fmla="*/ 4 w 304"/>
                <a:gd name="T45" fmla="*/ 16 h 479"/>
                <a:gd name="T46" fmla="*/ 3 w 304"/>
                <a:gd name="T47" fmla="*/ 16 h 479"/>
                <a:gd name="T48" fmla="*/ 1 w 304"/>
                <a:gd name="T49" fmla="*/ 16 h 479"/>
                <a:gd name="T50" fmla="*/ 0 w 304"/>
                <a:gd name="T51" fmla="*/ 17 h 479"/>
                <a:gd name="T52" fmla="*/ 1 w 304"/>
                <a:gd name="T53" fmla="*/ 16 h 479"/>
                <a:gd name="T54" fmla="*/ 2 w 304"/>
                <a:gd name="T55" fmla="*/ 15 h 479"/>
                <a:gd name="T56" fmla="*/ 2 w 304"/>
                <a:gd name="T57" fmla="*/ 14 h 479"/>
                <a:gd name="T58" fmla="*/ 3 w 304"/>
                <a:gd name="T59" fmla="*/ 12 h 479"/>
                <a:gd name="T60" fmla="*/ 4 w 304"/>
                <a:gd name="T61" fmla="*/ 10 h 479"/>
                <a:gd name="T62" fmla="*/ 5 w 304"/>
                <a:gd name="T63" fmla="*/ 8 h 479"/>
                <a:gd name="T64" fmla="*/ 5 w 304"/>
                <a:gd name="T65" fmla="*/ 7 h 479"/>
                <a:gd name="T66" fmla="*/ 5 w 304"/>
                <a:gd name="T67" fmla="*/ 5 h 479"/>
                <a:gd name="T68" fmla="*/ 5 w 304"/>
                <a:gd name="T69" fmla="*/ 4 h 479"/>
                <a:gd name="T70" fmla="*/ 4 w 304"/>
                <a:gd name="T71" fmla="*/ 3 h 479"/>
                <a:gd name="T72" fmla="*/ 4 w 304"/>
                <a:gd name="T73" fmla="*/ 2 h 479"/>
                <a:gd name="T74" fmla="*/ 8 w 304"/>
                <a:gd name="T75" fmla="*/ 1 h 47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4"/>
                <a:gd name="T115" fmla="*/ 0 h 479"/>
                <a:gd name="T116" fmla="*/ 304 w 304"/>
                <a:gd name="T117" fmla="*/ 479 h 47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4" h="479">
                  <a:moveTo>
                    <a:pt x="217" y="29"/>
                  </a:moveTo>
                  <a:lnTo>
                    <a:pt x="211" y="42"/>
                  </a:lnTo>
                  <a:lnTo>
                    <a:pt x="210" y="55"/>
                  </a:lnTo>
                  <a:lnTo>
                    <a:pt x="213" y="67"/>
                  </a:lnTo>
                  <a:lnTo>
                    <a:pt x="221" y="79"/>
                  </a:lnTo>
                  <a:lnTo>
                    <a:pt x="230" y="94"/>
                  </a:lnTo>
                  <a:lnTo>
                    <a:pt x="236" y="110"/>
                  </a:lnTo>
                  <a:lnTo>
                    <a:pt x="239" y="129"/>
                  </a:lnTo>
                  <a:lnTo>
                    <a:pt x="237" y="146"/>
                  </a:lnTo>
                  <a:lnTo>
                    <a:pt x="233" y="163"/>
                  </a:lnTo>
                  <a:lnTo>
                    <a:pt x="230" y="175"/>
                  </a:lnTo>
                  <a:lnTo>
                    <a:pt x="231" y="184"/>
                  </a:lnTo>
                  <a:lnTo>
                    <a:pt x="236" y="199"/>
                  </a:lnTo>
                  <a:lnTo>
                    <a:pt x="240" y="213"/>
                  </a:lnTo>
                  <a:lnTo>
                    <a:pt x="242" y="231"/>
                  </a:lnTo>
                  <a:lnTo>
                    <a:pt x="241" y="255"/>
                  </a:lnTo>
                  <a:lnTo>
                    <a:pt x="242" y="275"/>
                  </a:lnTo>
                  <a:lnTo>
                    <a:pt x="242" y="292"/>
                  </a:lnTo>
                  <a:lnTo>
                    <a:pt x="237" y="313"/>
                  </a:lnTo>
                  <a:lnTo>
                    <a:pt x="235" y="330"/>
                  </a:lnTo>
                  <a:lnTo>
                    <a:pt x="233" y="350"/>
                  </a:lnTo>
                  <a:lnTo>
                    <a:pt x="234" y="380"/>
                  </a:lnTo>
                  <a:lnTo>
                    <a:pt x="239" y="400"/>
                  </a:lnTo>
                  <a:lnTo>
                    <a:pt x="244" y="416"/>
                  </a:lnTo>
                  <a:lnTo>
                    <a:pt x="255" y="428"/>
                  </a:lnTo>
                  <a:lnTo>
                    <a:pt x="269" y="439"/>
                  </a:lnTo>
                  <a:lnTo>
                    <a:pt x="304" y="458"/>
                  </a:lnTo>
                  <a:lnTo>
                    <a:pt x="286" y="454"/>
                  </a:lnTo>
                  <a:lnTo>
                    <a:pt x="267" y="451"/>
                  </a:lnTo>
                  <a:lnTo>
                    <a:pt x="246" y="454"/>
                  </a:lnTo>
                  <a:lnTo>
                    <a:pt x="226" y="458"/>
                  </a:lnTo>
                  <a:lnTo>
                    <a:pt x="209" y="462"/>
                  </a:lnTo>
                  <a:lnTo>
                    <a:pt x="195" y="465"/>
                  </a:lnTo>
                  <a:lnTo>
                    <a:pt x="184" y="462"/>
                  </a:lnTo>
                  <a:lnTo>
                    <a:pt x="175" y="456"/>
                  </a:lnTo>
                  <a:lnTo>
                    <a:pt x="167" y="446"/>
                  </a:lnTo>
                  <a:lnTo>
                    <a:pt x="158" y="426"/>
                  </a:lnTo>
                  <a:lnTo>
                    <a:pt x="163" y="446"/>
                  </a:lnTo>
                  <a:lnTo>
                    <a:pt x="164" y="459"/>
                  </a:lnTo>
                  <a:lnTo>
                    <a:pt x="167" y="476"/>
                  </a:lnTo>
                  <a:lnTo>
                    <a:pt x="167" y="479"/>
                  </a:lnTo>
                  <a:lnTo>
                    <a:pt x="160" y="471"/>
                  </a:lnTo>
                  <a:lnTo>
                    <a:pt x="151" y="459"/>
                  </a:lnTo>
                  <a:lnTo>
                    <a:pt x="141" y="448"/>
                  </a:lnTo>
                  <a:lnTo>
                    <a:pt x="127" y="438"/>
                  </a:lnTo>
                  <a:lnTo>
                    <a:pt x="112" y="434"/>
                  </a:lnTo>
                  <a:lnTo>
                    <a:pt x="93" y="433"/>
                  </a:lnTo>
                  <a:lnTo>
                    <a:pt x="74" y="433"/>
                  </a:lnTo>
                  <a:lnTo>
                    <a:pt x="54" y="435"/>
                  </a:lnTo>
                  <a:lnTo>
                    <a:pt x="38" y="438"/>
                  </a:lnTo>
                  <a:lnTo>
                    <a:pt x="17" y="442"/>
                  </a:lnTo>
                  <a:lnTo>
                    <a:pt x="0" y="446"/>
                  </a:lnTo>
                  <a:lnTo>
                    <a:pt x="17" y="438"/>
                  </a:lnTo>
                  <a:lnTo>
                    <a:pt x="31" y="427"/>
                  </a:lnTo>
                  <a:lnTo>
                    <a:pt x="39" y="420"/>
                  </a:lnTo>
                  <a:lnTo>
                    <a:pt x="43" y="412"/>
                  </a:lnTo>
                  <a:lnTo>
                    <a:pt x="56" y="390"/>
                  </a:lnTo>
                  <a:lnTo>
                    <a:pt x="64" y="368"/>
                  </a:lnTo>
                  <a:lnTo>
                    <a:pt x="71" y="346"/>
                  </a:lnTo>
                  <a:lnTo>
                    <a:pt x="78" y="324"/>
                  </a:lnTo>
                  <a:lnTo>
                    <a:pt x="89" y="304"/>
                  </a:lnTo>
                  <a:lnTo>
                    <a:pt x="105" y="279"/>
                  </a:lnTo>
                  <a:lnTo>
                    <a:pt x="126" y="251"/>
                  </a:lnTo>
                  <a:lnTo>
                    <a:pt x="144" y="218"/>
                  </a:lnTo>
                  <a:lnTo>
                    <a:pt x="146" y="198"/>
                  </a:lnTo>
                  <a:lnTo>
                    <a:pt x="146" y="179"/>
                  </a:lnTo>
                  <a:lnTo>
                    <a:pt x="144" y="159"/>
                  </a:lnTo>
                  <a:lnTo>
                    <a:pt x="140" y="144"/>
                  </a:lnTo>
                  <a:lnTo>
                    <a:pt x="131" y="125"/>
                  </a:lnTo>
                  <a:lnTo>
                    <a:pt x="121" y="111"/>
                  </a:lnTo>
                  <a:lnTo>
                    <a:pt x="113" y="99"/>
                  </a:lnTo>
                  <a:lnTo>
                    <a:pt x="109" y="88"/>
                  </a:lnTo>
                  <a:lnTo>
                    <a:pt x="104" y="62"/>
                  </a:lnTo>
                  <a:lnTo>
                    <a:pt x="97" y="44"/>
                  </a:lnTo>
                  <a:lnTo>
                    <a:pt x="184" y="0"/>
                  </a:lnTo>
                  <a:lnTo>
                    <a:pt x="217" y="29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60" name="Freeform 76"/>
            <p:cNvSpPr>
              <a:spLocks/>
            </p:cNvSpPr>
            <p:nvPr/>
          </p:nvSpPr>
          <p:spPr bwMode="auto">
            <a:xfrm>
              <a:off x="4192" y="1403"/>
              <a:ext cx="227" cy="101"/>
            </a:xfrm>
            <a:custGeom>
              <a:avLst/>
              <a:gdLst>
                <a:gd name="T0" fmla="*/ 3 w 683"/>
                <a:gd name="T1" fmla="*/ 10 h 303"/>
                <a:gd name="T2" fmla="*/ 7 w 683"/>
                <a:gd name="T3" fmla="*/ 9 h 303"/>
                <a:gd name="T4" fmla="*/ 9 w 683"/>
                <a:gd name="T5" fmla="*/ 7 h 303"/>
                <a:gd name="T6" fmla="*/ 11 w 683"/>
                <a:gd name="T7" fmla="*/ 5 h 303"/>
                <a:gd name="T8" fmla="*/ 14 w 683"/>
                <a:gd name="T9" fmla="*/ 5 h 303"/>
                <a:gd name="T10" fmla="*/ 18 w 683"/>
                <a:gd name="T11" fmla="*/ 6 h 303"/>
                <a:gd name="T12" fmla="*/ 21 w 683"/>
                <a:gd name="T13" fmla="*/ 5 h 303"/>
                <a:gd name="T14" fmla="*/ 23 w 683"/>
                <a:gd name="T15" fmla="*/ 3 h 303"/>
                <a:gd name="T16" fmla="*/ 25 w 683"/>
                <a:gd name="T17" fmla="*/ 3 h 303"/>
                <a:gd name="T18" fmla="*/ 25 w 683"/>
                <a:gd name="T19" fmla="*/ 2 h 303"/>
                <a:gd name="T20" fmla="*/ 23 w 683"/>
                <a:gd name="T21" fmla="*/ 3 h 303"/>
                <a:gd name="T22" fmla="*/ 22 w 683"/>
                <a:gd name="T23" fmla="*/ 2 h 303"/>
                <a:gd name="T24" fmla="*/ 21 w 683"/>
                <a:gd name="T25" fmla="*/ 1 h 303"/>
                <a:gd name="T26" fmla="*/ 21 w 683"/>
                <a:gd name="T27" fmla="*/ 3 h 303"/>
                <a:gd name="T28" fmla="*/ 20 w 683"/>
                <a:gd name="T29" fmla="*/ 4 h 303"/>
                <a:gd name="T30" fmla="*/ 19 w 683"/>
                <a:gd name="T31" fmla="*/ 4 h 303"/>
                <a:gd name="T32" fmla="*/ 20 w 683"/>
                <a:gd name="T33" fmla="*/ 2 h 303"/>
                <a:gd name="T34" fmla="*/ 20 w 683"/>
                <a:gd name="T35" fmla="*/ 1 h 303"/>
                <a:gd name="T36" fmla="*/ 20 w 683"/>
                <a:gd name="T37" fmla="*/ 3 h 303"/>
                <a:gd name="T38" fmla="*/ 18 w 683"/>
                <a:gd name="T39" fmla="*/ 4 h 303"/>
                <a:gd name="T40" fmla="*/ 15 w 683"/>
                <a:gd name="T41" fmla="*/ 3 h 303"/>
                <a:gd name="T42" fmla="*/ 12 w 683"/>
                <a:gd name="T43" fmla="*/ 3 h 303"/>
                <a:gd name="T44" fmla="*/ 15 w 683"/>
                <a:gd name="T45" fmla="*/ 2 h 303"/>
                <a:gd name="T46" fmla="*/ 15 w 683"/>
                <a:gd name="T47" fmla="*/ 1 h 303"/>
                <a:gd name="T48" fmla="*/ 16 w 683"/>
                <a:gd name="T49" fmla="*/ 0 h 303"/>
                <a:gd name="T50" fmla="*/ 15 w 683"/>
                <a:gd name="T51" fmla="*/ 1 h 303"/>
                <a:gd name="T52" fmla="*/ 14 w 683"/>
                <a:gd name="T53" fmla="*/ 2 h 303"/>
                <a:gd name="T54" fmla="*/ 12 w 683"/>
                <a:gd name="T55" fmla="*/ 3 h 303"/>
                <a:gd name="T56" fmla="*/ 12 w 683"/>
                <a:gd name="T57" fmla="*/ 2 h 303"/>
                <a:gd name="T58" fmla="*/ 12 w 683"/>
                <a:gd name="T59" fmla="*/ 1 h 303"/>
                <a:gd name="T60" fmla="*/ 11 w 683"/>
                <a:gd name="T61" fmla="*/ 2 h 303"/>
                <a:gd name="T62" fmla="*/ 11 w 683"/>
                <a:gd name="T63" fmla="*/ 4 h 303"/>
                <a:gd name="T64" fmla="*/ 8 w 683"/>
                <a:gd name="T65" fmla="*/ 5 h 303"/>
                <a:gd name="T66" fmla="*/ 7 w 683"/>
                <a:gd name="T67" fmla="*/ 6 h 303"/>
                <a:gd name="T68" fmla="*/ 4 w 683"/>
                <a:gd name="T69" fmla="*/ 7 h 303"/>
                <a:gd name="T70" fmla="*/ 2 w 683"/>
                <a:gd name="T71" fmla="*/ 8 h 303"/>
                <a:gd name="T72" fmla="*/ 4 w 683"/>
                <a:gd name="T73" fmla="*/ 6 h 303"/>
                <a:gd name="T74" fmla="*/ 5 w 683"/>
                <a:gd name="T75" fmla="*/ 4 h 303"/>
                <a:gd name="T76" fmla="*/ 4 w 683"/>
                <a:gd name="T77" fmla="*/ 3 h 303"/>
                <a:gd name="T78" fmla="*/ 6 w 683"/>
                <a:gd name="T79" fmla="*/ 1 h 303"/>
                <a:gd name="T80" fmla="*/ 4 w 683"/>
                <a:gd name="T81" fmla="*/ 2 h 303"/>
                <a:gd name="T82" fmla="*/ 4 w 683"/>
                <a:gd name="T83" fmla="*/ 3 h 303"/>
                <a:gd name="T84" fmla="*/ 3 w 683"/>
                <a:gd name="T85" fmla="*/ 2 h 303"/>
                <a:gd name="T86" fmla="*/ 3 w 683"/>
                <a:gd name="T87" fmla="*/ 2 h 303"/>
                <a:gd name="T88" fmla="*/ 4 w 683"/>
                <a:gd name="T89" fmla="*/ 4 h 303"/>
                <a:gd name="T90" fmla="*/ 3 w 683"/>
                <a:gd name="T91" fmla="*/ 6 h 303"/>
                <a:gd name="T92" fmla="*/ 1 w 683"/>
                <a:gd name="T93" fmla="*/ 8 h 303"/>
                <a:gd name="T94" fmla="*/ 0 w 683"/>
                <a:gd name="T95" fmla="*/ 10 h 30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83"/>
                <a:gd name="T145" fmla="*/ 0 h 303"/>
                <a:gd name="T146" fmla="*/ 683 w 683"/>
                <a:gd name="T147" fmla="*/ 303 h 30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83" h="303">
                  <a:moveTo>
                    <a:pt x="33" y="303"/>
                  </a:moveTo>
                  <a:lnTo>
                    <a:pt x="42" y="292"/>
                  </a:lnTo>
                  <a:lnTo>
                    <a:pt x="64" y="275"/>
                  </a:lnTo>
                  <a:lnTo>
                    <a:pt x="89" y="261"/>
                  </a:lnTo>
                  <a:lnTo>
                    <a:pt x="116" y="250"/>
                  </a:lnTo>
                  <a:lnTo>
                    <a:pt x="139" y="244"/>
                  </a:lnTo>
                  <a:lnTo>
                    <a:pt x="159" y="239"/>
                  </a:lnTo>
                  <a:lnTo>
                    <a:pt x="178" y="235"/>
                  </a:lnTo>
                  <a:lnTo>
                    <a:pt x="198" y="227"/>
                  </a:lnTo>
                  <a:lnTo>
                    <a:pt x="217" y="217"/>
                  </a:lnTo>
                  <a:lnTo>
                    <a:pt x="229" y="208"/>
                  </a:lnTo>
                  <a:lnTo>
                    <a:pt x="245" y="194"/>
                  </a:lnTo>
                  <a:lnTo>
                    <a:pt x="262" y="179"/>
                  </a:lnTo>
                  <a:lnTo>
                    <a:pt x="279" y="161"/>
                  </a:lnTo>
                  <a:lnTo>
                    <a:pt x="293" y="151"/>
                  </a:lnTo>
                  <a:lnTo>
                    <a:pt x="308" y="145"/>
                  </a:lnTo>
                  <a:lnTo>
                    <a:pt x="325" y="139"/>
                  </a:lnTo>
                  <a:lnTo>
                    <a:pt x="345" y="136"/>
                  </a:lnTo>
                  <a:lnTo>
                    <a:pt x="366" y="135"/>
                  </a:lnTo>
                  <a:lnTo>
                    <a:pt x="387" y="135"/>
                  </a:lnTo>
                  <a:lnTo>
                    <a:pt x="412" y="137"/>
                  </a:lnTo>
                  <a:lnTo>
                    <a:pt x="436" y="140"/>
                  </a:lnTo>
                  <a:lnTo>
                    <a:pt x="459" y="146"/>
                  </a:lnTo>
                  <a:lnTo>
                    <a:pt x="483" y="149"/>
                  </a:lnTo>
                  <a:lnTo>
                    <a:pt x="504" y="148"/>
                  </a:lnTo>
                  <a:lnTo>
                    <a:pt x="525" y="145"/>
                  </a:lnTo>
                  <a:lnTo>
                    <a:pt x="543" y="139"/>
                  </a:lnTo>
                  <a:lnTo>
                    <a:pt x="559" y="129"/>
                  </a:lnTo>
                  <a:lnTo>
                    <a:pt x="575" y="116"/>
                  </a:lnTo>
                  <a:lnTo>
                    <a:pt x="589" y="106"/>
                  </a:lnTo>
                  <a:lnTo>
                    <a:pt x="603" y="98"/>
                  </a:lnTo>
                  <a:lnTo>
                    <a:pt x="618" y="92"/>
                  </a:lnTo>
                  <a:lnTo>
                    <a:pt x="637" y="87"/>
                  </a:lnTo>
                  <a:lnTo>
                    <a:pt x="657" y="80"/>
                  </a:lnTo>
                  <a:lnTo>
                    <a:pt x="668" y="76"/>
                  </a:lnTo>
                  <a:lnTo>
                    <a:pt x="674" y="71"/>
                  </a:lnTo>
                  <a:lnTo>
                    <a:pt x="679" y="66"/>
                  </a:lnTo>
                  <a:lnTo>
                    <a:pt x="683" y="53"/>
                  </a:lnTo>
                  <a:lnTo>
                    <a:pt x="675" y="49"/>
                  </a:lnTo>
                  <a:lnTo>
                    <a:pt x="672" y="59"/>
                  </a:lnTo>
                  <a:lnTo>
                    <a:pt x="668" y="67"/>
                  </a:lnTo>
                  <a:lnTo>
                    <a:pt x="659" y="71"/>
                  </a:lnTo>
                  <a:lnTo>
                    <a:pt x="637" y="77"/>
                  </a:lnTo>
                  <a:lnTo>
                    <a:pt x="613" y="84"/>
                  </a:lnTo>
                  <a:lnTo>
                    <a:pt x="596" y="88"/>
                  </a:lnTo>
                  <a:lnTo>
                    <a:pt x="591" y="90"/>
                  </a:lnTo>
                  <a:lnTo>
                    <a:pt x="592" y="79"/>
                  </a:lnTo>
                  <a:lnTo>
                    <a:pt x="592" y="66"/>
                  </a:lnTo>
                  <a:lnTo>
                    <a:pt x="592" y="49"/>
                  </a:lnTo>
                  <a:lnTo>
                    <a:pt x="591" y="32"/>
                  </a:lnTo>
                  <a:lnTo>
                    <a:pt x="591" y="19"/>
                  </a:lnTo>
                  <a:lnTo>
                    <a:pt x="584" y="19"/>
                  </a:lnTo>
                  <a:lnTo>
                    <a:pt x="585" y="31"/>
                  </a:lnTo>
                  <a:lnTo>
                    <a:pt x="585" y="49"/>
                  </a:lnTo>
                  <a:lnTo>
                    <a:pt x="584" y="67"/>
                  </a:lnTo>
                  <a:lnTo>
                    <a:pt x="579" y="82"/>
                  </a:lnTo>
                  <a:lnTo>
                    <a:pt x="572" y="91"/>
                  </a:lnTo>
                  <a:lnTo>
                    <a:pt x="565" y="97"/>
                  </a:lnTo>
                  <a:lnTo>
                    <a:pt x="554" y="103"/>
                  </a:lnTo>
                  <a:lnTo>
                    <a:pt x="541" y="109"/>
                  </a:lnTo>
                  <a:lnTo>
                    <a:pt x="525" y="112"/>
                  </a:lnTo>
                  <a:lnTo>
                    <a:pt x="508" y="115"/>
                  </a:lnTo>
                  <a:lnTo>
                    <a:pt x="496" y="115"/>
                  </a:lnTo>
                  <a:lnTo>
                    <a:pt x="508" y="108"/>
                  </a:lnTo>
                  <a:lnTo>
                    <a:pt x="522" y="95"/>
                  </a:lnTo>
                  <a:lnTo>
                    <a:pt x="533" y="84"/>
                  </a:lnTo>
                  <a:lnTo>
                    <a:pt x="542" y="71"/>
                  </a:lnTo>
                  <a:lnTo>
                    <a:pt x="546" y="58"/>
                  </a:lnTo>
                  <a:lnTo>
                    <a:pt x="549" y="43"/>
                  </a:lnTo>
                  <a:lnTo>
                    <a:pt x="550" y="32"/>
                  </a:lnTo>
                  <a:lnTo>
                    <a:pt x="549" y="21"/>
                  </a:lnTo>
                  <a:lnTo>
                    <a:pt x="542" y="22"/>
                  </a:lnTo>
                  <a:lnTo>
                    <a:pt x="542" y="28"/>
                  </a:lnTo>
                  <a:lnTo>
                    <a:pt x="542" y="44"/>
                  </a:lnTo>
                  <a:lnTo>
                    <a:pt x="538" y="58"/>
                  </a:lnTo>
                  <a:lnTo>
                    <a:pt x="532" y="70"/>
                  </a:lnTo>
                  <a:lnTo>
                    <a:pt x="521" y="82"/>
                  </a:lnTo>
                  <a:lnTo>
                    <a:pt x="509" y="93"/>
                  </a:lnTo>
                  <a:lnTo>
                    <a:pt x="494" y="102"/>
                  </a:lnTo>
                  <a:lnTo>
                    <a:pt x="478" y="110"/>
                  </a:lnTo>
                  <a:lnTo>
                    <a:pt x="464" y="112"/>
                  </a:lnTo>
                  <a:lnTo>
                    <a:pt x="447" y="108"/>
                  </a:lnTo>
                  <a:lnTo>
                    <a:pt x="429" y="100"/>
                  </a:lnTo>
                  <a:lnTo>
                    <a:pt x="408" y="94"/>
                  </a:lnTo>
                  <a:lnTo>
                    <a:pt x="385" y="90"/>
                  </a:lnTo>
                  <a:lnTo>
                    <a:pt x="370" y="90"/>
                  </a:lnTo>
                  <a:lnTo>
                    <a:pt x="354" y="91"/>
                  </a:lnTo>
                  <a:lnTo>
                    <a:pt x="333" y="94"/>
                  </a:lnTo>
                  <a:lnTo>
                    <a:pt x="354" y="78"/>
                  </a:lnTo>
                  <a:lnTo>
                    <a:pt x="366" y="70"/>
                  </a:lnTo>
                  <a:lnTo>
                    <a:pt x="381" y="61"/>
                  </a:lnTo>
                  <a:lnTo>
                    <a:pt x="396" y="56"/>
                  </a:lnTo>
                  <a:lnTo>
                    <a:pt x="404" y="50"/>
                  </a:lnTo>
                  <a:lnTo>
                    <a:pt x="409" y="47"/>
                  </a:lnTo>
                  <a:lnTo>
                    <a:pt x="411" y="43"/>
                  </a:lnTo>
                  <a:lnTo>
                    <a:pt x="417" y="33"/>
                  </a:lnTo>
                  <a:lnTo>
                    <a:pt x="421" y="22"/>
                  </a:lnTo>
                  <a:lnTo>
                    <a:pt x="425" y="13"/>
                  </a:lnTo>
                  <a:lnTo>
                    <a:pt x="433" y="1"/>
                  </a:lnTo>
                  <a:lnTo>
                    <a:pt x="428" y="0"/>
                  </a:lnTo>
                  <a:lnTo>
                    <a:pt x="420" y="10"/>
                  </a:lnTo>
                  <a:lnTo>
                    <a:pt x="415" y="19"/>
                  </a:lnTo>
                  <a:lnTo>
                    <a:pt x="411" y="27"/>
                  </a:lnTo>
                  <a:lnTo>
                    <a:pt x="408" y="35"/>
                  </a:lnTo>
                  <a:lnTo>
                    <a:pt x="400" y="43"/>
                  </a:lnTo>
                  <a:lnTo>
                    <a:pt x="390" y="49"/>
                  </a:lnTo>
                  <a:lnTo>
                    <a:pt x="375" y="57"/>
                  </a:lnTo>
                  <a:lnTo>
                    <a:pt x="357" y="64"/>
                  </a:lnTo>
                  <a:lnTo>
                    <a:pt x="341" y="75"/>
                  </a:lnTo>
                  <a:lnTo>
                    <a:pt x="329" y="82"/>
                  </a:lnTo>
                  <a:lnTo>
                    <a:pt x="312" y="94"/>
                  </a:lnTo>
                  <a:lnTo>
                    <a:pt x="317" y="78"/>
                  </a:lnTo>
                  <a:lnTo>
                    <a:pt x="319" y="65"/>
                  </a:lnTo>
                  <a:lnTo>
                    <a:pt x="317" y="54"/>
                  </a:lnTo>
                  <a:lnTo>
                    <a:pt x="313" y="41"/>
                  </a:lnTo>
                  <a:lnTo>
                    <a:pt x="312" y="28"/>
                  </a:lnTo>
                  <a:lnTo>
                    <a:pt x="313" y="19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2" y="41"/>
                  </a:lnTo>
                  <a:lnTo>
                    <a:pt x="306" y="57"/>
                  </a:lnTo>
                  <a:lnTo>
                    <a:pt x="306" y="70"/>
                  </a:lnTo>
                  <a:lnTo>
                    <a:pt x="301" y="86"/>
                  </a:lnTo>
                  <a:lnTo>
                    <a:pt x="294" y="102"/>
                  </a:lnTo>
                  <a:lnTo>
                    <a:pt x="286" y="112"/>
                  </a:lnTo>
                  <a:lnTo>
                    <a:pt x="274" y="120"/>
                  </a:lnTo>
                  <a:lnTo>
                    <a:pt x="259" y="126"/>
                  </a:lnTo>
                  <a:lnTo>
                    <a:pt x="228" y="135"/>
                  </a:lnTo>
                  <a:lnTo>
                    <a:pt x="206" y="145"/>
                  </a:lnTo>
                  <a:lnTo>
                    <a:pt x="197" y="150"/>
                  </a:lnTo>
                  <a:lnTo>
                    <a:pt x="189" y="158"/>
                  </a:lnTo>
                  <a:lnTo>
                    <a:pt x="182" y="162"/>
                  </a:lnTo>
                  <a:lnTo>
                    <a:pt x="174" y="166"/>
                  </a:lnTo>
                  <a:lnTo>
                    <a:pt x="143" y="176"/>
                  </a:lnTo>
                  <a:lnTo>
                    <a:pt x="118" y="185"/>
                  </a:lnTo>
                  <a:lnTo>
                    <a:pt x="98" y="194"/>
                  </a:lnTo>
                  <a:lnTo>
                    <a:pt x="74" y="206"/>
                  </a:lnTo>
                  <a:lnTo>
                    <a:pt x="62" y="216"/>
                  </a:lnTo>
                  <a:lnTo>
                    <a:pt x="62" y="212"/>
                  </a:lnTo>
                  <a:lnTo>
                    <a:pt x="67" y="203"/>
                  </a:lnTo>
                  <a:lnTo>
                    <a:pt x="74" y="191"/>
                  </a:lnTo>
                  <a:lnTo>
                    <a:pt x="87" y="179"/>
                  </a:lnTo>
                  <a:lnTo>
                    <a:pt x="99" y="168"/>
                  </a:lnTo>
                  <a:lnTo>
                    <a:pt x="109" y="159"/>
                  </a:lnTo>
                  <a:lnTo>
                    <a:pt x="117" y="148"/>
                  </a:lnTo>
                  <a:lnTo>
                    <a:pt x="123" y="135"/>
                  </a:lnTo>
                  <a:lnTo>
                    <a:pt x="124" y="118"/>
                  </a:lnTo>
                  <a:lnTo>
                    <a:pt x="121" y="102"/>
                  </a:lnTo>
                  <a:lnTo>
                    <a:pt x="117" y="90"/>
                  </a:lnTo>
                  <a:lnTo>
                    <a:pt x="116" y="82"/>
                  </a:lnTo>
                  <a:lnTo>
                    <a:pt x="116" y="75"/>
                  </a:lnTo>
                  <a:lnTo>
                    <a:pt x="118" y="67"/>
                  </a:lnTo>
                  <a:lnTo>
                    <a:pt x="123" y="60"/>
                  </a:lnTo>
                  <a:lnTo>
                    <a:pt x="137" y="49"/>
                  </a:lnTo>
                  <a:lnTo>
                    <a:pt x="152" y="34"/>
                  </a:lnTo>
                  <a:lnTo>
                    <a:pt x="142" y="32"/>
                  </a:lnTo>
                  <a:lnTo>
                    <a:pt x="132" y="42"/>
                  </a:lnTo>
                  <a:lnTo>
                    <a:pt x="121" y="49"/>
                  </a:lnTo>
                  <a:lnTo>
                    <a:pt x="115" y="57"/>
                  </a:lnTo>
                  <a:lnTo>
                    <a:pt x="107" y="67"/>
                  </a:lnTo>
                  <a:lnTo>
                    <a:pt x="105" y="77"/>
                  </a:lnTo>
                  <a:lnTo>
                    <a:pt x="105" y="94"/>
                  </a:lnTo>
                  <a:lnTo>
                    <a:pt x="98" y="82"/>
                  </a:lnTo>
                  <a:lnTo>
                    <a:pt x="91" y="68"/>
                  </a:lnTo>
                  <a:lnTo>
                    <a:pt x="85" y="53"/>
                  </a:lnTo>
                  <a:lnTo>
                    <a:pt x="81" y="42"/>
                  </a:lnTo>
                  <a:lnTo>
                    <a:pt x="75" y="32"/>
                  </a:lnTo>
                  <a:lnTo>
                    <a:pt x="69" y="35"/>
                  </a:lnTo>
                  <a:lnTo>
                    <a:pt x="63" y="39"/>
                  </a:lnTo>
                  <a:lnTo>
                    <a:pt x="69" y="48"/>
                  </a:lnTo>
                  <a:lnTo>
                    <a:pt x="75" y="64"/>
                  </a:lnTo>
                  <a:lnTo>
                    <a:pt x="82" y="80"/>
                  </a:lnTo>
                  <a:lnTo>
                    <a:pt x="90" y="98"/>
                  </a:lnTo>
                  <a:lnTo>
                    <a:pt x="96" y="111"/>
                  </a:lnTo>
                  <a:lnTo>
                    <a:pt x="99" y="124"/>
                  </a:lnTo>
                  <a:lnTo>
                    <a:pt x="99" y="136"/>
                  </a:lnTo>
                  <a:lnTo>
                    <a:pt x="95" y="149"/>
                  </a:lnTo>
                  <a:lnTo>
                    <a:pt x="87" y="160"/>
                  </a:lnTo>
                  <a:lnTo>
                    <a:pt x="75" y="170"/>
                  </a:lnTo>
                  <a:lnTo>
                    <a:pt x="63" y="183"/>
                  </a:lnTo>
                  <a:lnTo>
                    <a:pt x="49" y="199"/>
                  </a:lnTo>
                  <a:lnTo>
                    <a:pt x="37" y="211"/>
                  </a:lnTo>
                  <a:lnTo>
                    <a:pt x="24" y="226"/>
                  </a:lnTo>
                  <a:lnTo>
                    <a:pt x="16" y="238"/>
                  </a:lnTo>
                  <a:lnTo>
                    <a:pt x="10" y="250"/>
                  </a:lnTo>
                  <a:lnTo>
                    <a:pt x="4" y="261"/>
                  </a:lnTo>
                  <a:lnTo>
                    <a:pt x="0" y="274"/>
                  </a:lnTo>
                  <a:lnTo>
                    <a:pt x="33" y="303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61" name="Freeform 77"/>
            <p:cNvSpPr>
              <a:spLocks/>
            </p:cNvSpPr>
            <p:nvPr/>
          </p:nvSpPr>
          <p:spPr bwMode="auto">
            <a:xfrm>
              <a:off x="4178" y="1554"/>
              <a:ext cx="5" cy="13"/>
            </a:xfrm>
            <a:custGeom>
              <a:avLst/>
              <a:gdLst>
                <a:gd name="T0" fmla="*/ 0 w 14"/>
                <a:gd name="T1" fmla="*/ 1 h 39"/>
                <a:gd name="T2" fmla="*/ 0 w 14"/>
                <a:gd name="T3" fmla="*/ 1 h 39"/>
                <a:gd name="T4" fmla="*/ 0 w 14"/>
                <a:gd name="T5" fmla="*/ 1 h 39"/>
                <a:gd name="T6" fmla="*/ 1 w 14"/>
                <a:gd name="T7" fmla="*/ 0 h 39"/>
                <a:gd name="T8" fmla="*/ 1 w 14"/>
                <a:gd name="T9" fmla="*/ 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9"/>
                <a:gd name="T17" fmla="*/ 14 w 14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9">
                  <a:moveTo>
                    <a:pt x="0" y="39"/>
                  </a:moveTo>
                  <a:lnTo>
                    <a:pt x="6" y="25"/>
                  </a:lnTo>
                  <a:lnTo>
                    <a:pt x="12" y="17"/>
                  </a:lnTo>
                  <a:lnTo>
                    <a:pt x="14" y="9"/>
                  </a:lnTo>
                  <a:lnTo>
                    <a:pt x="1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62" name="Freeform 78"/>
            <p:cNvSpPr>
              <a:spLocks/>
            </p:cNvSpPr>
            <p:nvPr/>
          </p:nvSpPr>
          <p:spPr bwMode="auto">
            <a:xfrm>
              <a:off x="4303" y="1403"/>
              <a:ext cx="69" cy="37"/>
            </a:xfrm>
            <a:custGeom>
              <a:avLst/>
              <a:gdLst>
                <a:gd name="T0" fmla="*/ 8 w 208"/>
                <a:gd name="T1" fmla="*/ 1 h 110"/>
                <a:gd name="T2" fmla="*/ 8 w 208"/>
                <a:gd name="T3" fmla="*/ 1 h 110"/>
                <a:gd name="T4" fmla="*/ 8 w 208"/>
                <a:gd name="T5" fmla="*/ 2 h 110"/>
                <a:gd name="T6" fmla="*/ 8 w 208"/>
                <a:gd name="T7" fmla="*/ 2 h 110"/>
                <a:gd name="T8" fmla="*/ 7 w 208"/>
                <a:gd name="T9" fmla="*/ 3 h 110"/>
                <a:gd name="T10" fmla="*/ 7 w 208"/>
                <a:gd name="T11" fmla="*/ 3 h 110"/>
                <a:gd name="T12" fmla="*/ 6 w 208"/>
                <a:gd name="T13" fmla="*/ 3 h 110"/>
                <a:gd name="T14" fmla="*/ 6 w 208"/>
                <a:gd name="T15" fmla="*/ 4 h 110"/>
                <a:gd name="T16" fmla="*/ 5 w 208"/>
                <a:gd name="T17" fmla="*/ 4 h 110"/>
                <a:gd name="T18" fmla="*/ 5 w 208"/>
                <a:gd name="T19" fmla="*/ 4 h 110"/>
                <a:gd name="T20" fmla="*/ 4 w 208"/>
                <a:gd name="T21" fmla="*/ 4 h 110"/>
                <a:gd name="T22" fmla="*/ 4 w 208"/>
                <a:gd name="T23" fmla="*/ 4 h 110"/>
                <a:gd name="T24" fmla="*/ 3 w 208"/>
                <a:gd name="T25" fmla="*/ 3 h 110"/>
                <a:gd name="T26" fmla="*/ 2 w 208"/>
                <a:gd name="T27" fmla="*/ 3 h 110"/>
                <a:gd name="T28" fmla="*/ 1 w 208"/>
                <a:gd name="T29" fmla="*/ 3 h 110"/>
                <a:gd name="T30" fmla="*/ 1 w 208"/>
                <a:gd name="T31" fmla="*/ 3 h 110"/>
                <a:gd name="T32" fmla="*/ 0 w 208"/>
                <a:gd name="T33" fmla="*/ 3 h 110"/>
                <a:gd name="T34" fmla="*/ 1 w 208"/>
                <a:gd name="T35" fmla="*/ 3 h 110"/>
                <a:gd name="T36" fmla="*/ 1 w 208"/>
                <a:gd name="T37" fmla="*/ 3 h 110"/>
                <a:gd name="T38" fmla="*/ 2 w 208"/>
                <a:gd name="T39" fmla="*/ 2 h 110"/>
                <a:gd name="T40" fmla="*/ 2 w 208"/>
                <a:gd name="T41" fmla="*/ 2 h 110"/>
                <a:gd name="T42" fmla="*/ 3 w 208"/>
                <a:gd name="T43" fmla="*/ 2 h 110"/>
                <a:gd name="T44" fmla="*/ 3 w 208"/>
                <a:gd name="T45" fmla="*/ 2 h 110"/>
                <a:gd name="T46" fmla="*/ 3 w 208"/>
                <a:gd name="T47" fmla="*/ 2 h 110"/>
                <a:gd name="T48" fmla="*/ 3 w 208"/>
                <a:gd name="T49" fmla="*/ 1 h 110"/>
                <a:gd name="T50" fmla="*/ 3 w 208"/>
                <a:gd name="T51" fmla="*/ 1 h 110"/>
                <a:gd name="T52" fmla="*/ 3 w 208"/>
                <a:gd name="T53" fmla="*/ 0 h 110"/>
                <a:gd name="T54" fmla="*/ 4 w 208"/>
                <a:gd name="T55" fmla="*/ 0 h 11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8"/>
                <a:gd name="T85" fmla="*/ 0 h 110"/>
                <a:gd name="T86" fmla="*/ 208 w 208"/>
                <a:gd name="T87" fmla="*/ 110 h 11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8" h="110">
                  <a:moveTo>
                    <a:pt x="208" y="20"/>
                  </a:moveTo>
                  <a:lnTo>
                    <a:pt x="208" y="28"/>
                  </a:lnTo>
                  <a:lnTo>
                    <a:pt x="208" y="42"/>
                  </a:lnTo>
                  <a:lnTo>
                    <a:pt x="204" y="56"/>
                  </a:lnTo>
                  <a:lnTo>
                    <a:pt x="198" y="68"/>
                  </a:lnTo>
                  <a:lnTo>
                    <a:pt x="187" y="80"/>
                  </a:lnTo>
                  <a:lnTo>
                    <a:pt x="175" y="91"/>
                  </a:lnTo>
                  <a:lnTo>
                    <a:pt x="160" y="100"/>
                  </a:lnTo>
                  <a:lnTo>
                    <a:pt x="144" y="108"/>
                  </a:lnTo>
                  <a:lnTo>
                    <a:pt x="130" y="110"/>
                  </a:lnTo>
                  <a:lnTo>
                    <a:pt x="113" y="106"/>
                  </a:lnTo>
                  <a:lnTo>
                    <a:pt x="96" y="98"/>
                  </a:lnTo>
                  <a:lnTo>
                    <a:pt x="75" y="92"/>
                  </a:lnTo>
                  <a:lnTo>
                    <a:pt x="52" y="88"/>
                  </a:lnTo>
                  <a:lnTo>
                    <a:pt x="38" y="88"/>
                  </a:lnTo>
                  <a:lnTo>
                    <a:pt x="21" y="89"/>
                  </a:lnTo>
                  <a:lnTo>
                    <a:pt x="0" y="92"/>
                  </a:lnTo>
                  <a:lnTo>
                    <a:pt x="21" y="76"/>
                  </a:lnTo>
                  <a:lnTo>
                    <a:pt x="33" y="68"/>
                  </a:lnTo>
                  <a:lnTo>
                    <a:pt x="49" y="59"/>
                  </a:lnTo>
                  <a:lnTo>
                    <a:pt x="63" y="54"/>
                  </a:lnTo>
                  <a:lnTo>
                    <a:pt x="72" y="48"/>
                  </a:lnTo>
                  <a:lnTo>
                    <a:pt x="76" y="45"/>
                  </a:lnTo>
                  <a:lnTo>
                    <a:pt x="78" y="41"/>
                  </a:lnTo>
                  <a:lnTo>
                    <a:pt x="84" y="32"/>
                  </a:lnTo>
                  <a:lnTo>
                    <a:pt x="88" y="20"/>
                  </a:lnTo>
                  <a:lnTo>
                    <a:pt x="92" y="12"/>
                  </a:lnTo>
                  <a:lnTo>
                    <a:pt x="10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63" name="Freeform 79"/>
            <p:cNvSpPr>
              <a:spLocks/>
            </p:cNvSpPr>
            <p:nvPr/>
          </p:nvSpPr>
          <p:spPr bwMode="auto">
            <a:xfrm>
              <a:off x="4357" y="1409"/>
              <a:ext cx="30" cy="32"/>
            </a:xfrm>
            <a:custGeom>
              <a:avLst/>
              <a:gdLst>
                <a:gd name="T0" fmla="*/ 2 w 89"/>
                <a:gd name="T1" fmla="*/ 0 h 96"/>
                <a:gd name="T2" fmla="*/ 2 w 89"/>
                <a:gd name="T3" fmla="*/ 0 h 96"/>
                <a:gd name="T4" fmla="*/ 2 w 89"/>
                <a:gd name="T5" fmla="*/ 1 h 96"/>
                <a:gd name="T6" fmla="*/ 2 w 89"/>
                <a:gd name="T7" fmla="*/ 1 h 96"/>
                <a:gd name="T8" fmla="*/ 2 w 89"/>
                <a:gd name="T9" fmla="*/ 2 h 96"/>
                <a:gd name="T10" fmla="*/ 1 w 89"/>
                <a:gd name="T11" fmla="*/ 2 h 96"/>
                <a:gd name="T12" fmla="*/ 1 w 89"/>
                <a:gd name="T13" fmla="*/ 3 h 96"/>
                <a:gd name="T14" fmla="*/ 0 w 89"/>
                <a:gd name="T15" fmla="*/ 3 h 96"/>
                <a:gd name="T16" fmla="*/ 0 w 89"/>
                <a:gd name="T17" fmla="*/ 4 h 96"/>
                <a:gd name="T18" fmla="*/ 0 w 89"/>
                <a:gd name="T19" fmla="*/ 4 h 96"/>
                <a:gd name="T20" fmla="*/ 1 w 89"/>
                <a:gd name="T21" fmla="*/ 3 h 96"/>
                <a:gd name="T22" fmla="*/ 2 w 89"/>
                <a:gd name="T23" fmla="*/ 3 h 96"/>
                <a:gd name="T24" fmla="*/ 2 w 89"/>
                <a:gd name="T25" fmla="*/ 3 h 96"/>
                <a:gd name="T26" fmla="*/ 3 w 89"/>
                <a:gd name="T27" fmla="*/ 3 h 96"/>
                <a:gd name="T28" fmla="*/ 3 w 89"/>
                <a:gd name="T29" fmla="*/ 3 h 96"/>
                <a:gd name="T30" fmla="*/ 3 w 89"/>
                <a:gd name="T31" fmla="*/ 2 h 96"/>
                <a:gd name="T32" fmla="*/ 3 w 89"/>
                <a:gd name="T33" fmla="*/ 2 h 96"/>
                <a:gd name="T34" fmla="*/ 3 w 89"/>
                <a:gd name="T35" fmla="*/ 1 h 96"/>
                <a:gd name="T36" fmla="*/ 3 w 89"/>
                <a:gd name="T37" fmla="*/ 0 h 96"/>
                <a:gd name="T38" fmla="*/ 3 w 89"/>
                <a:gd name="T39" fmla="*/ 0 h 9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9"/>
                <a:gd name="T61" fmla="*/ 0 h 96"/>
                <a:gd name="T62" fmla="*/ 89 w 89"/>
                <a:gd name="T63" fmla="*/ 96 h 9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9" h="96">
                  <a:moveTo>
                    <a:pt x="53" y="3"/>
                  </a:moveTo>
                  <a:lnTo>
                    <a:pt x="54" y="13"/>
                  </a:lnTo>
                  <a:lnTo>
                    <a:pt x="53" y="24"/>
                  </a:lnTo>
                  <a:lnTo>
                    <a:pt x="50" y="40"/>
                  </a:lnTo>
                  <a:lnTo>
                    <a:pt x="46" y="52"/>
                  </a:lnTo>
                  <a:lnTo>
                    <a:pt x="37" y="65"/>
                  </a:lnTo>
                  <a:lnTo>
                    <a:pt x="27" y="76"/>
                  </a:lnTo>
                  <a:lnTo>
                    <a:pt x="12" y="89"/>
                  </a:lnTo>
                  <a:lnTo>
                    <a:pt x="0" y="96"/>
                  </a:lnTo>
                  <a:lnTo>
                    <a:pt x="12" y="96"/>
                  </a:lnTo>
                  <a:lnTo>
                    <a:pt x="29" y="93"/>
                  </a:lnTo>
                  <a:lnTo>
                    <a:pt x="45" y="90"/>
                  </a:lnTo>
                  <a:lnTo>
                    <a:pt x="58" y="84"/>
                  </a:lnTo>
                  <a:lnTo>
                    <a:pt x="69" y="78"/>
                  </a:lnTo>
                  <a:lnTo>
                    <a:pt x="76" y="72"/>
                  </a:lnTo>
                  <a:lnTo>
                    <a:pt x="83" y="63"/>
                  </a:lnTo>
                  <a:lnTo>
                    <a:pt x="88" y="48"/>
                  </a:lnTo>
                  <a:lnTo>
                    <a:pt x="89" y="31"/>
                  </a:lnTo>
                  <a:lnTo>
                    <a:pt x="89" y="12"/>
                  </a:lnTo>
                  <a:lnTo>
                    <a:pt x="8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64" name="Freeform 80"/>
            <p:cNvSpPr>
              <a:spLocks/>
            </p:cNvSpPr>
            <p:nvPr/>
          </p:nvSpPr>
          <p:spPr bwMode="auto">
            <a:xfrm>
              <a:off x="4389" y="1409"/>
              <a:ext cx="28" cy="24"/>
            </a:xfrm>
            <a:custGeom>
              <a:avLst/>
              <a:gdLst>
                <a:gd name="T0" fmla="*/ 0 w 83"/>
                <a:gd name="T1" fmla="*/ 0 h 71"/>
                <a:gd name="T2" fmla="*/ 0 w 83"/>
                <a:gd name="T3" fmla="*/ 0 h 71"/>
                <a:gd name="T4" fmla="*/ 0 w 83"/>
                <a:gd name="T5" fmla="*/ 1 h 71"/>
                <a:gd name="T6" fmla="*/ 0 w 83"/>
                <a:gd name="T7" fmla="*/ 2 h 71"/>
                <a:gd name="T8" fmla="*/ 0 w 83"/>
                <a:gd name="T9" fmla="*/ 2 h 71"/>
                <a:gd name="T10" fmla="*/ 0 w 83"/>
                <a:gd name="T11" fmla="*/ 3 h 71"/>
                <a:gd name="T12" fmla="*/ 0 w 83"/>
                <a:gd name="T13" fmla="*/ 3 h 71"/>
                <a:gd name="T14" fmla="*/ 1 w 83"/>
                <a:gd name="T15" fmla="*/ 2 h 71"/>
                <a:gd name="T16" fmla="*/ 2 w 83"/>
                <a:gd name="T17" fmla="*/ 2 h 71"/>
                <a:gd name="T18" fmla="*/ 3 w 83"/>
                <a:gd name="T19" fmla="*/ 2 h 71"/>
                <a:gd name="T20" fmla="*/ 3 w 83"/>
                <a:gd name="T21" fmla="*/ 2 h 71"/>
                <a:gd name="T22" fmla="*/ 3 w 83"/>
                <a:gd name="T23" fmla="*/ 2 h 71"/>
                <a:gd name="T24" fmla="*/ 3 w 83"/>
                <a:gd name="T25" fmla="*/ 1 h 7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3"/>
                <a:gd name="T40" fmla="*/ 0 h 71"/>
                <a:gd name="T41" fmla="*/ 83 w 83"/>
                <a:gd name="T42" fmla="*/ 71 h 7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3" h="71">
                  <a:moveTo>
                    <a:pt x="0" y="0"/>
                  </a:moveTo>
                  <a:lnTo>
                    <a:pt x="0" y="13"/>
                  </a:lnTo>
                  <a:lnTo>
                    <a:pt x="0" y="30"/>
                  </a:lnTo>
                  <a:lnTo>
                    <a:pt x="0" y="47"/>
                  </a:lnTo>
                  <a:lnTo>
                    <a:pt x="0" y="60"/>
                  </a:lnTo>
                  <a:lnTo>
                    <a:pt x="0" y="71"/>
                  </a:lnTo>
                  <a:lnTo>
                    <a:pt x="4" y="69"/>
                  </a:lnTo>
                  <a:lnTo>
                    <a:pt x="21" y="65"/>
                  </a:lnTo>
                  <a:lnTo>
                    <a:pt x="45" y="58"/>
                  </a:lnTo>
                  <a:lnTo>
                    <a:pt x="67" y="52"/>
                  </a:lnTo>
                  <a:lnTo>
                    <a:pt x="76" y="48"/>
                  </a:lnTo>
                  <a:lnTo>
                    <a:pt x="80" y="40"/>
                  </a:lnTo>
                  <a:lnTo>
                    <a:pt x="83" y="3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65" name="Freeform 81"/>
            <p:cNvSpPr>
              <a:spLocks/>
            </p:cNvSpPr>
            <p:nvPr/>
          </p:nvSpPr>
          <p:spPr bwMode="auto">
            <a:xfrm>
              <a:off x="4296" y="1403"/>
              <a:ext cx="38" cy="31"/>
            </a:xfrm>
            <a:custGeom>
              <a:avLst/>
              <a:gdLst>
                <a:gd name="T0" fmla="*/ 4 w 115"/>
                <a:gd name="T1" fmla="*/ 0 h 94"/>
                <a:gd name="T2" fmla="*/ 4 w 115"/>
                <a:gd name="T3" fmla="*/ 0 h 94"/>
                <a:gd name="T4" fmla="*/ 4 w 115"/>
                <a:gd name="T5" fmla="*/ 1 h 94"/>
                <a:gd name="T6" fmla="*/ 4 w 115"/>
                <a:gd name="T7" fmla="*/ 1 h 94"/>
                <a:gd name="T8" fmla="*/ 3 w 115"/>
                <a:gd name="T9" fmla="*/ 1 h 94"/>
                <a:gd name="T10" fmla="*/ 3 w 115"/>
                <a:gd name="T11" fmla="*/ 2 h 94"/>
                <a:gd name="T12" fmla="*/ 3 w 115"/>
                <a:gd name="T13" fmla="*/ 2 h 94"/>
                <a:gd name="T14" fmla="*/ 2 w 115"/>
                <a:gd name="T15" fmla="*/ 2 h 94"/>
                <a:gd name="T16" fmla="*/ 2 w 115"/>
                <a:gd name="T17" fmla="*/ 2 h 94"/>
                <a:gd name="T18" fmla="*/ 1 w 115"/>
                <a:gd name="T19" fmla="*/ 3 h 94"/>
                <a:gd name="T20" fmla="*/ 1 w 115"/>
                <a:gd name="T21" fmla="*/ 3 h 94"/>
                <a:gd name="T22" fmla="*/ 0 w 115"/>
                <a:gd name="T23" fmla="*/ 3 h 94"/>
                <a:gd name="T24" fmla="*/ 0 w 115"/>
                <a:gd name="T25" fmla="*/ 3 h 94"/>
                <a:gd name="T26" fmla="*/ 0 w 115"/>
                <a:gd name="T27" fmla="*/ 2 h 94"/>
                <a:gd name="T28" fmla="*/ 0 w 115"/>
                <a:gd name="T29" fmla="*/ 2 h 94"/>
                <a:gd name="T30" fmla="*/ 0 w 115"/>
                <a:gd name="T31" fmla="*/ 2 h 94"/>
                <a:gd name="T32" fmla="*/ 0 w 115"/>
                <a:gd name="T33" fmla="*/ 1 h 94"/>
                <a:gd name="T34" fmla="*/ 0 w 115"/>
                <a:gd name="T35" fmla="*/ 1 h 9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5"/>
                <a:gd name="T55" fmla="*/ 0 h 94"/>
                <a:gd name="T56" fmla="*/ 115 w 115"/>
                <a:gd name="T57" fmla="*/ 94 h 9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5" h="94">
                  <a:moveTo>
                    <a:pt x="115" y="0"/>
                  </a:moveTo>
                  <a:lnTo>
                    <a:pt x="107" y="10"/>
                  </a:lnTo>
                  <a:lnTo>
                    <a:pt x="102" y="20"/>
                  </a:lnTo>
                  <a:lnTo>
                    <a:pt x="98" y="27"/>
                  </a:lnTo>
                  <a:lnTo>
                    <a:pt x="95" y="35"/>
                  </a:lnTo>
                  <a:lnTo>
                    <a:pt x="87" y="44"/>
                  </a:lnTo>
                  <a:lnTo>
                    <a:pt x="77" y="49"/>
                  </a:lnTo>
                  <a:lnTo>
                    <a:pt x="62" y="57"/>
                  </a:lnTo>
                  <a:lnTo>
                    <a:pt x="44" y="64"/>
                  </a:lnTo>
                  <a:lnTo>
                    <a:pt x="29" y="75"/>
                  </a:lnTo>
                  <a:lnTo>
                    <a:pt x="16" y="82"/>
                  </a:lnTo>
                  <a:lnTo>
                    <a:pt x="0" y="94"/>
                  </a:lnTo>
                  <a:lnTo>
                    <a:pt x="4" y="78"/>
                  </a:lnTo>
                  <a:lnTo>
                    <a:pt x="6" y="65"/>
                  </a:lnTo>
                  <a:lnTo>
                    <a:pt x="4" y="54"/>
                  </a:lnTo>
                  <a:lnTo>
                    <a:pt x="2" y="41"/>
                  </a:lnTo>
                  <a:lnTo>
                    <a:pt x="0" y="28"/>
                  </a:lnTo>
                  <a:lnTo>
                    <a:pt x="2" y="2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66" name="Freeform 82"/>
            <p:cNvSpPr>
              <a:spLocks/>
            </p:cNvSpPr>
            <p:nvPr/>
          </p:nvSpPr>
          <p:spPr bwMode="auto">
            <a:xfrm>
              <a:off x="4217" y="1413"/>
              <a:ext cx="22" cy="21"/>
            </a:xfrm>
            <a:custGeom>
              <a:avLst/>
              <a:gdLst>
                <a:gd name="T0" fmla="*/ 0 w 67"/>
                <a:gd name="T1" fmla="*/ 0 h 62"/>
                <a:gd name="T2" fmla="*/ 0 w 67"/>
                <a:gd name="T3" fmla="*/ 0 h 62"/>
                <a:gd name="T4" fmla="*/ 0 w 67"/>
                <a:gd name="T5" fmla="*/ 1 h 62"/>
                <a:gd name="T6" fmla="*/ 1 w 67"/>
                <a:gd name="T7" fmla="*/ 1 h 62"/>
                <a:gd name="T8" fmla="*/ 1 w 67"/>
                <a:gd name="T9" fmla="*/ 2 h 62"/>
                <a:gd name="T10" fmla="*/ 1 w 67"/>
                <a:gd name="T11" fmla="*/ 2 h 62"/>
                <a:gd name="T12" fmla="*/ 1 w 67"/>
                <a:gd name="T13" fmla="*/ 2 h 62"/>
                <a:gd name="T14" fmla="*/ 1 w 67"/>
                <a:gd name="T15" fmla="*/ 1 h 62"/>
                <a:gd name="T16" fmla="*/ 1 w 67"/>
                <a:gd name="T17" fmla="*/ 1 h 62"/>
                <a:gd name="T18" fmla="*/ 2 w 67"/>
                <a:gd name="T19" fmla="*/ 1 h 62"/>
                <a:gd name="T20" fmla="*/ 2 w 67"/>
                <a:gd name="T21" fmla="*/ 0 h 62"/>
                <a:gd name="T22" fmla="*/ 2 w 67"/>
                <a:gd name="T23" fmla="*/ 0 h 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7"/>
                <a:gd name="T37" fmla="*/ 0 h 62"/>
                <a:gd name="T38" fmla="*/ 67 w 67"/>
                <a:gd name="T39" fmla="*/ 62 h 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7" h="62">
                  <a:moveTo>
                    <a:pt x="0" y="0"/>
                  </a:moveTo>
                  <a:lnTo>
                    <a:pt x="6" y="10"/>
                  </a:lnTo>
                  <a:lnTo>
                    <a:pt x="10" y="21"/>
                  </a:lnTo>
                  <a:lnTo>
                    <a:pt x="16" y="36"/>
                  </a:lnTo>
                  <a:lnTo>
                    <a:pt x="23" y="50"/>
                  </a:lnTo>
                  <a:lnTo>
                    <a:pt x="30" y="62"/>
                  </a:lnTo>
                  <a:lnTo>
                    <a:pt x="30" y="45"/>
                  </a:lnTo>
                  <a:lnTo>
                    <a:pt x="32" y="35"/>
                  </a:lnTo>
                  <a:lnTo>
                    <a:pt x="40" y="25"/>
                  </a:lnTo>
                  <a:lnTo>
                    <a:pt x="46" y="17"/>
                  </a:lnTo>
                  <a:lnTo>
                    <a:pt x="57" y="10"/>
                  </a:lnTo>
                  <a:lnTo>
                    <a:pt x="6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67" name="Freeform 83"/>
            <p:cNvSpPr>
              <a:spLocks/>
            </p:cNvSpPr>
            <p:nvPr/>
          </p:nvSpPr>
          <p:spPr bwMode="auto">
            <a:xfrm>
              <a:off x="4212" y="1411"/>
              <a:ext cx="82" cy="64"/>
            </a:xfrm>
            <a:custGeom>
              <a:avLst/>
              <a:gdLst>
                <a:gd name="T0" fmla="*/ 3 w 244"/>
                <a:gd name="T1" fmla="*/ 0 h 192"/>
                <a:gd name="T2" fmla="*/ 3 w 244"/>
                <a:gd name="T3" fmla="*/ 1 h 192"/>
                <a:gd name="T4" fmla="*/ 2 w 244"/>
                <a:gd name="T5" fmla="*/ 1 h 192"/>
                <a:gd name="T6" fmla="*/ 2 w 244"/>
                <a:gd name="T7" fmla="*/ 2 h 192"/>
                <a:gd name="T8" fmla="*/ 2 w 244"/>
                <a:gd name="T9" fmla="*/ 2 h 192"/>
                <a:gd name="T10" fmla="*/ 2 w 244"/>
                <a:gd name="T11" fmla="*/ 2 h 192"/>
                <a:gd name="T12" fmla="*/ 2 w 244"/>
                <a:gd name="T13" fmla="*/ 2 h 192"/>
                <a:gd name="T14" fmla="*/ 2 w 244"/>
                <a:gd name="T15" fmla="*/ 3 h 192"/>
                <a:gd name="T16" fmla="*/ 2 w 244"/>
                <a:gd name="T17" fmla="*/ 4 h 192"/>
                <a:gd name="T18" fmla="*/ 2 w 244"/>
                <a:gd name="T19" fmla="*/ 4 h 192"/>
                <a:gd name="T20" fmla="*/ 2 w 244"/>
                <a:gd name="T21" fmla="*/ 5 h 192"/>
                <a:gd name="T22" fmla="*/ 2 w 244"/>
                <a:gd name="T23" fmla="*/ 5 h 192"/>
                <a:gd name="T24" fmla="*/ 1 w 244"/>
                <a:gd name="T25" fmla="*/ 5 h 192"/>
                <a:gd name="T26" fmla="*/ 1 w 244"/>
                <a:gd name="T27" fmla="*/ 6 h 192"/>
                <a:gd name="T28" fmla="*/ 0 w 244"/>
                <a:gd name="T29" fmla="*/ 6 h 192"/>
                <a:gd name="T30" fmla="*/ 0 w 244"/>
                <a:gd name="T31" fmla="*/ 7 h 192"/>
                <a:gd name="T32" fmla="*/ 0 w 244"/>
                <a:gd name="T33" fmla="*/ 7 h 192"/>
                <a:gd name="T34" fmla="*/ 0 w 244"/>
                <a:gd name="T35" fmla="*/ 7 h 192"/>
                <a:gd name="T36" fmla="*/ 0 w 244"/>
                <a:gd name="T37" fmla="*/ 7 h 192"/>
                <a:gd name="T38" fmla="*/ 1 w 244"/>
                <a:gd name="T39" fmla="*/ 6 h 192"/>
                <a:gd name="T40" fmla="*/ 2 w 244"/>
                <a:gd name="T41" fmla="*/ 6 h 192"/>
                <a:gd name="T42" fmla="*/ 3 w 244"/>
                <a:gd name="T43" fmla="*/ 6 h 192"/>
                <a:gd name="T44" fmla="*/ 4 w 244"/>
                <a:gd name="T45" fmla="*/ 5 h 192"/>
                <a:gd name="T46" fmla="*/ 4 w 244"/>
                <a:gd name="T47" fmla="*/ 5 h 192"/>
                <a:gd name="T48" fmla="*/ 5 w 244"/>
                <a:gd name="T49" fmla="*/ 5 h 192"/>
                <a:gd name="T50" fmla="*/ 5 w 244"/>
                <a:gd name="T51" fmla="*/ 5 h 192"/>
                <a:gd name="T52" fmla="*/ 5 w 244"/>
                <a:gd name="T53" fmla="*/ 4 h 192"/>
                <a:gd name="T54" fmla="*/ 6 w 244"/>
                <a:gd name="T55" fmla="*/ 4 h 192"/>
                <a:gd name="T56" fmla="*/ 7 w 244"/>
                <a:gd name="T57" fmla="*/ 4 h 192"/>
                <a:gd name="T58" fmla="*/ 8 w 244"/>
                <a:gd name="T59" fmla="*/ 4 h 192"/>
                <a:gd name="T60" fmla="*/ 8 w 244"/>
                <a:gd name="T61" fmla="*/ 3 h 192"/>
                <a:gd name="T62" fmla="*/ 9 w 244"/>
                <a:gd name="T63" fmla="*/ 3 h 192"/>
                <a:gd name="T64" fmla="*/ 9 w 244"/>
                <a:gd name="T65" fmla="*/ 2 h 192"/>
                <a:gd name="T66" fmla="*/ 9 w 244"/>
                <a:gd name="T67" fmla="*/ 2 h 192"/>
                <a:gd name="T68" fmla="*/ 9 w 244"/>
                <a:gd name="T69" fmla="*/ 1 h 192"/>
                <a:gd name="T70" fmla="*/ 9 w 244"/>
                <a:gd name="T71" fmla="*/ 1 h 192"/>
                <a:gd name="T72" fmla="*/ 9 w 244"/>
                <a:gd name="T73" fmla="*/ 0 h 192"/>
                <a:gd name="T74" fmla="*/ 9 w 244"/>
                <a:gd name="T75" fmla="*/ 0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44"/>
                <a:gd name="T115" fmla="*/ 0 h 192"/>
                <a:gd name="T116" fmla="*/ 244 w 244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44" h="192">
                  <a:moveTo>
                    <a:pt x="90" y="11"/>
                  </a:moveTo>
                  <a:lnTo>
                    <a:pt x="75" y="26"/>
                  </a:lnTo>
                  <a:lnTo>
                    <a:pt x="61" y="37"/>
                  </a:lnTo>
                  <a:lnTo>
                    <a:pt x="56" y="43"/>
                  </a:lnTo>
                  <a:lnTo>
                    <a:pt x="54" y="52"/>
                  </a:lnTo>
                  <a:lnTo>
                    <a:pt x="54" y="59"/>
                  </a:lnTo>
                  <a:lnTo>
                    <a:pt x="55" y="67"/>
                  </a:lnTo>
                  <a:lnTo>
                    <a:pt x="59" y="79"/>
                  </a:lnTo>
                  <a:lnTo>
                    <a:pt x="62" y="96"/>
                  </a:lnTo>
                  <a:lnTo>
                    <a:pt x="61" y="111"/>
                  </a:lnTo>
                  <a:lnTo>
                    <a:pt x="55" y="124"/>
                  </a:lnTo>
                  <a:lnTo>
                    <a:pt x="47" y="135"/>
                  </a:lnTo>
                  <a:lnTo>
                    <a:pt x="37" y="144"/>
                  </a:lnTo>
                  <a:lnTo>
                    <a:pt x="25" y="155"/>
                  </a:lnTo>
                  <a:lnTo>
                    <a:pt x="12" y="167"/>
                  </a:lnTo>
                  <a:lnTo>
                    <a:pt x="5" y="179"/>
                  </a:lnTo>
                  <a:lnTo>
                    <a:pt x="0" y="188"/>
                  </a:lnTo>
                  <a:lnTo>
                    <a:pt x="0" y="192"/>
                  </a:lnTo>
                  <a:lnTo>
                    <a:pt x="12" y="182"/>
                  </a:lnTo>
                  <a:lnTo>
                    <a:pt x="36" y="170"/>
                  </a:lnTo>
                  <a:lnTo>
                    <a:pt x="56" y="161"/>
                  </a:lnTo>
                  <a:lnTo>
                    <a:pt x="81" y="152"/>
                  </a:lnTo>
                  <a:lnTo>
                    <a:pt x="112" y="142"/>
                  </a:lnTo>
                  <a:lnTo>
                    <a:pt x="120" y="138"/>
                  </a:lnTo>
                  <a:lnTo>
                    <a:pt x="127" y="134"/>
                  </a:lnTo>
                  <a:lnTo>
                    <a:pt x="135" y="126"/>
                  </a:lnTo>
                  <a:lnTo>
                    <a:pt x="144" y="121"/>
                  </a:lnTo>
                  <a:lnTo>
                    <a:pt x="166" y="111"/>
                  </a:lnTo>
                  <a:lnTo>
                    <a:pt x="197" y="102"/>
                  </a:lnTo>
                  <a:lnTo>
                    <a:pt x="212" y="96"/>
                  </a:lnTo>
                  <a:lnTo>
                    <a:pt x="224" y="89"/>
                  </a:lnTo>
                  <a:lnTo>
                    <a:pt x="232" y="79"/>
                  </a:lnTo>
                  <a:lnTo>
                    <a:pt x="239" y="63"/>
                  </a:lnTo>
                  <a:lnTo>
                    <a:pt x="244" y="47"/>
                  </a:lnTo>
                  <a:lnTo>
                    <a:pt x="244" y="34"/>
                  </a:lnTo>
                  <a:lnTo>
                    <a:pt x="240" y="18"/>
                  </a:lnTo>
                  <a:lnTo>
                    <a:pt x="239" y="4"/>
                  </a:lnTo>
                  <a:lnTo>
                    <a:pt x="239" y="0"/>
                  </a:lnTo>
                </a:path>
              </a:pathLst>
            </a:custGeom>
            <a:noFill/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68" name="Freeform 84"/>
            <p:cNvSpPr>
              <a:spLocks/>
            </p:cNvSpPr>
            <p:nvPr/>
          </p:nvSpPr>
          <p:spPr bwMode="auto">
            <a:xfrm>
              <a:off x="4110" y="1404"/>
              <a:ext cx="51" cy="48"/>
            </a:xfrm>
            <a:custGeom>
              <a:avLst/>
              <a:gdLst>
                <a:gd name="T0" fmla="*/ 1 w 155"/>
                <a:gd name="T1" fmla="*/ 0 h 144"/>
                <a:gd name="T2" fmla="*/ 1 w 155"/>
                <a:gd name="T3" fmla="*/ 0 h 144"/>
                <a:gd name="T4" fmla="*/ 1 w 155"/>
                <a:gd name="T5" fmla="*/ 1 h 144"/>
                <a:gd name="T6" fmla="*/ 1 w 155"/>
                <a:gd name="T7" fmla="*/ 1 h 144"/>
                <a:gd name="T8" fmla="*/ 1 w 155"/>
                <a:gd name="T9" fmla="*/ 1 h 144"/>
                <a:gd name="T10" fmla="*/ 1 w 155"/>
                <a:gd name="T11" fmla="*/ 2 h 144"/>
                <a:gd name="T12" fmla="*/ 1 w 155"/>
                <a:gd name="T13" fmla="*/ 2 h 144"/>
                <a:gd name="T14" fmla="*/ 0 w 155"/>
                <a:gd name="T15" fmla="*/ 3 h 144"/>
                <a:gd name="T16" fmla="*/ 0 w 155"/>
                <a:gd name="T17" fmla="*/ 3 h 144"/>
                <a:gd name="T18" fmla="*/ 0 w 155"/>
                <a:gd name="T19" fmla="*/ 4 h 144"/>
                <a:gd name="T20" fmla="*/ 0 w 155"/>
                <a:gd name="T21" fmla="*/ 4 h 144"/>
                <a:gd name="T22" fmla="*/ 0 w 155"/>
                <a:gd name="T23" fmla="*/ 4 h 144"/>
                <a:gd name="T24" fmla="*/ 0 w 155"/>
                <a:gd name="T25" fmla="*/ 4 h 144"/>
                <a:gd name="T26" fmla="*/ 1 w 155"/>
                <a:gd name="T27" fmla="*/ 4 h 144"/>
                <a:gd name="T28" fmla="*/ 1 w 155"/>
                <a:gd name="T29" fmla="*/ 4 h 144"/>
                <a:gd name="T30" fmla="*/ 2 w 155"/>
                <a:gd name="T31" fmla="*/ 4 h 144"/>
                <a:gd name="T32" fmla="*/ 2 w 155"/>
                <a:gd name="T33" fmla="*/ 4 h 144"/>
                <a:gd name="T34" fmla="*/ 2 w 155"/>
                <a:gd name="T35" fmla="*/ 5 h 144"/>
                <a:gd name="T36" fmla="*/ 3 w 155"/>
                <a:gd name="T37" fmla="*/ 5 h 144"/>
                <a:gd name="T38" fmla="*/ 3 w 155"/>
                <a:gd name="T39" fmla="*/ 5 h 144"/>
                <a:gd name="T40" fmla="*/ 4 w 155"/>
                <a:gd name="T41" fmla="*/ 5 h 144"/>
                <a:gd name="T42" fmla="*/ 4 w 155"/>
                <a:gd name="T43" fmla="*/ 5 h 144"/>
                <a:gd name="T44" fmla="*/ 4 w 155"/>
                <a:gd name="T45" fmla="*/ 5 h 144"/>
                <a:gd name="T46" fmla="*/ 4 w 155"/>
                <a:gd name="T47" fmla="*/ 5 h 144"/>
                <a:gd name="T48" fmla="*/ 4 w 155"/>
                <a:gd name="T49" fmla="*/ 4 h 144"/>
                <a:gd name="T50" fmla="*/ 4 w 155"/>
                <a:gd name="T51" fmla="*/ 4 h 144"/>
                <a:gd name="T52" fmla="*/ 5 w 155"/>
                <a:gd name="T53" fmla="*/ 4 h 144"/>
                <a:gd name="T54" fmla="*/ 5 w 155"/>
                <a:gd name="T55" fmla="*/ 4 h 144"/>
                <a:gd name="T56" fmla="*/ 5 w 155"/>
                <a:gd name="T57" fmla="*/ 3 h 144"/>
                <a:gd name="T58" fmla="*/ 6 w 155"/>
                <a:gd name="T59" fmla="*/ 3 h 14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5"/>
                <a:gd name="T91" fmla="*/ 0 h 144"/>
                <a:gd name="T92" fmla="*/ 155 w 155"/>
                <a:gd name="T93" fmla="*/ 144 h 14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5" h="144">
                  <a:moveTo>
                    <a:pt x="22" y="0"/>
                  </a:moveTo>
                  <a:lnTo>
                    <a:pt x="26" y="8"/>
                  </a:lnTo>
                  <a:lnTo>
                    <a:pt x="26" y="15"/>
                  </a:lnTo>
                  <a:lnTo>
                    <a:pt x="26" y="21"/>
                  </a:lnTo>
                  <a:lnTo>
                    <a:pt x="23" y="34"/>
                  </a:lnTo>
                  <a:lnTo>
                    <a:pt x="21" y="51"/>
                  </a:lnTo>
                  <a:lnTo>
                    <a:pt x="17" y="66"/>
                  </a:lnTo>
                  <a:lnTo>
                    <a:pt x="11" y="78"/>
                  </a:lnTo>
                  <a:lnTo>
                    <a:pt x="5" y="90"/>
                  </a:lnTo>
                  <a:lnTo>
                    <a:pt x="0" y="101"/>
                  </a:lnTo>
                  <a:lnTo>
                    <a:pt x="0" y="107"/>
                  </a:lnTo>
                  <a:lnTo>
                    <a:pt x="3" y="110"/>
                  </a:lnTo>
                  <a:lnTo>
                    <a:pt x="9" y="113"/>
                  </a:lnTo>
                  <a:lnTo>
                    <a:pt x="21" y="116"/>
                  </a:lnTo>
                  <a:lnTo>
                    <a:pt x="34" y="114"/>
                  </a:lnTo>
                  <a:lnTo>
                    <a:pt x="47" y="116"/>
                  </a:lnTo>
                  <a:lnTo>
                    <a:pt x="54" y="118"/>
                  </a:lnTo>
                  <a:lnTo>
                    <a:pt x="64" y="123"/>
                  </a:lnTo>
                  <a:lnTo>
                    <a:pt x="72" y="130"/>
                  </a:lnTo>
                  <a:lnTo>
                    <a:pt x="83" y="136"/>
                  </a:lnTo>
                  <a:lnTo>
                    <a:pt x="96" y="144"/>
                  </a:lnTo>
                  <a:lnTo>
                    <a:pt x="98" y="135"/>
                  </a:lnTo>
                  <a:lnTo>
                    <a:pt x="101" y="128"/>
                  </a:lnTo>
                  <a:lnTo>
                    <a:pt x="107" y="122"/>
                  </a:lnTo>
                  <a:lnTo>
                    <a:pt x="116" y="116"/>
                  </a:lnTo>
                  <a:lnTo>
                    <a:pt x="126" y="112"/>
                  </a:lnTo>
                  <a:lnTo>
                    <a:pt x="137" y="107"/>
                  </a:lnTo>
                  <a:lnTo>
                    <a:pt x="146" y="98"/>
                  </a:lnTo>
                  <a:lnTo>
                    <a:pt x="151" y="89"/>
                  </a:lnTo>
                  <a:lnTo>
                    <a:pt x="155" y="8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69" name="Freeform 85"/>
            <p:cNvSpPr>
              <a:spLocks/>
            </p:cNvSpPr>
            <p:nvPr/>
          </p:nvSpPr>
          <p:spPr bwMode="auto">
            <a:xfrm>
              <a:off x="4081" y="1405"/>
              <a:ext cx="34" cy="36"/>
            </a:xfrm>
            <a:custGeom>
              <a:avLst/>
              <a:gdLst>
                <a:gd name="T0" fmla="*/ 0 w 102"/>
                <a:gd name="T1" fmla="*/ 1 h 108"/>
                <a:gd name="T2" fmla="*/ 0 w 102"/>
                <a:gd name="T3" fmla="*/ 1 h 108"/>
                <a:gd name="T4" fmla="*/ 1 w 102"/>
                <a:gd name="T5" fmla="*/ 1 h 108"/>
                <a:gd name="T6" fmla="*/ 1 w 102"/>
                <a:gd name="T7" fmla="*/ 2 h 108"/>
                <a:gd name="T8" fmla="*/ 1 w 102"/>
                <a:gd name="T9" fmla="*/ 2 h 108"/>
                <a:gd name="T10" fmla="*/ 2 w 102"/>
                <a:gd name="T11" fmla="*/ 3 h 108"/>
                <a:gd name="T12" fmla="*/ 2 w 102"/>
                <a:gd name="T13" fmla="*/ 3 h 108"/>
                <a:gd name="T14" fmla="*/ 2 w 102"/>
                <a:gd name="T15" fmla="*/ 4 h 108"/>
                <a:gd name="T16" fmla="*/ 3 w 102"/>
                <a:gd name="T17" fmla="*/ 4 h 108"/>
                <a:gd name="T18" fmla="*/ 3 w 102"/>
                <a:gd name="T19" fmla="*/ 4 h 108"/>
                <a:gd name="T20" fmla="*/ 3 w 102"/>
                <a:gd name="T21" fmla="*/ 3 h 108"/>
                <a:gd name="T22" fmla="*/ 3 w 102"/>
                <a:gd name="T23" fmla="*/ 3 h 108"/>
                <a:gd name="T24" fmla="*/ 3 w 102"/>
                <a:gd name="T25" fmla="*/ 2 h 108"/>
                <a:gd name="T26" fmla="*/ 4 w 102"/>
                <a:gd name="T27" fmla="*/ 2 h 108"/>
                <a:gd name="T28" fmla="*/ 4 w 102"/>
                <a:gd name="T29" fmla="*/ 1 h 108"/>
                <a:gd name="T30" fmla="*/ 4 w 102"/>
                <a:gd name="T31" fmla="*/ 1 h 108"/>
                <a:gd name="T32" fmla="*/ 4 w 102"/>
                <a:gd name="T33" fmla="*/ 0 h 108"/>
                <a:gd name="T34" fmla="*/ 4 w 102"/>
                <a:gd name="T35" fmla="*/ 0 h 108"/>
                <a:gd name="T36" fmla="*/ 4 w 102"/>
                <a:gd name="T37" fmla="*/ 0 h 10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2"/>
                <a:gd name="T58" fmla="*/ 0 h 108"/>
                <a:gd name="T59" fmla="*/ 102 w 102"/>
                <a:gd name="T60" fmla="*/ 108 h 10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2" h="108">
                  <a:moveTo>
                    <a:pt x="0" y="14"/>
                  </a:moveTo>
                  <a:lnTo>
                    <a:pt x="8" y="20"/>
                  </a:lnTo>
                  <a:lnTo>
                    <a:pt x="17" y="31"/>
                  </a:lnTo>
                  <a:lnTo>
                    <a:pt x="26" y="45"/>
                  </a:lnTo>
                  <a:lnTo>
                    <a:pt x="32" y="62"/>
                  </a:lnTo>
                  <a:lnTo>
                    <a:pt x="41" y="80"/>
                  </a:lnTo>
                  <a:lnTo>
                    <a:pt x="49" y="94"/>
                  </a:lnTo>
                  <a:lnTo>
                    <a:pt x="60" y="104"/>
                  </a:lnTo>
                  <a:lnTo>
                    <a:pt x="68" y="108"/>
                  </a:lnTo>
                  <a:lnTo>
                    <a:pt x="71" y="95"/>
                  </a:lnTo>
                  <a:lnTo>
                    <a:pt x="76" y="84"/>
                  </a:lnTo>
                  <a:lnTo>
                    <a:pt x="84" y="71"/>
                  </a:lnTo>
                  <a:lnTo>
                    <a:pt x="90" y="59"/>
                  </a:lnTo>
                  <a:lnTo>
                    <a:pt x="95" y="46"/>
                  </a:lnTo>
                  <a:lnTo>
                    <a:pt x="97" y="31"/>
                  </a:lnTo>
                  <a:lnTo>
                    <a:pt x="101" y="18"/>
                  </a:lnTo>
                  <a:lnTo>
                    <a:pt x="102" y="12"/>
                  </a:lnTo>
                  <a:lnTo>
                    <a:pt x="101" y="5"/>
                  </a:lnTo>
                  <a:lnTo>
                    <a:pt x="9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70" name="Freeform 86"/>
            <p:cNvSpPr>
              <a:spLocks/>
            </p:cNvSpPr>
            <p:nvPr/>
          </p:nvSpPr>
          <p:spPr bwMode="auto">
            <a:xfrm>
              <a:off x="4077" y="1410"/>
              <a:ext cx="342" cy="244"/>
            </a:xfrm>
            <a:custGeom>
              <a:avLst/>
              <a:gdLst>
                <a:gd name="T0" fmla="*/ 1 w 1028"/>
                <a:gd name="T1" fmla="*/ 0 h 731"/>
                <a:gd name="T2" fmla="*/ 2 w 1028"/>
                <a:gd name="T3" fmla="*/ 2 h 731"/>
                <a:gd name="T4" fmla="*/ 2 w 1028"/>
                <a:gd name="T5" fmla="*/ 4 h 731"/>
                <a:gd name="T6" fmla="*/ 5 w 1028"/>
                <a:gd name="T7" fmla="*/ 5 h 731"/>
                <a:gd name="T8" fmla="*/ 6 w 1028"/>
                <a:gd name="T9" fmla="*/ 6 h 731"/>
                <a:gd name="T10" fmla="*/ 6 w 1028"/>
                <a:gd name="T11" fmla="*/ 7 h 731"/>
                <a:gd name="T12" fmla="*/ 7 w 1028"/>
                <a:gd name="T13" fmla="*/ 9 h 731"/>
                <a:gd name="T14" fmla="*/ 9 w 1028"/>
                <a:gd name="T15" fmla="*/ 10 h 731"/>
                <a:gd name="T16" fmla="*/ 10 w 1028"/>
                <a:gd name="T17" fmla="*/ 12 h 731"/>
                <a:gd name="T18" fmla="*/ 10 w 1028"/>
                <a:gd name="T19" fmla="*/ 13 h 731"/>
                <a:gd name="T20" fmla="*/ 11 w 1028"/>
                <a:gd name="T21" fmla="*/ 15 h 731"/>
                <a:gd name="T22" fmla="*/ 11 w 1028"/>
                <a:gd name="T23" fmla="*/ 17 h 731"/>
                <a:gd name="T24" fmla="*/ 9 w 1028"/>
                <a:gd name="T25" fmla="*/ 21 h 731"/>
                <a:gd name="T26" fmla="*/ 8 w 1028"/>
                <a:gd name="T27" fmla="*/ 23 h 731"/>
                <a:gd name="T28" fmla="*/ 7 w 1028"/>
                <a:gd name="T29" fmla="*/ 25 h 731"/>
                <a:gd name="T30" fmla="*/ 6 w 1028"/>
                <a:gd name="T31" fmla="*/ 26 h 731"/>
                <a:gd name="T32" fmla="*/ 8 w 1028"/>
                <a:gd name="T33" fmla="*/ 25 h 731"/>
                <a:gd name="T34" fmla="*/ 10 w 1028"/>
                <a:gd name="T35" fmla="*/ 25 h 731"/>
                <a:gd name="T36" fmla="*/ 12 w 1028"/>
                <a:gd name="T37" fmla="*/ 26 h 731"/>
                <a:gd name="T38" fmla="*/ 12 w 1028"/>
                <a:gd name="T39" fmla="*/ 27 h 731"/>
                <a:gd name="T40" fmla="*/ 12 w 1028"/>
                <a:gd name="T41" fmla="*/ 25 h 731"/>
                <a:gd name="T42" fmla="*/ 13 w 1028"/>
                <a:gd name="T43" fmla="*/ 26 h 731"/>
                <a:gd name="T44" fmla="*/ 14 w 1028"/>
                <a:gd name="T45" fmla="*/ 26 h 731"/>
                <a:gd name="T46" fmla="*/ 17 w 1028"/>
                <a:gd name="T47" fmla="*/ 26 h 731"/>
                <a:gd name="T48" fmla="*/ 15 w 1028"/>
                <a:gd name="T49" fmla="*/ 25 h 731"/>
                <a:gd name="T50" fmla="*/ 15 w 1028"/>
                <a:gd name="T51" fmla="*/ 23 h 731"/>
                <a:gd name="T52" fmla="*/ 15 w 1028"/>
                <a:gd name="T53" fmla="*/ 21 h 731"/>
                <a:gd name="T54" fmla="*/ 15 w 1028"/>
                <a:gd name="T55" fmla="*/ 19 h 731"/>
                <a:gd name="T56" fmla="*/ 15 w 1028"/>
                <a:gd name="T57" fmla="*/ 17 h 731"/>
                <a:gd name="T58" fmla="*/ 15 w 1028"/>
                <a:gd name="T59" fmla="*/ 15 h 731"/>
                <a:gd name="T60" fmla="*/ 15 w 1028"/>
                <a:gd name="T61" fmla="*/ 13 h 731"/>
                <a:gd name="T62" fmla="*/ 14 w 1028"/>
                <a:gd name="T63" fmla="*/ 12 h 731"/>
                <a:gd name="T64" fmla="*/ 14 w 1028"/>
                <a:gd name="T65" fmla="*/ 10 h 731"/>
                <a:gd name="T66" fmla="*/ 16 w 1028"/>
                <a:gd name="T67" fmla="*/ 9 h 731"/>
                <a:gd name="T68" fmla="*/ 19 w 1028"/>
                <a:gd name="T69" fmla="*/ 8 h 731"/>
                <a:gd name="T70" fmla="*/ 21 w 1028"/>
                <a:gd name="T71" fmla="*/ 7 h 731"/>
                <a:gd name="T72" fmla="*/ 22 w 1028"/>
                <a:gd name="T73" fmla="*/ 6 h 731"/>
                <a:gd name="T74" fmla="*/ 24 w 1028"/>
                <a:gd name="T75" fmla="*/ 5 h 731"/>
                <a:gd name="T76" fmla="*/ 26 w 1028"/>
                <a:gd name="T77" fmla="*/ 4 h 731"/>
                <a:gd name="T78" fmla="*/ 29 w 1028"/>
                <a:gd name="T79" fmla="*/ 4 h 731"/>
                <a:gd name="T80" fmla="*/ 31 w 1028"/>
                <a:gd name="T81" fmla="*/ 5 h 731"/>
                <a:gd name="T82" fmla="*/ 33 w 1028"/>
                <a:gd name="T83" fmla="*/ 4 h 731"/>
                <a:gd name="T84" fmla="*/ 35 w 1028"/>
                <a:gd name="T85" fmla="*/ 3 h 731"/>
                <a:gd name="T86" fmla="*/ 37 w 1028"/>
                <a:gd name="T87" fmla="*/ 2 h 731"/>
                <a:gd name="T88" fmla="*/ 38 w 1028"/>
                <a:gd name="T89" fmla="*/ 2 h 73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028"/>
                <a:gd name="T136" fmla="*/ 0 h 731"/>
                <a:gd name="T137" fmla="*/ 1028 w 1028"/>
                <a:gd name="T138" fmla="*/ 731 h 73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028" h="731">
                  <a:moveTo>
                    <a:pt x="0" y="0"/>
                  </a:moveTo>
                  <a:lnTo>
                    <a:pt x="7" y="4"/>
                  </a:lnTo>
                  <a:lnTo>
                    <a:pt x="16" y="13"/>
                  </a:lnTo>
                  <a:lnTo>
                    <a:pt x="24" y="23"/>
                  </a:lnTo>
                  <a:lnTo>
                    <a:pt x="32" y="39"/>
                  </a:lnTo>
                  <a:lnTo>
                    <a:pt x="41" y="62"/>
                  </a:lnTo>
                  <a:lnTo>
                    <a:pt x="48" y="81"/>
                  </a:lnTo>
                  <a:lnTo>
                    <a:pt x="57" y="93"/>
                  </a:lnTo>
                  <a:lnTo>
                    <a:pt x="67" y="104"/>
                  </a:lnTo>
                  <a:lnTo>
                    <a:pt x="86" y="114"/>
                  </a:lnTo>
                  <a:lnTo>
                    <a:pt x="107" y="123"/>
                  </a:lnTo>
                  <a:lnTo>
                    <a:pt x="127" y="132"/>
                  </a:lnTo>
                  <a:lnTo>
                    <a:pt x="144" y="139"/>
                  </a:lnTo>
                  <a:lnTo>
                    <a:pt x="159" y="150"/>
                  </a:lnTo>
                  <a:lnTo>
                    <a:pt x="168" y="161"/>
                  </a:lnTo>
                  <a:lnTo>
                    <a:pt x="171" y="171"/>
                  </a:lnTo>
                  <a:lnTo>
                    <a:pt x="174" y="181"/>
                  </a:lnTo>
                  <a:lnTo>
                    <a:pt x="175" y="201"/>
                  </a:lnTo>
                  <a:lnTo>
                    <a:pt x="178" y="213"/>
                  </a:lnTo>
                  <a:lnTo>
                    <a:pt x="184" y="221"/>
                  </a:lnTo>
                  <a:lnTo>
                    <a:pt x="199" y="230"/>
                  </a:lnTo>
                  <a:lnTo>
                    <a:pt x="215" y="239"/>
                  </a:lnTo>
                  <a:lnTo>
                    <a:pt x="233" y="248"/>
                  </a:lnTo>
                  <a:lnTo>
                    <a:pt x="246" y="259"/>
                  </a:lnTo>
                  <a:lnTo>
                    <a:pt x="254" y="271"/>
                  </a:lnTo>
                  <a:lnTo>
                    <a:pt x="258" y="296"/>
                  </a:lnTo>
                  <a:lnTo>
                    <a:pt x="265" y="314"/>
                  </a:lnTo>
                  <a:lnTo>
                    <a:pt x="270" y="340"/>
                  </a:lnTo>
                  <a:lnTo>
                    <a:pt x="274" y="351"/>
                  </a:lnTo>
                  <a:lnTo>
                    <a:pt x="282" y="363"/>
                  </a:lnTo>
                  <a:lnTo>
                    <a:pt x="292" y="377"/>
                  </a:lnTo>
                  <a:lnTo>
                    <a:pt x="301" y="396"/>
                  </a:lnTo>
                  <a:lnTo>
                    <a:pt x="305" y="411"/>
                  </a:lnTo>
                  <a:lnTo>
                    <a:pt x="307" y="431"/>
                  </a:lnTo>
                  <a:lnTo>
                    <a:pt x="307" y="450"/>
                  </a:lnTo>
                  <a:lnTo>
                    <a:pt x="305" y="470"/>
                  </a:lnTo>
                  <a:lnTo>
                    <a:pt x="287" y="503"/>
                  </a:lnTo>
                  <a:lnTo>
                    <a:pt x="266" y="531"/>
                  </a:lnTo>
                  <a:lnTo>
                    <a:pt x="250" y="556"/>
                  </a:lnTo>
                  <a:lnTo>
                    <a:pt x="239" y="576"/>
                  </a:lnTo>
                  <a:lnTo>
                    <a:pt x="232" y="598"/>
                  </a:lnTo>
                  <a:lnTo>
                    <a:pt x="225" y="620"/>
                  </a:lnTo>
                  <a:lnTo>
                    <a:pt x="217" y="642"/>
                  </a:lnTo>
                  <a:lnTo>
                    <a:pt x="204" y="664"/>
                  </a:lnTo>
                  <a:lnTo>
                    <a:pt x="200" y="672"/>
                  </a:lnTo>
                  <a:lnTo>
                    <a:pt x="192" y="679"/>
                  </a:lnTo>
                  <a:lnTo>
                    <a:pt x="178" y="690"/>
                  </a:lnTo>
                  <a:lnTo>
                    <a:pt x="161" y="698"/>
                  </a:lnTo>
                  <a:lnTo>
                    <a:pt x="178" y="694"/>
                  </a:lnTo>
                  <a:lnTo>
                    <a:pt x="199" y="690"/>
                  </a:lnTo>
                  <a:lnTo>
                    <a:pt x="215" y="687"/>
                  </a:lnTo>
                  <a:lnTo>
                    <a:pt x="235" y="685"/>
                  </a:lnTo>
                  <a:lnTo>
                    <a:pt x="254" y="685"/>
                  </a:lnTo>
                  <a:lnTo>
                    <a:pt x="273" y="686"/>
                  </a:lnTo>
                  <a:lnTo>
                    <a:pt x="288" y="690"/>
                  </a:lnTo>
                  <a:lnTo>
                    <a:pt x="302" y="700"/>
                  </a:lnTo>
                  <a:lnTo>
                    <a:pt x="312" y="711"/>
                  </a:lnTo>
                  <a:lnTo>
                    <a:pt x="321" y="723"/>
                  </a:lnTo>
                  <a:lnTo>
                    <a:pt x="328" y="731"/>
                  </a:lnTo>
                  <a:lnTo>
                    <a:pt x="328" y="728"/>
                  </a:lnTo>
                  <a:lnTo>
                    <a:pt x="325" y="711"/>
                  </a:lnTo>
                  <a:lnTo>
                    <a:pt x="324" y="698"/>
                  </a:lnTo>
                  <a:lnTo>
                    <a:pt x="319" y="678"/>
                  </a:lnTo>
                  <a:lnTo>
                    <a:pt x="328" y="698"/>
                  </a:lnTo>
                  <a:lnTo>
                    <a:pt x="336" y="708"/>
                  </a:lnTo>
                  <a:lnTo>
                    <a:pt x="345" y="714"/>
                  </a:lnTo>
                  <a:lnTo>
                    <a:pt x="356" y="717"/>
                  </a:lnTo>
                  <a:lnTo>
                    <a:pt x="370" y="714"/>
                  </a:lnTo>
                  <a:lnTo>
                    <a:pt x="387" y="710"/>
                  </a:lnTo>
                  <a:lnTo>
                    <a:pt x="407" y="706"/>
                  </a:lnTo>
                  <a:lnTo>
                    <a:pt x="428" y="703"/>
                  </a:lnTo>
                  <a:lnTo>
                    <a:pt x="447" y="706"/>
                  </a:lnTo>
                  <a:lnTo>
                    <a:pt x="465" y="710"/>
                  </a:lnTo>
                  <a:lnTo>
                    <a:pt x="430" y="691"/>
                  </a:lnTo>
                  <a:lnTo>
                    <a:pt x="416" y="680"/>
                  </a:lnTo>
                  <a:lnTo>
                    <a:pt x="405" y="668"/>
                  </a:lnTo>
                  <a:lnTo>
                    <a:pt x="400" y="652"/>
                  </a:lnTo>
                  <a:lnTo>
                    <a:pt x="395" y="632"/>
                  </a:lnTo>
                  <a:lnTo>
                    <a:pt x="394" y="602"/>
                  </a:lnTo>
                  <a:lnTo>
                    <a:pt x="396" y="582"/>
                  </a:lnTo>
                  <a:lnTo>
                    <a:pt x="398" y="565"/>
                  </a:lnTo>
                  <a:lnTo>
                    <a:pt x="403" y="544"/>
                  </a:lnTo>
                  <a:lnTo>
                    <a:pt x="403" y="527"/>
                  </a:lnTo>
                  <a:lnTo>
                    <a:pt x="402" y="507"/>
                  </a:lnTo>
                  <a:lnTo>
                    <a:pt x="403" y="483"/>
                  </a:lnTo>
                  <a:lnTo>
                    <a:pt x="401" y="465"/>
                  </a:lnTo>
                  <a:lnTo>
                    <a:pt x="397" y="451"/>
                  </a:lnTo>
                  <a:lnTo>
                    <a:pt x="392" y="436"/>
                  </a:lnTo>
                  <a:lnTo>
                    <a:pt x="391" y="427"/>
                  </a:lnTo>
                  <a:lnTo>
                    <a:pt x="394" y="415"/>
                  </a:lnTo>
                  <a:lnTo>
                    <a:pt x="398" y="398"/>
                  </a:lnTo>
                  <a:lnTo>
                    <a:pt x="400" y="381"/>
                  </a:lnTo>
                  <a:lnTo>
                    <a:pt x="397" y="362"/>
                  </a:lnTo>
                  <a:lnTo>
                    <a:pt x="391" y="346"/>
                  </a:lnTo>
                  <a:lnTo>
                    <a:pt x="382" y="331"/>
                  </a:lnTo>
                  <a:lnTo>
                    <a:pt x="374" y="319"/>
                  </a:lnTo>
                  <a:lnTo>
                    <a:pt x="371" y="307"/>
                  </a:lnTo>
                  <a:lnTo>
                    <a:pt x="372" y="294"/>
                  </a:lnTo>
                  <a:lnTo>
                    <a:pt x="378" y="281"/>
                  </a:lnTo>
                  <a:lnTo>
                    <a:pt x="387" y="270"/>
                  </a:lnTo>
                  <a:lnTo>
                    <a:pt x="409" y="253"/>
                  </a:lnTo>
                  <a:lnTo>
                    <a:pt x="434" y="239"/>
                  </a:lnTo>
                  <a:lnTo>
                    <a:pt x="461" y="228"/>
                  </a:lnTo>
                  <a:lnTo>
                    <a:pt x="484" y="222"/>
                  </a:lnTo>
                  <a:lnTo>
                    <a:pt x="504" y="217"/>
                  </a:lnTo>
                  <a:lnTo>
                    <a:pt x="523" y="213"/>
                  </a:lnTo>
                  <a:lnTo>
                    <a:pt x="543" y="205"/>
                  </a:lnTo>
                  <a:lnTo>
                    <a:pt x="562" y="195"/>
                  </a:lnTo>
                  <a:lnTo>
                    <a:pt x="574" y="186"/>
                  </a:lnTo>
                  <a:lnTo>
                    <a:pt x="590" y="172"/>
                  </a:lnTo>
                  <a:lnTo>
                    <a:pt x="607" y="157"/>
                  </a:lnTo>
                  <a:lnTo>
                    <a:pt x="624" y="139"/>
                  </a:lnTo>
                  <a:lnTo>
                    <a:pt x="638" y="129"/>
                  </a:lnTo>
                  <a:lnTo>
                    <a:pt x="653" y="123"/>
                  </a:lnTo>
                  <a:lnTo>
                    <a:pt x="670" y="117"/>
                  </a:lnTo>
                  <a:lnTo>
                    <a:pt x="690" y="114"/>
                  </a:lnTo>
                  <a:lnTo>
                    <a:pt x="711" y="113"/>
                  </a:lnTo>
                  <a:lnTo>
                    <a:pt x="732" y="113"/>
                  </a:lnTo>
                  <a:lnTo>
                    <a:pt x="757" y="115"/>
                  </a:lnTo>
                  <a:lnTo>
                    <a:pt x="781" y="118"/>
                  </a:lnTo>
                  <a:lnTo>
                    <a:pt x="804" y="124"/>
                  </a:lnTo>
                  <a:lnTo>
                    <a:pt x="828" y="127"/>
                  </a:lnTo>
                  <a:lnTo>
                    <a:pt x="849" y="126"/>
                  </a:lnTo>
                  <a:lnTo>
                    <a:pt x="870" y="123"/>
                  </a:lnTo>
                  <a:lnTo>
                    <a:pt x="888" y="117"/>
                  </a:lnTo>
                  <a:lnTo>
                    <a:pt x="904" y="107"/>
                  </a:lnTo>
                  <a:lnTo>
                    <a:pt x="920" y="94"/>
                  </a:lnTo>
                  <a:lnTo>
                    <a:pt x="934" y="84"/>
                  </a:lnTo>
                  <a:lnTo>
                    <a:pt x="948" y="76"/>
                  </a:lnTo>
                  <a:lnTo>
                    <a:pt x="963" y="70"/>
                  </a:lnTo>
                  <a:lnTo>
                    <a:pt x="982" y="65"/>
                  </a:lnTo>
                  <a:lnTo>
                    <a:pt x="1002" y="58"/>
                  </a:lnTo>
                  <a:lnTo>
                    <a:pt x="1013" y="54"/>
                  </a:lnTo>
                  <a:lnTo>
                    <a:pt x="1019" y="49"/>
                  </a:lnTo>
                  <a:lnTo>
                    <a:pt x="1024" y="44"/>
                  </a:lnTo>
                  <a:lnTo>
                    <a:pt x="1028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71" name="Freeform 87"/>
            <p:cNvSpPr>
              <a:spLocks/>
            </p:cNvSpPr>
            <p:nvPr/>
          </p:nvSpPr>
          <p:spPr bwMode="auto">
            <a:xfrm>
              <a:off x="4145" y="1410"/>
              <a:ext cx="30" cy="57"/>
            </a:xfrm>
            <a:custGeom>
              <a:avLst/>
              <a:gdLst>
                <a:gd name="T0" fmla="*/ 2 w 89"/>
                <a:gd name="T1" fmla="*/ 2 h 173"/>
                <a:gd name="T2" fmla="*/ 2 w 89"/>
                <a:gd name="T3" fmla="*/ 3 h 173"/>
                <a:gd name="T4" fmla="*/ 2 w 89"/>
                <a:gd name="T5" fmla="*/ 3 h 173"/>
                <a:gd name="T6" fmla="*/ 1 w 89"/>
                <a:gd name="T7" fmla="*/ 3 h 173"/>
                <a:gd name="T8" fmla="*/ 1 w 89"/>
                <a:gd name="T9" fmla="*/ 4 h 173"/>
                <a:gd name="T10" fmla="*/ 1 w 89"/>
                <a:gd name="T11" fmla="*/ 4 h 173"/>
                <a:gd name="T12" fmla="*/ 0 w 89"/>
                <a:gd name="T13" fmla="*/ 4 h 173"/>
                <a:gd name="T14" fmla="*/ 0 w 89"/>
                <a:gd name="T15" fmla="*/ 5 h 173"/>
                <a:gd name="T16" fmla="*/ 0 w 89"/>
                <a:gd name="T17" fmla="*/ 5 h 173"/>
                <a:gd name="T18" fmla="*/ 0 w 89"/>
                <a:gd name="T19" fmla="*/ 5 h 173"/>
                <a:gd name="T20" fmla="*/ 1 w 89"/>
                <a:gd name="T21" fmla="*/ 5 h 173"/>
                <a:gd name="T22" fmla="*/ 1 w 89"/>
                <a:gd name="T23" fmla="*/ 5 h 173"/>
                <a:gd name="T24" fmla="*/ 2 w 89"/>
                <a:gd name="T25" fmla="*/ 5 h 173"/>
                <a:gd name="T26" fmla="*/ 2 w 89"/>
                <a:gd name="T27" fmla="*/ 5 h 173"/>
                <a:gd name="T28" fmla="*/ 2 w 89"/>
                <a:gd name="T29" fmla="*/ 5 h 173"/>
                <a:gd name="T30" fmla="*/ 2 w 89"/>
                <a:gd name="T31" fmla="*/ 6 h 173"/>
                <a:gd name="T32" fmla="*/ 2 w 89"/>
                <a:gd name="T33" fmla="*/ 6 h 173"/>
                <a:gd name="T34" fmla="*/ 2 w 89"/>
                <a:gd name="T35" fmla="*/ 5 h 173"/>
                <a:gd name="T36" fmla="*/ 2 w 89"/>
                <a:gd name="T37" fmla="*/ 5 h 173"/>
                <a:gd name="T38" fmla="*/ 3 w 89"/>
                <a:gd name="T39" fmla="*/ 5 h 173"/>
                <a:gd name="T40" fmla="*/ 3 w 89"/>
                <a:gd name="T41" fmla="*/ 5 h 173"/>
                <a:gd name="T42" fmla="*/ 3 w 89"/>
                <a:gd name="T43" fmla="*/ 4 h 173"/>
                <a:gd name="T44" fmla="*/ 3 w 89"/>
                <a:gd name="T45" fmla="*/ 3 h 173"/>
                <a:gd name="T46" fmla="*/ 3 w 89"/>
                <a:gd name="T47" fmla="*/ 3 h 173"/>
                <a:gd name="T48" fmla="*/ 3 w 89"/>
                <a:gd name="T49" fmla="*/ 2 h 173"/>
                <a:gd name="T50" fmla="*/ 3 w 89"/>
                <a:gd name="T51" fmla="*/ 2 h 173"/>
                <a:gd name="T52" fmla="*/ 3 w 89"/>
                <a:gd name="T53" fmla="*/ 1 h 173"/>
                <a:gd name="T54" fmla="*/ 3 w 89"/>
                <a:gd name="T55" fmla="*/ 1 h 173"/>
                <a:gd name="T56" fmla="*/ 3 w 89"/>
                <a:gd name="T57" fmla="*/ 0 h 173"/>
                <a:gd name="T58" fmla="*/ 3 w 89"/>
                <a:gd name="T59" fmla="*/ 0 h 17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9"/>
                <a:gd name="T91" fmla="*/ 0 h 173"/>
                <a:gd name="T92" fmla="*/ 89 w 89"/>
                <a:gd name="T93" fmla="*/ 173 h 17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9" h="173">
                  <a:moveTo>
                    <a:pt x="55" y="66"/>
                  </a:moveTo>
                  <a:lnTo>
                    <a:pt x="52" y="74"/>
                  </a:lnTo>
                  <a:lnTo>
                    <a:pt x="47" y="85"/>
                  </a:lnTo>
                  <a:lnTo>
                    <a:pt x="39" y="94"/>
                  </a:lnTo>
                  <a:lnTo>
                    <a:pt x="27" y="102"/>
                  </a:lnTo>
                  <a:lnTo>
                    <a:pt x="15" y="108"/>
                  </a:lnTo>
                  <a:lnTo>
                    <a:pt x="7" y="114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3" y="129"/>
                  </a:lnTo>
                  <a:lnTo>
                    <a:pt x="15" y="133"/>
                  </a:lnTo>
                  <a:lnTo>
                    <a:pt x="29" y="135"/>
                  </a:lnTo>
                  <a:lnTo>
                    <a:pt x="42" y="139"/>
                  </a:lnTo>
                  <a:lnTo>
                    <a:pt x="50" y="142"/>
                  </a:lnTo>
                  <a:lnTo>
                    <a:pt x="56" y="150"/>
                  </a:lnTo>
                  <a:lnTo>
                    <a:pt x="61" y="159"/>
                  </a:lnTo>
                  <a:lnTo>
                    <a:pt x="64" y="173"/>
                  </a:lnTo>
                  <a:lnTo>
                    <a:pt x="65" y="149"/>
                  </a:lnTo>
                  <a:lnTo>
                    <a:pt x="66" y="144"/>
                  </a:lnTo>
                  <a:lnTo>
                    <a:pt x="68" y="138"/>
                  </a:lnTo>
                  <a:lnTo>
                    <a:pt x="76" y="128"/>
                  </a:lnTo>
                  <a:lnTo>
                    <a:pt x="84" y="112"/>
                  </a:lnTo>
                  <a:lnTo>
                    <a:pt x="89" y="92"/>
                  </a:lnTo>
                  <a:lnTo>
                    <a:pt x="89" y="73"/>
                  </a:lnTo>
                  <a:lnTo>
                    <a:pt x="88" y="57"/>
                  </a:lnTo>
                  <a:lnTo>
                    <a:pt x="88" y="52"/>
                  </a:lnTo>
                  <a:lnTo>
                    <a:pt x="86" y="33"/>
                  </a:lnTo>
                  <a:lnTo>
                    <a:pt x="83" y="20"/>
                  </a:lnTo>
                  <a:lnTo>
                    <a:pt x="78" y="9"/>
                  </a:lnTo>
                  <a:lnTo>
                    <a:pt x="7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72" name="Freeform 88"/>
            <p:cNvSpPr>
              <a:spLocks/>
            </p:cNvSpPr>
            <p:nvPr/>
          </p:nvSpPr>
          <p:spPr bwMode="auto">
            <a:xfrm>
              <a:off x="4173" y="1411"/>
              <a:ext cx="14" cy="40"/>
            </a:xfrm>
            <a:custGeom>
              <a:avLst/>
              <a:gdLst>
                <a:gd name="T0" fmla="*/ 0 w 41"/>
                <a:gd name="T1" fmla="*/ 0 h 120"/>
                <a:gd name="T2" fmla="*/ 0 w 41"/>
                <a:gd name="T3" fmla="*/ 0 h 120"/>
                <a:gd name="T4" fmla="*/ 0 w 41"/>
                <a:gd name="T5" fmla="*/ 1 h 120"/>
                <a:gd name="T6" fmla="*/ 0 w 41"/>
                <a:gd name="T7" fmla="*/ 1 h 120"/>
                <a:gd name="T8" fmla="*/ 1 w 41"/>
                <a:gd name="T9" fmla="*/ 2 h 120"/>
                <a:gd name="T10" fmla="*/ 1 w 41"/>
                <a:gd name="T11" fmla="*/ 2 h 120"/>
                <a:gd name="T12" fmla="*/ 1 w 41"/>
                <a:gd name="T13" fmla="*/ 2 h 120"/>
                <a:gd name="T14" fmla="*/ 1 w 41"/>
                <a:gd name="T15" fmla="*/ 3 h 120"/>
                <a:gd name="T16" fmla="*/ 1 w 41"/>
                <a:gd name="T17" fmla="*/ 3 h 120"/>
                <a:gd name="T18" fmla="*/ 1 w 41"/>
                <a:gd name="T19" fmla="*/ 4 h 120"/>
                <a:gd name="T20" fmla="*/ 1 w 41"/>
                <a:gd name="T21" fmla="*/ 4 h 120"/>
                <a:gd name="T22" fmla="*/ 1 w 41"/>
                <a:gd name="T23" fmla="*/ 4 h 120"/>
                <a:gd name="T24" fmla="*/ 1 w 41"/>
                <a:gd name="T25" fmla="*/ 4 h 120"/>
                <a:gd name="T26" fmla="*/ 1 w 41"/>
                <a:gd name="T27" fmla="*/ 3 h 120"/>
                <a:gd name="T28" fmla="*/ 2 w 41"/>
                <a:gd name="T29" fmla="*/ 3 h 120"/>
                <a:gd name="T30" fmla="*/ 2 w 41"/>
                <a:gd name="T31" fmla="*/ 2 h 120"/>
                <a:gd name="T32" fmla="*/ 2 w 41"/>
                <a:gd name="T33" fmla="*/ 2 h 120"/>
                <a:gd name="T34" fmla="*/ 2 w 41"/>
                <a:gd name="T35" fmla="*/ 1 h 120"/>
                <a:gd name="T36" fmla="*/ 1 w 41"/>
                <a:gd name="T37" fmla="*/ 1 h 120"/>
                <a:gd name="T38" fmla="*/ 1 w 41"/>
                <a:gd name="T39" fmla="*/ 0 h 12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1"/>
                <a:gd name="T61" fmla="*/ 0 h 120"/>
                <a:gd name="T62" fmla="*/ 41 w 41"/>
                <a:gd name="T63" fmla="*/ 120 h 12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1" h="120">
                  <a:moveTo>
                    <a:pt x="0" y="0"/>
                  </a:moveTo>
                  <a:lnTo>
                    <a:pt x="4" y="8"/>
                  </a:lnTo>
                  <a:lnTo>
                    <a:pt x="10" y="19"/>
                  </a:lnTo>
                  <a:lnTo>
                    <a:pt x="12" y="33"/>
                  </a:lnTo>
                  <a:lnTo>
                    <a:pt x="14" y="51"/>
                  </a:lnTo>
                  <a:lnTo>
                    <a:pt x="14" y="59"/>
                  </a:lnTo>
                  <a:lnTo>
                    <a:pt x="16" y="76"/>
                  </a:lnTo>
                  <a:lnTo>
                    <a:pt x="16" y="91"/>
                  </a:lnTo>
                  <a:lnTo>
                    <a:pt x="17" y="103"/>
                  </a:lnTo>
                  <a:lnTo>
                    <a:pt x="21" y="120"/>
                  </a:lnTo>
                  <a:lnTo>
                    <a:pt x="29" y="109"/>
                  </a:lnTo>
                  <a:lnTo>
                    <a:pt x="35" y="97"/>
                  </a:lnTo>
                  <a:lnTo>
                    <a:pt x="39" y="86"/>
                  </a:lnTo>
                  <a:lnTo>
                    <a:pt x="41" y="70"/>
                  </a:lnTo>
                  <a:lnTo>
                    <a:pt x="41" y="57"/>
                  </a:lnTo>
                  <a:lnTo>
                    <a:pt x="41" y="45"/>
                  </a:lnTo>
                  <a:lnTo>
                    <a:pt x="40" y="39"/>
                  </a:lnTo>
                  <a:lnTo>
                    <a:pt x="38" y="21"/>
                  </a:lnTo>
                  <a:lnTo>
                    <a:pt x="36" y="13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73" name="Freeform 89"/>
            <p:cNvSpPr>
              <a:spLocks/>
            </p:cNvSpPr>
            <p:nvPr/>
          </p:nvSpPr>
          <p:spPr bwMode="auto">
            <a:xfrm>
              <a:off x="4184" y="1415"/>
              <a:ext cx="41" cy="79"/>
            </a:xfrm>
            <a:custGeom>
              <a:avLst/>
              <a:gdLst>
                <a:gd name="T0" fmla="*/ 1 w 121"/>
                <a:gd name="T1" fmla="*/ 0 h 237"/>
                <a:gd name="T2" fmla="*/ 1 w 121"/>
                <a:gd name="T3" fmla="*/ 0 h 237"/>
                <a:gd name="T4" fmla="*/ 1 w 121"/>
                <a:gd name="T5" fmla="*/ 1 h 237"/>
                <a:gd name="T6" fmla="*/ 1 w 121"/>
                <a:gd name="T7" fmla="*/ 1 h 237"/>
                <a:gd name="T8" fmla="*/ 1 w 121"/>
                <a:gd name="T9" fmla="*/ 2 h 237"/>
                <a:gd name="T10" fmla="*/ 1 w 121"/>
                <a:gd name="T11" fmla="*/ 2 h 237"/>
                <a:gd name="T12" fmla="*/ 1 w 121"/>
                <a:gd name="T13" fmla="*/ 3 h 237"/>
                <a:gd name="T14" fmla="*/ 1 w 121"/>
                <a:gd name="T15" fmla="*/ 4 h 237"/>
                <a:gd name="T16" fmla="*/ 0 w 121"/>
                <a:gd name="T17" fmla="*/ 4 h 237"/>
                <a:gd name="T18" fmla="*/ 0 w 121"/>
                <a:gd name="T19" fmla="*/ 5 h 237"/>
                <a:gd name="T20" fmla="*/ 0 w 121"/>
                <a:gd name="T21" fmla="*/ 6 h 237"/>
                <a:gd name="T22" fmla="*/ 0 w 121"/>
                <a:gd name="T23" fmla="*/ 6 h 237"/>
                <a:gd name="T24" fmla="*/ 0 w 121"/>
                <a:gd name="T25" fmla="*/ 7 h 237"/>
                <a:gd name="T26" fmla="*/ 0 w 121"/>
                <a:gd name="T27" fmla="*/ 8 h 237"/>
                <a:gd name="T28" fmla="*/ 0 w 121"/>
                <a:gd name="T29" fmla="*/ 8 h 237"/>
                <a:gd name="T30" fmla="*/ 1 w 121"/>
                <a:gd name="T31" fmla="*/ 9 h 237"/>
                <a:gd name="T32" fmla="*/ 1 w 121"/>
                <a:gd name="T33" fmla="*/ 8 h 237"/>
                <a:gd name="T34" fmla="*/ 1 w 121"/>
                <a:gd name="T35" fmla="*/ 8 h 237"/>
                <a:gd name="T36" fmla="*/ 1 w 121"/>
                <a:gd name="T37" fmla="*/ 7 h 237"/>
                <a:gd name="T38" fmla="*/ 2 w 121"/>
                <a:gd name="T39" fmla="*/ 7 h 237"/>
                <a:gd name="T40" fmla="*/ 2 w 121"/>
                <a:gd name="T41" fmla="*/ 6 h 237"/>
                <a:gd name="T42" fmla="*/ 3 w 121"/>
                <a:gd name="T43" fmla="*/ 6 h 237"/>
                <a:gd name="T44" fmla="*/ 3 w 121"/>
                <a:gd name="T45" fmla="*/ 5 h 237"/>
                <a:gd name="T46" fmla="*/ 4 w 121"/>
                <a:gd name="T47" fmla="*/ 5 h 237"/>
                <a:gd name="T48" fmla="*/ 4 w 121"/>
                <a:gd name="T49" fmla="*/ 5 h 237"/>
                <a:gd name="T50" fmla="*/ 5 w 121"/>
                <a:gd name="T51" fmla="*/ 4 h 237"/>
                <a:gd name="T52" fmla="*/ 5 w 121"/>
                <a:gd name="T53" fmla="*/ 4 h 237"/>
                <a:gd name="T54" fmla="*/ 5 w 121"/>
                <a:gd name="T55" fmla="*/ 3 h 237"/>
                <a:gd name="T56" fmla="*/ 5 w 121"/>
                <a:gd name="T57" fmla="*/ 3 h 237"/>
                <a:gd name="T58" fmla="*/ 4 w 121"/>
                <a:gd name="T59" fmla="*/ 2 h 237"/>
                <a:gd name="T60" fmla="*/ 4 w 121"/>
                <a:gd name="T61" fmla="*/ 2 h 237"/>
                <a:gd name="T62" fmla="*/ 4 w 121"/>
                <a:gd name="T63" fmla="*/ 1 h 237"/>
                <a:gd name="T64" fmla="*/ 4 w 121"/>
                <a:gd name="T65" fmla="*/ 0 h 237"/>
                <a:gd name="T66" fmla="*/ 3 w 121"/>
                <a:gd name="T67" fmla="*/ 0 h 23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1"/>
                <a:gd name="T103" fmla="*/ 0 h 237"/>
                <a:gd name="T104" fmla="*/ 121 w 121"/>
                <a:gd name="T105" fmla="*/ 237 h 23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1" h="237">
                  <a:moveTo>
                    <a:pt x="21" y="0"/>
                  </a:moveTo>
                  <a:lnTo>
                    <a:pt x="22" y="13"/>
                  </a:lnTo>
                  <a:lnTo>
                    <a:pt x="23" y="29"/>
                  </a:lnTo>
                  <a:lnTo>
                    <a:pt x="26" y="45"/>
                  </a:lnTo>
                  <a:lnTo>
                    <a:pt x="26" y="62"/>
                  </a:lnTo>
                  <a:lnTo>
                    <a:pt x="23" y="83"/>
                  </a:lnTo>
                  <a:lnTo>
                    <a:pt x="17" y="100"/>
                  </a:lnTo>
                  <a:lnTo>
                    <a:pt x="10" y="120"/>
                  </a:lnTo>
                  <a:lnTo>
                    <a:pt x="3" y="136"/>
                  </a:lnTo>
                  <a:lnTo>
                    <a:pt x="1" y="154"/>
                  </a:lnTo>
                  <a:lnTo>
                    <a:pt x="0" y="173"/>
                  </a:lnTo>
                  <a:lnTo>
                    <a:pt x="2" y="196"/>
                  </a:lnTo>
                  <a:lnTo>
                    <a:pt x="6" y="212"/>
                  </a:lnTo>
                  <a:lnTo>
                    <a:pt x="13" y="229"/>
                  </a:lnTo>
                  <a:lnTo>
                    <a:pt x="22" y="237"/>
                  </a:lnTo>
                  <a:lnTo>
                    <a:pt x="27" y="224"/>
                  </a:lnTo>
                  <a:lnTo>
                    <a:pt x="33" y="213"/>
                  </a:lnTo>
                  <a:lnTo>
                    <a:pt x="38" y="201"/>
                  </a:lnTo>
                  <a:lnTo>
                    <a:pt x="47" y="189"/>
                  </a:lnTo>
                  <a:lnTo>
                    <a:pt x="59" y="174"/>
                  </a:lnTo>
                  <a:lnTo>
                    <a:pt x="71" y="162"/>
                  </a:lnTo>
                  <a:lnTo>
                    <a:pt x="85" y="146"/>
                  </a:lnTo>
                  <a:lnTo>
                    <a:pt x="97" y="133"/>
                  </a:lnTo>
                  <a:lnTo>
                    <a:pt x="109" y="123"/>
                  </a:lnTo>
                  <a:lnTo>
                    <a:pt x="117" y="112"/>
                  </a:lnTo>
                  <a:lnTo>
                    <a:pt x="121" y="99"/>
                  </a:lnTo>
                  <a:lnTo>
                    <a:pt x="121" y="87"/>
                  </a:lnTo>
                  <a:lnTo>
                    <a:pt x="118" y="74"/>
                  </a:lnTo>
                  <a:lnTo>
                    <a:pt x="112" y="61"/>
                  </a:lnTo>
                  <a:lnTo>
                    <a:pt x="104" y="43"/>
                  </a:lnTo>
                  <a:lnTo>
                    <a:pt x="97" y="27"/>
                  </a:lnTo>
                  <a:lnTo>
                    <a:pt x="91" y="11"/>
                  </a:lnTo>
                  <a:lnTo>
                    <a:pt x="85" y="2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74" name="Freeform 90"/>
            <p:cNvSpPr>
              <a:spLocks/>
            </p:cNvSpPr>
            <p:nvPr/>
          </p:nvSpPr>
          <p:spPr bwMode="auto">
            <a:xfrm>
              <a:off x="4013" y="1302"/>
              <a:ext cx="220" cy="113"/>
            </a:xfrm>
            <a:custGeom>
              <a:avLst/>
              <a:gdLst>
                <a:gd name="T0" fmla="*/ 9 w 660"/>
                <a:gd name="T1" fmla="*/ 1 h 338"/>
                <a:gd name="T2" fmla="*/ 8 w 660"/>
                <a:gd name="T3" fmla="*/ 0 h 338"/>
                <a:gd name="T4" fmla="*/ 7 w 660"/>
                <a:gd name="T5" fmla="*/ 0 h 338"/>
                <a:gd name="T6" fmla="*/ 6 w 660"/>
                <a:gd name="T7" fmla="*/ 0 h 338"/>
                <a:gd name="T8" fmla="*/ 6 w 660"/>
                <a:gd name="T9" fmla="*/ 1 h 338"/>
                <a:gd name="T10" fmla="*/ 5 w 660"/>
                <a:gd name="T11" fmla="*/ 3 h 338"/>
                <a:gd name="T12" fmla="*/ 5 w 660"/>
                <a:gd name="T13" fmla="*/ 4 h 338"/>
                <a:gd name="T14" fmla="*/ 4 w 660"/>
                <a:gd name="T15" fmla="*/ 4 h 338"/>
                <a:gd name="T16" fmla="*/ 2 w 660"/>
                <a:gd name="T17" fmla="*/ 5 h 338"/>
                <a:gd name="T18" fmla="*/ 1 w 660"/>
                <a:gd name="T19" fmla="*/ 6 h 338"/>
                <a:gd name="T20" fmla="*/ 0 w 660"/>
                <a:gd name="T21" fmla="*/ 8 h 338"/>
                <a:gd name="T22" fmla="*/ 0 w 660"/>
                <a:gd name="T23" fmla="*/ 9 h 338"/>
                <a:gd name="T24" fmla="*/ 0 w 660"/>
                <a:gd name="T25" fmla="*/ 10 h 338"/>
                <a:gd name="T26" fmla="*/ 1 w 660"/>
                <a:gd name="T27" fmla="*/ 11 h 338"/>
                <a:gd name="T28" fmla="*/ 3 w 660"/>
                <a:gd name="T29" fmla="*/ 12 h 338"/>
                <a:gd name="T30" fmla="*/ 3 w 660"/>
                <a:gd name="T31" fmla="*/ 12 h 338"/>
                <a:gd name="T32" fmla="*/ 4 w 660"/>
                <a:gd name="T33" fmla="*/ 12 h 338"/>
                <a:gd name="T34" fmla="*/ 5 w 660"/>
                <a:gd name="T35" fmla="*/ 12 h 338"/>
                <a:gd name="T36" fmla="*/ 7 w 660"/>
                <a:gd name="T37" fmla="*/ 12 h 338"/>
                <a:gd name="T38" fmla="*/ 8 w 660"/>
                <a:gd name="T39" fmla="*/ 12 h 338"/>
                <a:gd name="T40" fmla="*/ 9 w 660"/>
                <a:gd name="T41" fmla="*/ 12 h 338"/>
                <a:gd name="T42" fmla="*/ 11 w 660"/>
                <a:gd name="T43" fmla="*/ 12 h 338"/>
                <a:gd name="T44" fmla="*/ 12 w 660"/>
                <a:gd name="T45" fmla="*/ 11 h 338"/>
                <a:gd name="T46" fmla="*/ 13 w 660"/>
                <a:gd name="T47" fmla="*/ 11 h 338"/>
                <a:gd name="T48" fmla="*/ 14 w 660"/>
                <a:gd name="T49" fmla="*/ 11 h 338"/>
                <a:gd name="T50" fmla="*/ 15 w 660"/>
                <a:gd name="T51" fmla="*/ 11 h 338"/>
                <a:gd name="T52" fmla="*/ 16 w 660"/>
                <a:gd name="T53" fmla="*/ 12 h 338"/>
                <a:gd name="T54" fmla="*/ 17 w 660"/>
                <a:gd name="T55" fmla="*/ 12 h 338"/>
                <a:gd name="T56" fmla="*/ 18 w 660"/>
                <a:gd name="T57" fmla="*/ 12 h 338"/>
                <a:gd name="T58" fmla="*/ 19 w 660"/>
                <a:gd name="T59" fmla="*/ 13 h 338"/>
                <a:gd name="T60" fmla="*/ 20 w 660"/>
                <a:gd name="T61" fmla="*/ 13 h 338"/>
                <a:gd name="T62" fmla="*/ 21 w 660"/>
                <a:gd name="T63" fmla="*/ 12 h 338"/>
                <a:gd name="T64" fmla="*/ 22 w 660"/>
                <a:gd name="T65" fmla="*/ 11 h 338"/>
                <a:gd name="T66" fmla="*/ 23 w 660"/>
                <a:gd name="T67" fmla="*/ 10 h 338"/>
                <a:gd name="T68" fmla="*/ 23 w 660"/>
                <a:gd name="T69" fmla="*/ 9 h 338"/>
                <a:gd name="T70" fmla="*/ 24 w 660"/>
                <a:gd name="T71" fmla="*/ 7 h 338"/>
                <a:gd name="T72" fmla="*/ 24 w 660"/>
                <a:gd name="T73" fmla="*/ 6 h 338"/>
                <a:gd name="T74" fmla="*/ 24 w 660"/>
                <a:gd name="T75" fmla="*/ 5 h 338"/>
                <a:gd name="T76" fmla="*/ 24 w 660"/>
                <a:gd name="T77" fmla="*/ 4 h 338"/>
                <a:gd name="T78" fmla="*/ 23 w 660"/>
                <a:gd name="T79" fmla="*/ 3 h 338"/>
                <a:gd name="T80" fmla="*/ 22 w 660"/>
                <a:gd name="T81" fmla="*/ 2 h 338"/>
                <a:gd name="T82" fmla="*/ 21 w 660"/>
                <a:gd name="T83" fmla="*/ 2 h 338"/>
                <a:gd name="T84" fmla="*/ 19 w 660"/>
                <a:gd name="T85" fmla="*/ 2 h 338"/>
                <a:gd name="T86" fmla="*/ 16 w 660"/>
                <a:gd name="T87" fmla="*/ 2 h 338"/>
                <a:gd name="T88" fmla="*/ 14 w 660"/>
                <a:gd name="T89" fmla="*/ 2 h 338"/>
                <a:gd name="T90" fmla="*/ 12 w 660"/>
                <a:gd name="T91" fmla="*/ 2 h 338"/>
                <a:gd name="T92" fmla="*/ 11 w 660"/>
                <a:gd name="T93" fmla="*/ 1 h 338"/>
                <a:gd name="T94" fmla="*/ 10 w 660"/>
                <a:gd name="T95" fmla="*/ 1 h 3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60"/>
                <a:gd name="T145" fmla="*/ 0 h 338"/>
                <a:gd name="T146" fmla="*/ 660 w 660"/>
                <a:gd name="T147" fmla="*/ 338 h 33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60" h="338">
                  <a:moveTo>
                    <a:pt x="252" y="17"/>
                  </a:moveTo>
                  <a:lnTo>
                    <a:pt x="236" y="15"/>
                  </a:lnTo>
                  <a:lnTo>
                    <a:pt x="225" y="11"/>
                  </a:lnTo>
                  <a:lnTo>
                    <a:pt x="212" y="5"/>
                  </a:lnTo>
                  <a:lnTo>
                    <a:pt x="201" y="1"/>
                  </a:lnTo>
                  <a:lnTo>
                    <a:pt x="190" y="0"/>
                  </a:lnTo>
                  <a:lnTo>
                    <a:pt x="178" y="4"/>
                  </a:lnTo>
                  <a:lnTo>
                    <a:pt x="170" y="10"/>
                  </a:lnTo>
                  <a:lnTo>
                    <a:pt x="163" y="22"/>
                  </a:lnTo>
                  <a:lnTo>
                    <a:pt x="156" y="39"/>
                  </a:lnTo>
                  <a:lnTo>
                    <a:pt x="147" y="63"/>
                  </a:lnTo>
                  <a:lnTo>
                    <a:pt x="139" y="78"/>
                  </a:lnTo>
                  <a:lnTo>
                    <a:pt x="132" y="89"/>
                  </a:lnTo>
                  <a:lnTo>
                    <a:pt x="125" y="95"/>
                  </a:lnTo>
                  <a:lnTo>
                    <a:pt x="117" y="101"/>
                  </a:lnTo>
                  <a:lnTo>
                    <a:pt x="99" y="109"/>
                  </a:lnTo>
                  <a:lnTo>
                    <a:pt x="77" y="120"/>
                  </a:lnTo>
                  <a:lnTo>
                    <a:pt x="55" y="132"/>
                  </a:lnTo>
                  <a:lnTo>
                    <a:pt x="40" y="145"/>
                  </a:lnTo>
                  <a:lnTo>
                    <a:pt x="23" y="164"/>
                  </a:lnTo>
                  <a:lnTo>
                    <a:pt x="10" y="182"/>
                  </a:lnTo>
                  <a:lnTo>
                    <a:pt x="4" y="205"/>
                  </a:lnTo>
                  <a:lnTo>
                    <a:pt x="0" y="227"/>
                  </a:lnTo>
                  <a:lnTo>
                    <a:pt x="1" y="249"/>
                  </a:lnTo>
                  <a:lnTo>
                    <a:pt x="5" y="267"/>
                  </a:lnTo>
                  <a:lnTo>
                    <a:pt x="12" y="281"/>
                  </a:lnTo>
                  <a:lnTo>
                    <a:pt x="22" y="293"/>
                  </a:lnTo>
                  <a:lnTo>
                    <a:pt x="35" y="302"/>
                  </a:lnTo>
                  <a:lnTo>
                    <a:pt x="52" y="309"/>
                  </a:lnTo>
                  <a:lnTo>
                    <a:pt x="68" y="311"/>
                  </a:lnTo>
                  <a:lnTo>
                    <a:pt x="80" y="315"/>
                  </a:lnTo>
                  <a:lnTo>
                    <a:pt x="89" y="321"/>
                  </a:lnTo>
                  <a:lnTo>
                    <a:pt x="102" y="329"/>
                  </a:lnTo>
                  <a:lnTo>
                    <a:pt x="113" y="335"/>
                  </a:lnTo>
                  <a:lnTo>
                    <a:pt x="126" y="337"/>
                  </a:lnTo>
                  <a:lnTo>
                    <a:pt x="141" y="336"/>
                  </a:lnTo>
                  <a:lnTo>
                    <a:pt x="163" y="329"/>
                  </a:lnTo>
                  <a:lnTo>
                    <a:pt x="191" y="323"/>
                  </a:lnTo>
                  <a:lnTo>
                    <a:pt x="205" y="321"/>
                  </a:lnTo>
                  <a:lnTo>
                    <a:pt x="220" y="321"/>
                  </a:lnTo>
                  <a:lnTo>
                    <a:pt x="236" y="323"/>
                  </a:lnTo>
                  <a:lnTo>
                    <a:pt x="250" y="321"/>
                  </a:lnTo>
                  <a:lnTo>
                    <a:pt x="265" y="316"/>
                  </a:lnTo>
                  <a:lnTo>
                    <a:pt x="287" y="310"/>
                  </a:lnTo>
                  <a:lnTo>
                    <a:pt x="303" y="306"/>
                  </a:lnTo>
                  <a:lnTo>
                    <a:pt x="320" y="301"/>
                  </a:lnTo>
                  <a:lnTo>
                    <a:pt x="332" y="297"/>
                  </a:lnTo>
                  <a:lnTo>
                    <a:pt x="350" y="291"/>
                  </a:lnTo>
                  <a:lnTo>
                    <a:pt x="365" y="288"/>
                  </a:lnTo>
                  <a:lnTo>
                    <a:pt x="382" y="288"/>
                  </a:lnTo>
                  <a:lnTo>
                    <a:pt x="396" y="290"/>
                  </a:lnTo>
                  <a:lnTo>
                    <a:pt x="411" y="295"/>
                  </a:lnTo>
                  <a:lnTo>
                    <a:pt x="427" y="305"/>
                  </a:lnTo>
                  <a:lnTo>
                    <a:pt x="444" y="312"/>
                  </a:lnTo>
                  <a:lnTo>
                    <a:pt x="458" y="317"/>
                  </a:lnTo>
                  <a:lnTo>
                    <a:pt x="469" y="321"/>
                  </a:lnTo>
                  <a:lnTo>
                    <a:pt x="481" y="325"/>
                  </a:lnTo>
                  <a:lnTo>
                    <a:pt x="497" y="332"/>
                  </a:lnTo>
                  <a:lnTo>
                    <a:pt x="506" y="336"/>
                  </a:lnTo>
                  <a:lnTo>
                    <a:pt x="517" y="338"/>
                  </a:lnTo>
                  <a:lnTo>
                    <a:pt x="533" y="338"/>
                  </a:lnTo>
                  <a:lnTo>
                    <a:pt x="550" y="334"/>
                  </a:lnTo>
                  <a:lnTo>
                    <a:pt x="567" y="327"/>
                  </a:lnTo>
                  <a:lnTo>
                    <a:pt x="584" y="315"/>
                  </a:lnTo>
                  <a:lnTo>
                    <a:pt x="597" y="304"/>
                  </a:lnTo>
                  <a:lnTo>
                    <a:pt x="609" y="288"/>
                  </a:lnTo>
                  <a:lnTo>
                    <a:pt x="616" y="274"/>
                  </a:lnTo>
                  <a:lnTo>
                    <a:pt x="623" y="247"/>
                  </a:lnTo>
                  <a:lnTo>
                    <a:pt x="629" y="229"/>
                  </a:lnTo>
                  <a:lnTo>
                    <a:pt x="638" y="209"/>
                  </a:lnTo>
                  <a:lnTo>
                    <a:pt x="648" y="191"/>
                  </a:lnTo>
                  <a:lnTo>
                    <a:pt x="656" y="176"/>
                  </a:lnTo>
                  <a:lnTo>
                    <a:pt x="660" y="159"/>
                  </a:lnTo>
                  <a:lnTo>
                    <a:pt x="659" y="144"/>
                  </a:lnTo>
                  <a:lnTo>
                    <a:pt x="655" y="131"/>
                  </a:lnTo>
                  <a:lnTo>
                    <a:pt x="646" y="115"/>
                  </a:lnTo>
                  <a:lnTo>
                    <a:pt x="637" y="101"/>
                  </a:lnTo>
                  <a:lnTo>
                    <a:pt x="623" y="88"/>
                  </a:lnTo>
                  <a:lnTo>
                    <a:pt x="611" y="78"/>
                  </a:lnTo>
                  <a:lnTo>
                    <a:pt x="604" y="68"/>
                  </a:lnTo>
                  <a:lnTo>
                    <a:pt x="594" y="61"/>
                  </a:lnTo>
                  <a:lnTo>
                    <a:pt x="580" y="54"/>
                  </a:lnTo>
                  <a:lnTo>
                    <a:pt x="562" y="51"/>
                  </a:lnTo>
                  <a:lnTo>
                    <a:pt x="544" y="50"/>
                  </a:lnTo>
                  <a:lnTo>
                    <a:pt x="515" y="52"/>
                  </a:lnTo>
                  <a:lnTo>
                    <a:pt x="476" y="57"/>
                  </a:lnTo>
                  <a:lnTo>
                    <a:pt x="436" y="61"/>
                  </a:lnTo>
                  <a:lnTo>
                    <a:pt x="412" y="61"/>
                  </a:lnTo>
                  <a:lnTo>
                    <a:pt x="382" y="57"/>
                  </a:lnTo>
                  <a:lnTo>
                    <a:pt x="354" y="52"/>
                  </a:lnTo>
                  <a:lnTo>
                    <a:pt x="329" y="46"/>
                  </a:lnTo>
                  <a:lnTo>
                    <a:pt x="310" y="40"/>
                  </a:lnTo>
                  <a:lnTo>
                    <a:pt x="289" y="32"/>
                  </a:lnTo>
                  <a:lnTo>
                    <a:pt x="272" y="23"/>
                  </a:lnTo>
                  <a:lnTo>
                    <a:pt x="261" y="19"/>
                  </a:lnTo>
                  <a:lnTo>
                    <a:pt x="252" y="17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75" name="Freeform 91"/>
            <p:cNvSpPr>
              <a:spLocks/>
            </p:cNvSpPr>
            <p:nvPr/>
          </p:nvSpPr>
          <p:spPr bwMode="auto">
            <a:xfrm>
              <a:off x="4097" y="1267"/>
              <a:ext cx="286" cy="158"/>
            </a:xfrm>
            <a:custGeom>
              <a:avLst/>
              <a:gdLst>
                <a:gd name="T0" fmla="*/ 10 w 859"/>
                <a:gd name="T1" fmla="*/ 17 h 472"/>
                <a:gd name="T2" fmla="*/ 11 w 859"/>
                <a:gd name="T3" fmla="*/ 18 h 472"/>
                <a:gd name="T4" fmla="*/ 12 w 859"/>
                <a:gd name="T5" fmla="*/ 17 h 472"/>
                <a:gd name="T6" fmla="*/ 13 w 859"/>
                <a:gd name="T7" fmla="*/ 17 h 472"/>
                <a:gd name="T8" fmla="*/ 13 w 859"/>
                <a:gd name="T9" fmla="*/ 17 h 472"/>
                <a:gd name="T10" fmla="*/ 13 w 859"/>
                <a:gd name="T11" fmla="*/ 16 h 472"/>
                <a:gd name="T12" fmla="*/ 14 w 859"/>
                <a:gd name="T13" fmla="*/ 16 h 472"/>
                <a:gd name="T14" fmla="*/ 16 w 859"/>
                <a:gd name="T15" fmla="*/ 16 h 472"/>
                <a:gd name="T16" fmla="*/ 17 w 859"/>
                <a:gd name="T17" fmla="*/ 17 h 472"/>
                <a:gd name="T18" fmla="*/ 18 w 859"/>
                <a:gd name="T19" fmla="*/ 17 h 472"/>
                <a:gd name="T20" fmla="*/ 20 w 859"/>
                <a:gd name="T21" fmla="*/ 16 h 472"/>
                <a:gd name="T22" fmla="*/ 22 w 859"/>
                <a:gd name="T23" fmla="*/ 16 h 472"/>
                <a:gd name="T24" fmla="*/ 23 w 859"/>
                <a:gd name="T25" fmla="*/ 16 h 472"/>
                <a:gd name="T26" fmla="*/ 24 w 859"/>
                <a:gd name="T27" fmla="*/ 15 h 472"/>
                <a:gd name="T28" fmla="*/ 26 w 859"/>
                <a:gd name="T29" fmla="*/ 15 h 472"/>
                <a:gd name="T30" fmla="*/ 27 w 859"/>
                <a:gd name="T31" fmla="*/ 14 h 472"/>
                <a:gd name="T32" fmla="*/ 28 w 859"/>
                <a:gd name="T33" fmla="*/ 13 h 472"/>
                <a:gd name="T34" fmla="*/ 29 w 859"/>
                <a:gd name="T35" fmla="*/ 12 h 472"/>
                <a:gd name="T36" fmla="*/ 31 w 859"/>
                <a:gd name="T37" fmla="*/ 11 h 472"/>
                <a:gd name="T38" fmla="*/ 32 w 859"/>
                <a:gd name="T39" fmla="*/ 10 h 472"/>
                <a:gd name="T40" fmla="*/ 32 w 859"/>
                <a:gd name="T41" fmla="*/ 8 h 472"/>
                <a:gd name="T42" fmla="*/ 31 w 859"/>
                <a:gd name="T43" fmla="*/ 7 h 472"/>
                <a:gd name="T44" fmla="*/ 31 w 859"/>
                <a:gd name="T45" fmla="*/ 6 h 472"/>
                <a:gd name="T46" fmla="*/ 30 w 859"/>
                <a:gd name="T47" fmla="*/ 5 h 472"/>
                <a:gd name="T48" fmla="*/ 28 w 859"/>
                <a:gd name="T49" fmla="*/ 4 h 472"/>
                <a:gd name="T50" fmla="*/ 26 w 859"/>
                <a:gd name="T51" fmla="*/ 3 h 472"/>
                <a:gd name="T52" fmla="*/ 24 w 859"/>
                <a:gd name="T53" fmla="*/ 2 h 472"/>
                <a:gd name="T54" fmla="*/ 22 w 859"/>
                <a:gd name="T55" fmla="*/ 1 h 472"/>
                <a:gd name="T56" fmla="*/ 21 w 859"/>
                <a:gd name="T57" fmla="*/ 0 h 472"/>
                <a:gd name="T58" fmla="*/ 18 w 859"/>
                <a:gd name="T59" fmla="*/ 0 h 472"/>
                <a:gd name="T60" fmla="*/ 16 w 859"/>
                <a:gd name="T61" fmla="*/ 0 h 472"/>
                <a:gd name="T62" fmla="*/ 14 w 859"/>
                <a:gd name="T63" fmla="*/ 0 h 472"/>
                <a:gd name="T64" fmla="*/ 12 w 859"/>
                <a:gd name="T65" fmla="*/ 1 h 472"/>
                <a:gd name="T66" fmla="*/ 9 w 859"/>
                <a:gd name="T67" fmla="*/ 2 h 472"/>
                <a:gd name="T68" fmla="*/ 7 w 859"/>
                <a:gd name="T69" fmla="*/ 2 h 472"/>
                <a:gd name="T70" fmla="*/ 6 w 859"/>
                <a:gd name="T71" fmla="*/ 1 h 472"/>
                <a:gd name="T72" fmla="*/ 4 w 859"/>
                <a:gd name="T73" fmla="*/ 2 h 472"/>
                <a:gd name="T74" fmla="*/ 2 w 859"/>
                <a:gd name="T75" fmla="*/ 2 h 472"/>
                <a:gd name="T76" fmla="*/ 0 w 859"/>
                <a:gd name="T77" fmla="*/ 4 h 472"/>
                <a:gd name="T78" fmla="*/ 0 w 859"/>
                <a:gd name="T79" fmla="*/ 5 h 472"/>
                <a:gd name="T80" fmla="*/ 1 w 859"/>
                <a:gd name="T81" fmla="*/ 5 h 472"/>
                <a:gd name="T82" fmla="*/ 2 w 859"/>
                <a:gd name="T83" fmla="*/ 5 h 472"/>
                <a:gd name="T84" fmla="*/ 4 w 859"/>
                <a:gd name="T85" fmla="*/ 6 h 472"/>
                <a:gd name="T86" fmla="*/ 6 w 859"/>
                <a:gd name="T87" fmla="*/ 6 h 472"/>
                <a:gd name="T88" fmla="*/ 8 w 859"/>
                <a:gd name="T89" fmla="*/ 6 h 472"/>
                <a:gd name="T90" fmla="*/ 11 w 859"/>
                <a:gd name="T91" fmla="*/ 6 h 472"/>
                <a:gd name="T92" fmla="*/ 12 w 859"/>
                <a:gd name="T93" fmla="*/ 6 h 472"/>
                <a:gd name="T94" fmla="*/ 13 w 859"/>
                <a:gd name="T95" fmla="*/ 6 h 472"/>
                <a:gd name="T96" fmla="*/ 14 w 859"/>
                <a:gd name="T97" fmla="*/ 7 h 472"/>
                <a:gd name="T98" fmla="*/ 15 w 859"/>
                <a:gd name="T99" fmla="*/ 8 h 472"/>
                <a:gd name="T100" fmla="*/ 15 w 859"/>
                <a:gd name="T101" fmla="*/ 9 h 472"/>
                <a:gd name="T102" fmla="*/ 15 w 859"/>
                <a:gd name="T103" fmla="*/ 10 h 472"/>
                <a:gd name="T104" fmla="*/ 14 w 859"/>
                <a:gd name="T105" fmla="*/ 12 h 472"/>
                <a:gd name="T106" fmla="*/ 14 w 859"/>
                <a:gd name="T107" fmla="*/ 13 h 472"/>
                <a:gd name="T108" fmla="*/ 13 w 859"/>
                <a:gd name="T109" fmla="*/ 15 h 472"/>
                <a:gd name="T110" fmla="*/ 12 w 859"/>
                <a:gd name="T111" fmla="*/ 16 h 472"/>
                <a:gd name="T112" fmla="*/ 11 w 859"/>
                <a:gd name="T113" fmla="*/ 16 h 4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9"/>
                <a:gd name="T172" fmla="*/ 0 h 472"/>
                <a:gd name="T173" fmla="*/ 859 w 859"/>
                <a:gd name="T174" fmla="*/ 472 h 4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9" h="472">
                  <a:moveTo>
                    <a:pt x="281" y="443"/>
                  </a:moveTo>
                  <a:lnTo>
                    <a:pt x="283" y="456"/>
                  </a:lnTo>
                  <a:lnTo>
                    <a:pt x="285" y="472"/>
                  </a:lnTo>
                  <a:lnTo>
                    <a:pt x="306" y="467"/>
                  </a:lnTo>
                  <a:lnTo>
                    <a:pt x="323" y="462"/>
                  </a:lnTo>
                  <a:lnTo>
                    <a:pt x="337" y="453"/>
                  </a:lnTo>
                  <a:lnTo>
                    <a:pt x="347" y="445"/>
                  </a:lnTo>
                  <a:lnTo>
                    <a:pt x="353" y="441"/>
                  </a:lnTo>
                  <a:lnTo>
                    <a:pt x="359" y="438"/>
                  </a:lnTo>
                  <a:lnTo>
                    <a:pt x="374" y="437"/>
                  </a:lnTo>
                  <a:lnTo>
                    <a:pt x="388" y="439"/>
                  </a:lnTo>
                  <a:lnTo>
                    <a:pt x="411" y="437"/>
                  </a:lnTo>
                  <a:lnTo>
                    <a:pt x="426" y="438"/>
                  </a:lnTo>
                  <a:lnTo>
                    <a:pt x="436" y="440"/>
                  </a:lnTo>
                  <a:lnTo>
                    <a:pt x="448" y="443"/>
                  </a:lnTo>
                  <a:lnTo>
                    <a:pt x="465" y="445"/>
                  </a:lnTo>
                  <a:lnTo>
                    <a:pt x="483" y="447"/>
                  </a:lnTo>
                  <a:lnTo>
                    <a:pt x="511" y="444"/>
                  </a:lnTo>
                  <a:lnTo>
                    <a:pt x="537" y="439"/>
                  </a:lnTo>
                  <a:lnTo>
                    <a:pt x="562" y="433"/>
                  </a:lnTo>
                  <a:lnTo>
                    <a:pt x="585" y="429"/>
                  </a:lnTo>
                  <a:lnTo>
                    <a:pt x="597" y="425"/>
                  </a:lnTo>
                  <a:lnTo>
                    <a:pt x="613" y="420"/>
                  </a:lnTo>
                  <a:lnTo>
                    <a:pt x="631" y="413"/>
                  </a:lnTo>
                  <a:lnTo>
                    <a:pt x="650" y="407"/>
                  </a:lnTo>
                  <a:lnTo>
                    <a:pt x="671" y="400"/>
                  </a:lnTo>
                  <a:lnTo>
                    <a:pt x="692" y="391"/>
                  </a:lnTo>
                  <a:lnTo>
                    <a:pt x="705" y="382"/>
                  </a:lnTo>
                  <a:lnTo>
                    <a:pt x="718" y="372"/>
                  </a:lnTo>
                  <a:lnTo>
                    <a:pt x="736" y="355"/>
                  </a:lnTo>
                  <a:lnTo>
                    <a:pt x="752" y="341"/>
                  </a:lnTo>
                  <a:lnTo>
                    <a:pt x="773" y="329"/>
                  </a:lnTo>
                  <a:lnTo>
                    <a:pt x="795" y="321"/>
                  </a:lnTo>
                  <a:lnTo>
                    <a:pt x="818" y="312"/>
                  </a:lnTo>
                  <a:lnTo>
                    <a:pt x="834" y="301"/>
                  </a:lnTo>
                  <a:lnTo>
                    <a:pt x="845" y="287"/>
                  </a:lnTo>
                  <a:lnTo>
                    <a:pt x="854" y="271"/>
                  </a:lnTo>
                  <a:lnTo>
                    <a:pt x="859" y="247"/>
                  </a:lnTo>
                  <a:lnTo>
                    <a:pt x="859" y="222"/>
                  </a:lnTo>
                  <a:lnTo>
                    <a:pt x="855" y="197"/>
                  </a:lnTo>
                  <a:lnTo>
                    <a:pt x="848" y="177"/>
                  </a:lnTo>
                  <a:lnTo>
                    <a:pt x="838" y="159"/>
                  </a:lnTo>
                  <a:lnTo>
                    <a:pt x="823" y="140"/>
                  </a:lnTo>
                  <a:lnTo>
                    <a:pt x="806" y="125"/>
                  </a:lnTo>
                  <a:lnTo>
                    <a:pt x="784" y="113"/>
                  </a:lnTo>
                  <a:lnTo>
                    <a:pt x="762" y="104"/>
                  </a:lnTo>
                  <a:lnTo>
                    <a:pt x="732" y="96"/>
                  </a:lnTo>
                  <a:lnTo>
                    <a:pt x="699" y="88"/>
                  </a:lnTo>
                  <a:lnTo>
                    <a:pt x="675" y="78"/>
                  </a:lnTo>
                  <a:lnTo>
                    <a:pt x="650" y="67"/>
                  </a:lnTo>
                  <a:lnTo>
                    <a:pt x="629" y="54"/>
                  </a:lnTo>
                  <a:lnTo>
                    <a:pt x="604" y="34"/>
                  </a:lnTo>
                  <a:lnTo>
                    <a:pt x="581" y="19"/>
                  </a:lnTo>
                  <a:lnTo>
                    <a:pt x="555" y="10"/>
                  </a:lnTo>
                  <a:lnTo>
                    <a:pt x="526" y="3"/>
                  </a:lnTo>
                  <a:lnTo>
                    <a:pt x="492" y="1"/>
                  </a:lnTo>
                  <a:lnTo>
                    <a:pt x="464" y="0"/>
                  </a:lnTo>
                  <a:lnTo>
                    <a:pt x="425" y="4"/>
                  </a:lnTo>
                  <a:lnTo>
                    <a:pt x="393" y="10"/>
                  </a:lnTo>
                  <a:lnTo>
                    <a:pt x="366" y="12"/>
                  </a:lnTo>
                  <a:lnTo>
                    <a:pt x="340" y="13"/>
                  </a:lnTo>
                  <a:lnTo>
                    <a:pt x="318" y="19"/>
                  </a:lnTo>
                  <a:lnTo>
                    <a:pt x="283" y="32"/>
                  </a:lnTo>
                  <a:lnTo>
                    <a:pt x="247" y="42"/>
                  </a:lnTo>
                  <a:lnTo>
                    <a:pt x="221" y="47"/>
                  </a:lnTo>
                  <a:lnTo>
                    <a:pt x="199" y="46"/>
                  </a:lnTo>
                  <a:lnTo>
                    <a:pt x="172" y="42"/>
                  </a:lnTo>
                  <a:lnTo>
                    <a:pt x="150" y="38"/>
                  </a:lnTo>
                  <a:lnTo>
                    <a:pt x="130" y="38"/>
                  </a:lnTo>
                  <a:lnTo>
                    <a:pt x="108" y="42"/>
                  </a:lnTo>
                  <a:lnTo>
                    <a:pt x="92" y="48"/>
                  </a:lnTo>
                  <a:lnTo>
                    <a:pt x="65" y="62"/>
                  </a:lnTo>
                  <a:lnTo>
                    <a:pt x="23" y="90"/>
                  </a:lnTo>
                  <a:lnTo>
                    <a:pt x="5" y="105"/>
                  </a:lnTo>
                  <a:lnTo>
                    <a:pt x="0" y="113"/>
                  </a:lnTo>
                  <a:lnTo>
                    <a:pt x="0" y="122"/>
                  </a:lnTo>
                  <a:lnTo>
                    <a:pt x="9" y="124"/>
                  </a:lnTo>
                  <a:lnTo>
                    <a:pt x="20" y="128"/>
                  </a:lnTo>
                  <a:lnTo>
                    <a:pt x="37" y="137"/>
                  </a:lnTo>
                  <a:lnTo>
                    <a:pt x="58" y="145"/>
                  </a:lnTo>
                  <a:lnTo>
                    <a:pt x="77" y="151"/>
                  </a:lnTo>
                  <a:lnTo>
                    <a:pt x="102" y="157"/>
                  </a:lnTo>
                  <a:lnTo>
                    <a:pt x="130" y="162"/>
                  </a:lnTo>
                  <a:lnTo>
                    <a:pt x="160" y="166"/>
                  </a:lnTo>
                  <a:lnTo>
                    <a:pt x="184" y="166"/>
                  </a:lnTo>
                  <a:lnTo>
                    <a:pt x="224" y="162"/>
                  </a:lnTo>
                  <a:lnTo>
                    <a:pt x="263" y="157"/>
                  </a:lnTo>
                  <a:lnTo>
                    <a:pt x="292" y="155"/>
                  </a:lnTo>
                  <a:lnTo>
                    <a:pt x="310" y="156"/>
                  </a:lnTo>
                  <a:lnTo>
                    <a:pt x="328" y="159"/>
                  </a:lnTo>
                  <a:lnTo>
                    <a:pt x="342" y="166"/>
                  </a:lnTo>
                  <a:lnTo>
                    <a:pt x="352" y="173"/>
                  </a:lnTo>
                  <a:lnTo>
                    <a:pt x="359" y="183"/>
                  </a:lnTo>
                  <a:lnTo>
                    <a:pt x="371" y="193"/>
                  </a:lnTo>
                  <a:lnTo>
                    <a:pt x="385" y="206"/>
                  </a:lnTo>
                  <a:lnTo>
                    <a:pt x="394" y="220"/>
                  </a:lnTo>
                  <a:lnTo>
                    <a:pt x="403" y="236"/>
                  </a:lnTo>
                  <a:lnTo>
                    <a:pt x="407" y="249"/>
                  </a:lnTo>
                  <a:lnTo>
                    <a:pt x="408" y="264"/>
                  </a:lnTo>
                  <a:lnTo>
                    <a:pt x="404" y="281"/>
                  </a:lnTo>
                  <a:lnTo>
                    <a:pt x="396" y="296"/>
                  </a:lnTo>
                  <a:lnTo>
                    <a:pt x="386" y="314"/>
                  </a:lnTo>
                  <a:lnTo>
                    <a:pt x="377" y="334"/>
                  </a:lnTo>
                  <a:lnTo>
                    <a:pt x="371" y="352"/>
                  </a:lnTo>
                  <a:lnTo>
                    <a:pt x="364" y="379"/>
                  </a:lnTo>
                  <a:lnTo>
                    <a:pt x="357" y="393"/>
                  </a:lnTo>
                  <a:lnTo>
                    <a:pt x="345" y="409"/>
                  </a:lnTo>
                  <a:lnTo>
                    <a:pt x="332" y="420"/>
                  </a:lnTo>
                  <a:lnTo>
                    <a:pt x="315" y="432"/>
                  </a:lnTo>
                  <a:lnTo>
                    <a:pt x="298" y="439"/>
                  </a:lnTo>
                  <a:lnTo>
                    <a:pt x="281" y="443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76" name="Freeform 92"/>
            <p:cNvSpPr>
              <a:spLocks/>
            </p:cNvSpPr>
            <p:nvPr/>
          </p:nvSpPr>
          <p:spPr bwMode="auto">
            <a:xfrm>
              <a:off x="4328" y="1321"/>
              <a:ext cx="159" cy="104"/>
            </a:xfrm>
            <a:custGeom>
              <a:avLst/>
              <a:gdLst>
                <a:gd name="T0" fmla="*/ 6 w 477"/>
                <a:gd name="T1" fmla="*/ 0 h 312"/>
                <a:gd name="T2" fmla="*/ 7 w 477"/>
                <a:gd name="T3" fmla="*/ 0 h 312"/>
                <a:gd name="T4" fmla="*/ 8 w 477"/>
                <a:gd name="T5" fmla="*/ 0 h 312"/>
                <a:gd name="T6" fmla="*/ 10 w 477"/>
                <a:gd name="T7" fmla="*/ 0 h 312"/>
                <a:gd name="T8" fmla="*/ 11 w 477"/>
                <a:gd name="T9" fmla="*/ 1 h 312"/>
                <a:gd name="T10" fmla="*/ 12 w 477"/>
                <a:gd name="T11" fmla="*/ 2 h 312"/>
                <a:gd name="T12" fmla="*/ 12 w 477"/>
                <a:gd name="T13" fmla="*/ 3 h 312"/>
                <a:gd name="T14" fmla="*/ 14 w 477"/>
                <a:gd name="T15" fmla="*/ 3 h 312"/>
                <a:gd name="T16" fmla="*/ 16 w 477"/>
                <a:gd name="T17" fmla="*/ 3 h 312"/>
                <a:gd name="T18" fmla="*/ 16 w 477"/>
                <a:gd name="T19" fmla="*/ 4 h 312"/>
                <a:gd name="T20" fmla="*/ 17 w 477"/>
                <a:gd name="T21" fmla="*/ 4 h 312"/>
                <a:gd name="T22" fmla="*/ 17 w 477"/>
                <a:gd name="T23" fmla="*/ 5 h 312"/>
                <a:gd name="T24" fmla="*/ 17 w 477"/>
                <a:gd name="T25" fmla="*/ 6 h 312"/>
                <a:gd name="T26" fmla="*/ 18 w 477"/>
                <a:gd name="T27" fmla="*/ 7 h 312"/>
                <a:gd name="T28" fmla="*/ 17 w 477"/>
                <a:gd name="T29" fmla="*/ 8 h 312"/>
                <a:gd name="T30" fmla="*/ 16 w 477"/>
                <a:gd name="T31" fmla="*/ 9 h 312"/>
                <a:gd name="T32" fmla="*/ 15 w 477"/>
                <a:gd name="T33" fmla="*/ 9 h 312"/>
                <a:gd name="T34" fmla="*/ 15 w 477"/>
                <a:gd name="T35" fmla="*/ 10 h 312"/>
                <a:gd name="T36" fmla="*/ 14 w 477"/>
                <a:gd name="T37" fmla="*/ 11 h 312"/>
                <a:gd name="T38" fmla="*/ 13 w 477"/>
                <a:gd name="T39" fmla="*/ 12 h 312"/>
                <a:gd name="T40" fmla="*/ 12 w 477"/>
                <a:gd name="T41" fmla="*/ 12 h 312"/>
                <a:gd name="T42" fmla="*/ 10 w 477"/>
                <a:gd name="T43" fmla="*/ 11 h 312"/>
                <a:gd name="T44" fmla="*/ 10 w 477"/>
                <a:gd name="T45" fmla="*/ 11 h 312"/>
                <a:gd name="T46" fmla="*/ 9 w 477"/>
                <a:gd name="T47" fmla="*/ 11 h 312"/>
                <a:gd name="T48" fmla="*/ 8 w 477"/>
                <a:gd name="T49" fmla="*/ 10 h 312"/>
                <a:gd name="T50" fmla="*/ 7 w 477"/>
                <a:gd name="T51" fmla="*/ 10 h 312"/>
                <a:gd name="T52" fmla="*/ 7 w 477"/>
                <a:gd name="T53" fmla="*/ 10 h 312"/>
                <a:gd name="T54" fmla="*/ 5 w 477"/>
                <a:gd name="T55" fmla="*/ 10 h 312"/>
                <a:gd name="T56" fmla="*/ 5 w 477"/>
                <a:gd name="T57" fmla="*/ 10 h 312"/>
                <a:gd name="T58" fmla="*/ 4 w 477"/>
                <a:gd name="T59" fmla="*/ 10 h 312"/>
                <a:gd name="T60" fmla="*/ 3 w 477"/>
                <a:gd name="T61" fmla="*/ 10 h 312"/>
                <a:gd name="T62" fmla="*/ 2 w 477"/>
                <a:gd name="T63" fmla="*/ 9 h 312"/>
                <a:gd name="T64" fmla="*/ 1 w 477"/>
                <a:gd name="T65" fmla="*/ 9 h 312"/>
                <a:gd name="T66" fmla="*/ 1 w 477"/>
                <a:gd name="T67" fmla="*/ 9 h 312"/>
                <a:gd name="T68" fmla="*/ 0 w 477"/>
                <a:gd name="T69" fmla="*/ 9 h 312"/>
                <a:gd name="T70" fmla="*/ 0 w 477"/>
                <a:gd name="T71" fmla="*/ 9 h 312"/>
                <a:gd name="T72" fmla="*/ 0 w 477"/>
                <a:gd name="T73" fmla="*/ 8 h 312"/>
                <a:gd name="T74" fmla="*/ 2 w 477"/>
                <a:gd name="T75" fmla="*/ 7 h 312"/>
                <a:gd name="T76" fmla="*/ 3 w 477"/>
                <a:gd name="T77" fmla="*/ 6 h 312"/>
                <a:gd name="T78" fmla="*/ 5 w 477"/>
                <a:gd name="T79" fmla="*/ 6 h 312"/>
                <a:gd name="T80" fmla="*/ 6 w 477"/>
                <a:gd name="T81" fmla="*/ 5 h 312"/>
                <a:gd name="T82" fmla="*/ 6 w 477"/>
                <a:gd name="T83" fmla="*/ 3 h 312"/>
                <a:gd name="T84" fmla="*/ 6 w 477"/>
                <a:gd name="T85" fmla="*/ 1 h 3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77"/>
                <a:gd name="T130" fmla="*/ 0 h 312"/>
                <a:gd name="T131" fmla="*/ 477 w 477"/>
                <a:gd name="T132" fmla="*/ 312 h 31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77" h="312">
                  <a:moveTo>
                    <a:pt x="156" y="16"/>
                  </a:moveTo>
                  <a:lnTo>
                    <a:pt x="171" y="9"/>
                  </a:lnTo>
                  <a:lnTo>
                    <a:pt x="184" y="4"/>
                  </a:lnTo>
                  <a:lnTo>
                    <a:pt x="199" y="1"/>
                  </a:lnTo>
                  <a:lnTo>
                    <a:pt x="213" y="0"/>
                  </a:lnTo>
                  <a:lnTo>
                    <a:pt x="229" y="1"/>
                  </a:lnTo>
                  <a:lnTo>
                    <a:pt x="243" y="4"/>
                  </a:lnTo>
                  <a:lnTo>
                    <a:pt x="259" y="7"/>
                  </a:lnTo>
                  <a:lnTo>
                    <a:pt x="276" y="16"/>
                  </a:lnTo>
                  <a:lnTo>
                    <a:pt x="290" y="23"/>
                  </a:lnTo>
                  <a:lnTo>
                    <a:pt x="305" y="35"/>
                  </a:lnTo>
                  <a:lnTo>
                    <a:pt x="316" y="47"/>
                  </a:lnTo>
                  <a:lnTo>
                    <a:pt x="328" y="65"/>
                  </a:lnTo>
                  <a:lnTo>
                    <a:pt x="335" y="72"/>
                  </a:lnTo>
                  <a:lnTo>
                    <a:pt x="348" y="77"/>
                  </a:lnTo>
                  <a:lnTo>
                    <a:pt x="372" y="80"/>
                  </a:lnTo>
                  <a:lnTo>
                    <a:pt x="413" y="84"/>
                  </a:lnTo>
                  <a:lnTo>
                    <a:pt x="425" y="86"/>
                  </a:lnTo>
                  <a:lnTo>
                    <a:pt x="436" y="89"/>
                  </a:lnTo>
                  <a:lnTo>
                    <a:pt x="444" y="95"/>
                  </a:lnTo>
                  <a:lnTo>
                    <a:pt x="450" y="103"/>
                  </a:lnTo>
                  <a:lnTo>
                    <a:pt x="453" y="114"/>
                  </a:lnTo>
                  <a:lnTo>
                    <a:pt x="455" y="125"/>
                  </a:lnTo>
                  <a:lnTo>
                    <a:pt x="457" y="137"/>
                  </a:lnTo>
                  <a:lnTo>
                    <a:pt x="463" y="149"/>
                  </a:lnTo>
                  <a:lnTo>
                    <a:pt x="472" y="166"/>
                  </a:lnTo>
                  <a:lnTo>
                    <a:pt x="476" y="179"/>
                  </a:lnTo>
                  <a:lnTo>
                    <a:pt x="477" y="192"/>
                  </a:lnTo>
                  <a:lnTo>
                    <a:pt x="475" y="203"/>
                  </a:lnTo>
                  <a:lnTo>
                    <a:pt x="469" y="212"/>
                  </a:lnTo>
                  <a:lnTo>
                    <a:pt x="463" y="219"/>
                  </a:lnTo>
                  <a:lnTo>
                    <a:pt x="443" y="230"/>
                  </a:lnTo>
                  <a:lnTo>
                    <a:pt x="423" y="238"/>
                  </a:lnTo>
                  <a:lnTo>
                    <a:pt x="410" y="247"/>
                  </a:lnTo>
                  <a:lnTo>
                    <a:pt x="400" y="256"/>
                  </a:lnTo>
                  <a:lnTo>
                    <a:pt x="394" y="267"/>
                  </a:lnTo>
                  <a:lnTo>
                    <a:pt x="384" y="289"/>
                  </a:lnTo>
                  <a:lnTo>
                    <a:pt x="375" y="300"/>
                  </a:lnTo>
                  <a:lnTo>
                    <a:pt x="365" y="306"/>
                  </a:lnTo>
                  <a:lnTo>
                    <a:pt x="354" y="311"/>
                  </a:lnTo>
                  <a:lnTo>
                    <a:pt x="337" y="312"/>
                  </a:lnTo>
                  <a:lnTo>
                    <a:pt x="317" y="311"/>
                  </a:lnTo>
                  <a:lnTo>
                    <a:pt x="297" y="306"/>
                  </a:lnTo>
                  <a:lnTo>
                    <a:pt x="275" y="298"/>
                  </a:lnTo>
                  <a:lnTo>
                    <a:pt x="267" y="294"/>
                  </a:lnTo>
                  <a:lnTo>
                    <a:pt x="253" y="291"/>
                  </a:lnTo>
                  <a:lnTo>
                    <a:pt x="238" y="286"/>
                  </a:lnTo>
                  <a:lnTo>
                    <a:pt x="227" y="281"/>
                  </a:lnTo>
                  <a:lnTo>
                    <a:pt x="209" y="270"/>
                  </a:lnTo>
                  <a:lnTo>
                    <a:pt x="198" y="267"/>
                  </a:lnTo>
                  <a:lnTo>
                    <a:pt x="183" y="264"/>
                  </a:lnTo>
                  <a:lnTo>
                    <a:pt x="176" y="264"/>
                  </a:lnTo>
                  <a:lnTo>
                    <a:pt x="160" y="264"/>
                  </a:lnTo>
                  <a:lnTo>
                    <a:pt x="141" y="266"/>
                  </a:lnTo>
                  <a:lnTo>
                    <a:pt x="134" y="267"/>
                  </a:lnTo>
                  <a:lnTo>
                    <a:pt x="112" y="268"/>
                  </a:lnTo>
                  <a:lnTo>
                    <a:pt x="83" y="268"/>
                  </a:lnTo>
                  <a:lnTo>
                    <a:pt x="71" y="267"/>
                  </a:lnTo>
                  <a:lnTo>
                    <a:pt x="59" y="263"/>
                  </a:lnTo>
                  <a:lnTo>
                    <a:pt x="50" y="256"/>
                  </a:lnTo>
                  <a:lnTo>
                    <a:pt x="40" y="250"/>
                  </a:lnTo>
                  <a:lnTo>
                    <a:pt x="30" y="247"/>
                  </a:lnTo>
                  <a:lnTo>
                    <a:pt x="25" y="246"/>
                  </a:lnTo>
                  <a:lnTo>
                    <a:pt x="20" y="245"/>
                  </a:lnTo>
                  <a:lnTo>
                    <a:pt x="12" y="244"/>
                  </a:lnTo>
                  <a:lnTo>
                    <a:pt x="5" y="241"/>
                  </a:lnTo>
                  <a:lnTo>
                    <a:pt x="1" y="235"/>
                  </a:lnTo>
                  <a:lnTo>
                    <a:pt x="0" y="230"/>
                  </a:lnTo>
                  <a:lnTo>
                    <a:pt x="13" y="221"/>
                  </a:lnTo>
                  <a:lnTo>
                    <a:pt x="26" y="211"/>
                  </a:lnTo>
                  <a:lnTo>
                    <a:pt x="44" y="194"/>
                  </a:lnTo>
                  <a:lnTo>
                    <a:pt x="60" y="180"/>
                  </a:lnTo>
                  <a:lnTo>
                    <a:pt x="81" y="168"/>
                  </a:lnTo>
                  <a:lnTo>
                    <a:pt x="103" y="160"/>
                  </a:lnTo>
                  <a:lnTo>
                    <a:pt x="126" y="151"/>
                  </a:lnTo>
                  <a:lnTo>
                    <a:pt x="142" y="140"/>
                  </a:lnTo>
                  <a:lnTo>
                    <a:pt x="153" y="126"/>
                  </a:lnTo>
                  <a:lnTo>
                    <a:pt x="162" y="110"/>
                  </a:lnTo>
                  <a:lnTo>
                    <a:pt x="167" y="86"/>
                  </a:lnTo>
                  <a:lnTo>
                    <a:pt x="167" y="61"/>
                  </a:lnTo>
                  <a:lnTo>
                    <a:pt x="163" y="36"/>
                  </a:lnTo>
                  <a:lnTo>
                    <a:pt x="156" y="16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77" name="Freeform 93"/>
            <p:cNvSpPr>
              <a:spLocks/>
            </p:cNvSpPr>
            <p:nvPr/>
          </p:nvSpPr>
          <p:spPr bwMode="auto">
            <a:xfrm>
              <a:off x="4120" y="1398"/>
              <a:ext cx="55" cy="34"/>
            </a:xfrm>
            <a:custGeom>
              <a:avLst/>
              <a:gdLst>
                <a:gd name="T0" fmla="*/ 0 w 164"/>
                <a:gd name="T1" fmla="*/ 0 h 100"/>
                <a:gd name="T2" fmla="*/ 0 w 164"/>
                <a:gd name="T3" fmla="*/ 1 h 100"/>
                <a:gd name="T4" fmla="*/ 1 w 164"/>
                <a:gd name="T5" fmla="*/ 1 h 100"/>
                <a:gd name="T6" fmla="*/ 1 w 164"/>
                <a:gd name="T7" fmla="*/ 1 h 100"/>
                <a:gd name="T8" fmla="*/ 2 w 164"/>
                <a:gd name="T9" fmla="*/ 1 h 100"/>
                <a:gd name="T10" fmla="*/ 3 w 164"/>
                <a:gd name="T11" fmla="*/ 2 h 100"/>
                <a:gd name="T12" fmla="*/ 3 w 164"/>
                <a:gd name="T13" fmla="*/ 3 h 100"/>
                <a:gd name="T14" fmla="*/ 4 w 164"/>
                <a:gd name="T15" fmla="*/ 4 h 100"/>
                <a:gd name="T16" fmla="*/ 5 w 164"/>
                <a:gd name="T17" fmla="*/ 4 h 100"/>
                <a:gd name="T18" fmla="*/ 5 w 164"/>
                <a:gd name="T19" fmla="*/ 4 h 100"/>
                <a:gd name="T20" fmla="*/ 5 w 164"/>
                <a:gd name="T21" fmla="*/ 4 h 100"/>
                <a:gd name="T22" fmla="*/ 5 w 164"/>
                <a:gd name="T23" fmla="*/ 4 h 100"/>
                <a:gd name="T24" fmla="*/ 5 w 164"/>
                <a:gd name="T25" fmla="*/ 4 h 100"/>
                <a:gd name="T26" fmla="*/ 5 w 164"/>
                <a:gd name="T27" fmla="*/ 4 h 100"/>
                <a:gd name="T28" fmla="*/ 6 w 164"/>
                <a:gd name="T29" fmla="*/ 4 h 100"/>
                <a:gd name="T30" fmla="*/ 6 w 164"/>
                <a:gd name="T31" fmla="*/ 4 h 100"/>
                <a:gd name="T32" fmla="*/ 6 w 164"/>
                <a:gd name="T33" fmla="*/ 3 h 100"/>
                <a:gd name="T34" fmla="*/ 6 w 164"/>
                <a:gd name="T35" fmla="*/ 2 h 100"/>
                <a:gd name="T36" fmla="*/ 6 w 164"/>
                <a:gd name="T37" fmla="*/ 2 h 100"/>
                <a:gd name="T38" fmla="*/ 6 w 164"/>
                <a:gd name="T39" fmla="*/ 2 h 100"/>
                <a:gd name="T40" fmla="*/ 6 w 164"/>
                <a:gd name="T41" fmla="*/ 1 h 100"/>
                <a:gd name="T42" fmla="*/ 5 w 164"/>
                <a:gd name="T43" fmla="*/ 1 h 100"/>
                <a:gd name="T44" fmla="*/ 5 w 164"/>
                <a:gd name="T45" fmla="*/ 1 h 100"/>
                <a:gd name="T46" fmla="*/ 4 w 164"/>
                <a:gd name="T47" fmla="*/ 1 h 100"/>
                <a:gd name="T48" fmla="*/ 3 w 164"/>
                <a:gd name="T49" fmla="*/ 0 h 100"/>
                <a:gd name="T50" fmla="*/ 3 w 164"/>
                <a:gd name="T51" fmla="*/ 0 h 100"/>
                <a:gd name="T52" fmla="*/ 2 w 164"/>
                <a:gd name="T53" fmla="*/ 0 h 100"/>
                <a:gd name="T54" fmla="*/ 2 w 164"/>
                <a:gd name="T55" fmla="*/ 0 h 100"/>
                <a:gd name="T56" fmla="*/ 1 w 164"/>
                <a:gd name="T57" fmla="*/ 0 h 100"/>
                <a:gd name="T58" fmla="*/ 0 w 164"/>
                <a:gd name="T59" fmla="*/ 0 h 100"/>
                <a:gd name="T60" fmla="*/ 0 w 164"/>
                <a:gd name="T61" fmla="*/ 0 h 1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4"/>
                <a:gd name="T94" fmla="*/ 0 h 100"/>
                <a:gd name="T95" fmla="*/ 164 w 164"/>
                <a:gd name="T96" fmla="*/ 100 h 10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4" h="100">
                  <a:moveTo>
                    <a:pt x="0" y="13"/>
                  </a:moveTo>
                  <a:lnTo>
                    <a:pt x="6" y="14"/>
                  </a:lnTo>
                  <a:lnTo>
                    <a:pt x="18" y="17"/>
                  </a:lnTo>
                  <a:lnTo>
                    <a:pt x="30" y="24"/>
                  </a:lnTo>
                  <a:lnTo>
                    <a:pt x="48" y="37"/>
                  </a:lnTo>
                  <a:lnTo>
                    <a:pt x="71" y="58"/>
                  </a:lnTo>
                  <a:lnTo>
                    <a:pt x="92" y="78"/>
                  </a:lnTo>
                  <a:lnTo>
                    <a:pt x="110" y="91"/>
                  </a:lnTo>
                  <a:lnTo>
                    <a:pt x="124" y="97"/>
                  </a:lnTo>
                  <a:lnTo>
                    <a:pt x="131" y="100"/>
                  </a:lnTo>
                  <a:lnTo>
                    <a:pt x="139" y="99"/>
                  </a:lnTo>
                  <a:lnTo>
                    <a:pt x="147" y="96"/>
                  </a:lnTo>
                  <a:lnTo>
                    <a:pt x="154" y="94"/>
                  </a:lnTo>
                  <a:lnTo>
                    <a:pt x="164" y="90"/>
                  </a:lnTo>
                  <a:lnTo>
                    <a:pt x="164" y="86"/>
                  </a:lnTo>
                  <a:lnTo>
                    <a:pt x="162" y="66"/>
                  </a:lnTo>
                  <a:lnTo>
                    <a:pt x="159" y="52"/>
                  </a:lnTo>
                  <a:lnTo>
                    <a:pt x="154" y="43"/>
                  </a:lnTo>
                  <a:lnTo>
                    <a:pt x="148" y="33"/>
                  </a:lnTo>
                  <a:lnTo>
                    <a:pt x="137" y="31"/>
                  </a:lnTo>
                  <a:lnTo>
                    <a:pt x="123" y="24"/>
                  </a:lnTo>
                  <a:lnTo>
                    <a:pt x="106" y="17"/>
                  </a:lnTo>
                  <a:lnTo>
                    <a:pt x="90" y="7"/>
                  </a:lnTo>
                  <a:lnTo>
                    <a:pt x="75" y="3"/>
                  </a:lnTo>
                  <a:lnTo>
                    <a:pt x="62" y="0"/>
                  </a:lnTo>
                  <a:lnTo>
                    <a:pt x="45" y="0"/>
                  </a:lnTo>
                  <a:lnTo>
                    <a:pt x="30" y="4"/>
                  </a:lnTo>
                  <a:lnTo>
                    <a:pt x="12" y="1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78" name="Freeform 94"/>
            <p:cNvSpPr>
              <a:spLocks/>
            </p:cNvSpPr>
            <p:nvPr/>
          </p:nvSpPr>
          <p:spPr bwMode="auto">
            <a:xfrm>
              <a:off x="4328" y="1327"/>
              <a:ext cx="55" cy="71"/>
            </a:xfrm>
            <a:custGeom>
              <a:avLst/>
              <a:gdLst>
                <a:gd name="T0" fmla="*/ 0 w 166"/>
                <a:gd name="T1" fmla="*/ 8 h 213"/>
                <a:gd name="T2" fmla="*/ 0 w 166"/>
                <a:gd name="T3" fmla="*/ 8 h 213"/>
                <a:gd name="T4" fmla="*/ 1 w 166"/>
                <a:gd name="T5" fmla="*/ 7 h 213"/>
                <a:gd name="T6" fmla="*/ 2 w 166"/>
                <a:gd name="T7" fmla="*/ 7 h 213"/>
                <a:gd name="T8" fmla="*/ 2 w 166"/>
                <a:gd name="T9" fmla="*/ 6 h 213"/>
                <a:gd name="T10" fmla="*/ 3 w 166"/>
                <a:gd name="T11" fmla="*/ 6 h 213"/>
                <a:gd name="T12" fmla="*/ 4 w 166"/>
                <a:gd name="T13" fmla="*/ 5 h 213"/>
                <a:gd name="T14" fmla="*/ 5 w 166"/>
                <a:gd name="T15" fmla="*/ 5 h 213"/>
                <a:gd name="T16" fmla="*/ 5 w 166"/>
                <a:gd name="T17" fmla="*/ 5 h 213"/>
                <a:gd name="T18" fmla="*/ 6 w 166"/>
                <a:gd name="T19" fmla="*/ 4 h 213"/>
                <a:gd name="T20" fmla="*/ 6 w 166"/>
                <a:gd name="T21" fmla="*/ 3 h 213"/>
                <a:gd name="T22" fmla="*/ 6 w 166"/>
                <a:gd name="T23" fmla="*/ 3 h 213"/>
                <a:gd name="T24" fmla="*/ 6 w 166"/>
                <a:gd name="T25" fmla="*/ 2 h 213"/>
                <a:gd name="T26" fmla="*/ 6 w 166"/>
                <a:gd name="T27" fmla="*/ 1 h 213"/>
                <a:gd name="T28" fmla="*/ 6 w 166"/>
                <a:gd name="T29" fmla="*/ 0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6"/>
                <a:gd name="T46" fmla="*/ 0 h 213"/>
                <a:gd name="T47" fmla="*/ 166 w 166"/>
                <a:gd name="T48" fmla="*/ 213 h 2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6" h="213">
                  <a:moveTo>
                    <a:pt x="0" y="213"/>
                  </a:moveTo>
                  <a:lnTo>
                    <a:pt x="13" y="204"/>
                  </a:lnTo>
                  <a:lnTo>
                    <a:pt x="26" y="194"/>
                  </a:lnTo>
                  <a:lnTo>
                    <a:pt x="44" y="177"/>
                  </a:lnTo>
                  <a:lnTo>
                    <a:pt x="59" y="163"/>
                  </a:lnTo>
                  <a:lnTo>
                    <a:pt x="80" y="151"/>
                  </a:lnTo>
                  <a:lnTo>
                    <a:pt x="102" y="143"/>
                  </a:lnTo>
                  <a:lnTo>
                    <a:pt x="125" y="134"/>
                  </a:lnTo>
                  <a:lnTo>
                    <a:pt x="141" y="123"/>
                  </a:lnTo>
                  <a:lnTo>
                    <a:pt x="152" y="109"/>
                  </a:lnTo>
                  <a:lnTo>
                    <a:pt x="161" y="94"/>
                  </a:lnTo>
                  <a:lnTo>
                    <a:pt x="166" y="70"/>
                  </a:lnTo>
                  <a:lnTo>
                    <a:pt x="166" y="45"/>
                  </a:lnTo>
                  <a:lnTo>
                    <a:pt x="162" y="21"/>
                  </a:lnTo>
                  <a:lnTo>
                    <a:pt x="15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79" name="Freeform 95"/>
            <p:cNvSpPr>
              <a:spLocks/>
            </p:cNvSpPr>
            <p:nvPr/>
          </p:nvSpPr>
          <p:spPr bwMode="auto">
            <a:xfrm>
              <a:off x="2836" y="1799"/>
              <a:ext cx="483" cy="284"/>
            </a:xfrm>
            <a:custGeom>
              <a:avLst/>
              <a:gdLst>
                <a:gd name="T0" fmla="*/ 39 w 1448"/>
                <a:gd name="T1" fmla="*/ 28 h 852"/>
                <a:gd name="T2" fmla="*/ 40 w 1448"/>
                <a:gd name="T3" fmla="*/ 29 h 852"/>
                <a:gd name="T4" fmla="*/ 45 w 1448"/>
                <a:gd name="T5" fmla="*/ 30 h 852"/>
                <a:gd name="T6" fmla="*/ 51 w 1448"/>
                <a:gd name="T7" fmla="*/ 29 h 852"/>
                <a:gd name="T8" fmla="*/ 54 w 1448"/>
                <a:gd name="T9" fmla="*/ 26 h 852"/>
                <a:gd name="T10" fmla="*/ 52 w 1448"/>
                <a:gd name="T11" fmla="*/ 24 h 852"/>
                <a:gd name="T12" fmla="*/ 51 w 1448"/>
                <a:gd name="T13" fmla="*/ 24 h 852"/>
                <a:gd name="T14" fmla="*/ 52 w 1448"/>
                <a:gd name="T15" fmla="*/ 21 h 852"/>
                <a:gd name="T16" fmla="*/ 53 w 1448"/>
                <a:gd name="T17" fmla="*/ 16 h 852"/>
                <a:gd name="T18" fmla="*/ 50 w 1448"/>
                <a:gd name="T19" fmla="*/ 13 h 852"/>
                <a:gd name="T20" fmla="*/ 46 w 1448"/>
                <a:gd name="T21" fmla="*/ 13 h 852"/>
                <a:gd name="T22" fmla="*/ 47 w 1448"/>
                <a:gd name="T23" fmla="*/ 12 h 852"/>
                <a:gd name="T24" fmla="*/ 46 w 1448"/>
                <a:gd name="T25" fmla="*/ 9 h 852"/>
                <a:gd name="T26" fmla="*/ 42 w 1448"/>
                <a:gd name="T27" fmla="*/ 5 h 852"/>
                <a:gd name="T28" fmla="*/ 35 w 1448"/>
                <a:gd name="T29" fmla="*/ 3 h 852"/>
                <a:gd name="T30" fmla="*/ 31 w 1448"/>
                <a:gd name="T31" fmla="*/ 3 h 852"/>
                <a:gd name="T32" fmla="*/ 31 w 1448"/>
                <a:gd name="T33" fmla="*/ 3 h 852"/>
                <a:gd name="T34" fmla="*/ 29 w 1448"/>
                <a:gd name="T35" fmla="*/ 1 h 852"/>
                <a:gd name="T36" fmla="*/ 22 w 1448"/>
                <a:gd name="T37" fmla="*/ 0 h 852"/>
                <a:gd name="T38" fmla="*/ 16 w 1448"/>
                <a:gd name="T39" fmla="*/ 1 h 852"/>
                <a:gd name="T40" fmla="*/ 15 w 1448"/>
                <a:gd name="T41" fmla="*/ 4 h 852"/>
                <a:gd name="T42" fmla="*/ 16 w 1448"/>
                <a:gd name="T43" fmla="*/ 5 h 852"/>
                <a:gd name="T44" fmla="*/ 11 w 1448"/>
                <a:gd name="T45" fmla="*/ 5 h 852"/>
                <a:gd name="T46" fmla="*/ 7 w 1448"/>
                <a:gd name="T47" fmla="*/ 8 h 852"/>
                <a:gd name="T48" fmla="*/ 7 w 1448"/>
                <a:gd name="T49" fmla="*/ 12 h 852"/>
                <a:gd name="T50" fmla="*/ 8 w 1448"/>
                <a:gd name="T51" fmla="*/ 16 h 852"/>
                <a:gd name="T52" fmla="*/ 8 w 1448"/>
                <a:gd name="T53" fmla="*/ 16 h 852"/>
                <a:gd name="T54" fmla="*/ 3 w 1448"/>
                <a:gd name="T55" fmla="*/ 17 h 852"/>
                <a:gd name="T56" fmla="*/ 0 w 1448"/>
                <a:gd name="T57" fmla="*/ 19 h 852"/>
                <a:gd name="T58" fmla="*/ 3 w 1448"/>
                <a:gd name="T59" fmla="*/ 24 h 852"/>
                <a:gd name="T60" fmla="*/ 8 w 1448"/>
                <a:gd name="T61" fmla="*/ 26 h 852"/>
                <a:gd name="T62" fmla="*/ 4 w 1448"/>
                <a:gd name="T63" fmla="*/ 27 h 852"/>
                <a:gd name="T64" fmla="*/ 1 w 1448"/>
                <a:gd name="T65" fmla="*/ 29 h 852"/>
                <a:gd name="T66" fmla="*/ 7 w 1448"/>
                <a:gd name="T67" fmla="*/ 31 h 852"/>
                <a:gd name="T68" fmla="*/ 13 w 1448"/>
                <a:gd name="T69" fmla="*/ 31 h 852"/>
                <a:gd name="T70" fmla="*/ 14 w 1448"/>
                <a:gd name="T71" fmla="*/ 31 h 852"/>
                <a:gd name="T72" fmla="*/ 39 w 1448"/>
                <a:gd name="T73" fmla="*/ 28 h 8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48"/>
                <a:gd name="T112" fmla="*/ 0 h 852"/>
                <a:gd name="T113" fmla="*/ 1448 w 1448"/>
                <a:gd name="T114" fmla="*/ 852 h 8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48" h="852">
                  <a:moveTo>
                    <a:pt x="1055" y="767"/>
                  </a:moveTo>
                  <a:lnTo>
                    <a:pt x="1062" y="767"/>
                  </a:lnTo>
                  <a:lnTo>
                    <a:pt x="1070" y="767"/>
                  </a:lnTo>
                  <a:lnTo>
                    <a:pt x="1089" y="771"/>
                  </a:lnTo>
                  <a:lnTo>
                    <a:pt x="1145" y="793"/>
                  </a:lnTo>
                  <a:lnTo>
                    <a:pt x="1221" y="804"/>
                  </a:lnTo>
                  <a:lnTo>
                    <a:pt x="1310" y="793"/>
                  </a:lnTo>
                  <a:lnTo>
                    <a:pt x="1379" y="771"/>
                  </a:lnTo>
                  <a:lnTo>
                    <a:pt x="1427" y="745"/>
                  </a:lnTo>
                  <a:lnTo>
                    <a:pt x="1448" y="707"/>
                  </a:lnTo>
                  <a:lnTo>
                    <a:pt x="1441" y="680"/>
                  </a:lnTo>
                  <a:lnTo>
                    <a:pt x="1406" y="654"/>
                  </a:lnTo>
                  <a:lnTo>
                    <a:pt x="1372" y="643"/>
                  </a:lnTo>
                  <a:lnTo>
                    <a:pt x="1372" y="638"/>
                  </a:lnTo>
                  <a:lnTo>
                    <a:pt x="1400" y="605"/>
                  </a:lnTo>
                  <a:lnTo>
                    <a:pt x="1414" y="557"/>
                  </a:lnTo>
                  <a:lnTo>
                    <a:pt x="1427" y="493"/>
                  </a:lnTo>
                  <a:lnTo>
                    <a:pt x="1427" y="434"/>
                  </a:lnTo>
                  <a:lnTo>
                    <a:pt x="1393" y="386"/>
                  </a:lnTo>
                  <a:lnTo>
                    <a:pt x="1338" y="353"/>
                  </a:lnTo>
                  <a:lnTo>
                    <a:pt x="1276" y="337"/>
                  </a:lnTo>
                  <a:lnTo>
                    <a:pt x="1234" y="343"/>
                  </a:lnTo>
                  <a:lnTo>
                    <a:pt x="1207" y="353"/>
                  </a:lnTo>
                  <a:lnTo>
                    <a:pt x="1255" y="327"/>
                  </a:lnTo>
                  <a:lnTo>
                    <a:pt x="1262" y="289"/>
                  </a:lnTo>
                  <a:lnTo>
                    <a:pt x="1248" y="241"/>
                  </a:lnTo>
                  <a:lnTo>
                    <a:pt x="1200" y="187"/>
                  </a:lnTo>
                  <a:lnTo>
                    <a:pt x="1131" y="133"/>
                  </a:lnTo>
                  <a:lnTo>
                    <a:pt x="1028" y="96"/>
                  </a:lnTo>
                  <a:lnTo>
                    <a:pt x="931" y="74"/>
                  </a:lnTo>
                  <a:lnTo>
                    <a:pt x="856" y="74"/>
                  </a:lnTo>
                  <a:lnTo>
                    <a:pt x="835" y="80"/>
                  </a:lnTo>
                  <a:lnTo>
                    <a:pt x="835" y="63"/>
                  </a:lnTo>
                  <a:lnTo>
                    <a:pt x="779" y="37"/>
                  </a:lnTo>
                  <a:lnTo>
                    <a:pt x="690" y="9"/>
                  </a:lnTo>
                  <a:lnTo>
                    <a:pt x="592" y="0"/>
                  </a:lnTo>
                  <a:lnTo>
                    <a:pt x="503" y="0"/>
                  </a:lnTo>
                  <a:lnTo>
                    <a:pt x="421" y="26"/>
                  </a:lnTo>
                  <a:lnTo>
                    <a:pt x="393" y="63"/>
                  </a:lnTo>
                  <a:lnTo>
                    <a:pt x="407" y="102"/>
                  </a:lnTo>
                  <a:lnTo>
                    <a:pt x="434" y="133"/>
                  </a:lnTo>
                  <a:lnTo>
                    <a:pt x="428" y="139"/>
                  </a:lnTo>
                  <a:lnTo>
                    <a:pt x="365" y="144"/>
                  </a:lnTo>
                  <a:lnTo>
                    <a:pt x="290" y="144"/>
                  </a:lnTo>
                  <a:lnTo>
                    <a:pt x="220" y="165"/>
                  </a:lnTo>
                  <a:lnTo>
                    <a:pt x="179" y="208"/>
                  </a:lnTo>
                  <a:lnTo>
                    <a:pt x="166" y="267"/>
                  </a:lnTo>
                  <a:lnTo>
                    <a:pt x="186" y="337"/>
                  </a:lnTo>
                  <a:lnTo>
                    <a:pt x="220" y="391"/>
                  </a:lnTo>
                  <a:lnTo>
                    <a:pt x="227" y="421"/>
                  </a:lnTo>
                  <a:lnTo>
                    <a:pt x="280" y="436"/>
                  </a:lnTo>
                  <a:lnTo>
                    <a:pt x="225" y="432"/>
                  </a:lnTo>
                  <a:lnTo>
                    <a:pt x="179" y="455"/>
                  </a:lnTo>
                  <a:lnTo>
                    <a:pt x="83" y="472"/>
                  </a:lnTo>
                  <a:lnTo>
                    <a:pt x="21" y="493"/>
                  </a:lnTo>
                  <a:lnTo>
                    <a:pt x="0" y="525"/>
                  </a:lnTo>
                  <a:lnTo>
                    <a:pt x="21" y="579"/>
                  </a:lnTo>
                  <a:lnTo>
                    <a:pt x="90" y="638"/>
                  </a:lnTo>
                  <a:lnTo>
                    <a:pt x="145" y="686"/>
                  </a:lnTo>
                  <a:lnTo>
                    <a:pt x="203" y="691"/>
                  </a:lnTo>
                  <a:lnTo>
                    <a:pt x="138" y="699"/>
                  </a:lnTo>
                  <a:lnTo>
                    <a:pt x="103" y="739"/>
                  </a:lnTo>
                  <a:lnTo>
                    <a:pt x="42" y="761"/>
                  </a:lnTo>
                  <a:lnTo>
                    <a:pt x="34" y="793"/>
                  </a:lnTo>
                  <a:lnTo>
                    <a:pt x="83" y="825"/>
                  </a:lnTo>
                  <a:lnTo>
                    <a:pt x="186" y="841"/>
                  </a:lnTo>
                  <a:lnTo>
                    <a:pt x="297" y="852"/>
                  </a:lnTo>
                  <a:lnTo>
                    <a:pt x="359" y="841"/>
                  </a:lnTo>
                  <a:lnTo>
                    <a:pt x="365" y="836"/>
                  </a:lnTo>
                  <a:lnTo>
                    <a:pt x="365" y="825"/>
                  </a:lnTo>
                  <a:lnTo>
                    <a:pt x="359" y="819"/>
                  </a:lnTo>
                  <a:lnTo>
                    <a:pt x="1055" y="767"/>
                  </a:lnTo>
                  <a:close/>
                </a:path>
              </a:pathLst>
            </a:custGeom>
            <a:solidFill>
              <a:srgbClr val="00C000"/>
            </a:solidFill>
            <a:ln w="0">
              <a:solidFill>
                <a:srgbClr val="00C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80" name="Freeform 96"/>
            <p:cNvSpPr>
              <a:spLocks/>
            </p:cNvSpPr>
            <p:nvPr/>
          </p:nvSpPr>
          <p:spPr bwMode="auto">
            <a:xfrm>
              <a:off x="2891" y="1861"/>
              <a:ext cx="359" cy="324"/>
            </a:xfrm>
            <a:custGeom>
              <a:avLst/>
              <a:gdLst>
                <a:gd name="T0" fmla="*/ 23 w 1079"/>
                <a:gd name="T1" fmla="*/ 20 h 973"/>
                <a:gd name="T2" fmla="*/ 24 w 1079"/>
                <a:gd name="T3" fmla="*/ 24 h 973"/>
                <a:gd name="T4" fmla="*/ 24 w 1079"/>
                <a:gd name="T5" fmla="*/ 31 h 973"/>
                <a:gd name="T6" fmla="*/ 27 w 1079"/>
                <a:gd name="T7" fmla="*/ 34 h 973"/>
                <a:gd name="T8" fmla="*/ 35 w 1079"/>
                <a:gd name="T9" fmla="*/ 36 h 973"/>
                <a:gd name="T10" fmla="*/ 7 w 1079"/>
                <a:gd name="T11" fmla="*/ 35 h 973"/>
                <a:gd name="T12" fmla="*/ 11 w 1079"/>
                <a:gd name="T13" fmla="*/ 35 h 973"/>
                <a:gd name="T14" fmla="*/ 15 w 1079"/>
                <a:gd name="T15" fmla="*/ 31 h 973"/>
                <a:gd name="T16" fmla="*/ 16 w 1079"/>
                <a:gd name="T17" fmla="*/ 20 h 973"/>
                <a:gd name="T18" fmla="*/ 8 w 1079"/>
                <a:gd name="T19" fmla="*/ 15 h 973"/>
                <a:gd name="T20" fmla="*/ 2 w 1079"/>
                <a:gd name="T21" fmla="*/ 13 h 973"/>
                <a:gd name="T22" fmla="*/ 3 w 1079"/>
                <a:gd name="T23" fmla="*/ 12 h 973"/>
                <a:gd name="T24" fmla="*/ 9 w 1079"/>
                <a:gd name="T25" fmla="*/ 14 h 973"/>
                <a:gd name="T26" fmla="*/ 14 w 1079"/>
                <a:gd name="T27" fmla="*/ 16 h 973"/>
                <a:gd name="T28" fmla="*/ 19 w 1079"/>
                <a:gd name="T29" fmla="*/ 16 h 973"/>
                <a:gd name="T30" fmla="*/ 12 w 1079"/>
                <a:gd name="T31" fmla="*/ 10 h 973"/>
                <a:gd name="T32" fmla="*/ 9 w 1079"/>
                <a:gd name="T33" fmla="*/ 6 h 973"/>
                <a:gd name="T34" fmla="*/ 14 w 1079"/>
                <a:gd name="T35" fmla="*/ 10 h 973"/>
                <a:gd name="T36" fmla="*/ 21 w 1079"/>
                <a:gd name="T37" fmla="*/ 14 h 973"/>
                <a:gd name="T38" fmla="*/ 22 w 1079"/>
                <a:gd name="T39" fmla="*/ 7 h 973"/>
                <a:gd name="T40" fmla="*/ 22 w 1079"/>
                <a:gd name="T41" fmla="*/ 3 h 973"/>
                <a:gd name="T42" fmla="*/ 24 w 1079"/>
                <a:gd name="T43" fmla="*/ 0 h 973"/>
                <a:gd name="T44" fmla="*/ 24 w 1079"/>
                <a:gd name="T45" fmla="*/ 6 h 973"/>
                <a:gd name="T46" fmla="*/ 27 w 1079"/>
                <a:gd name="T47" fmla="*/ 7 h 973"/>
                <a:gd name="T48" fmla="*/ 35 w 1079"/>
                <a:gd name="T49" fmla="*/ 5 h 973"/>
                <a:gd name="T50" fmla="*/ 32 w 1079"/>
                <a:gd name="T51" fmla="*/ 8 h 973"/>
                <a:gd name="T52" fmla="*/ 24 w 1079"/>
                <a:gd name="T53" fmla="*/ 11 h 973"/>
                <a:gd name="T54" fmla="*/ 24 w 1079"/>
                <a:gd name="T55" fmla="*/ 15 h 973"/>
                <a:gd name="T56" fmla="*/ 25 w 1079"/>
                <a:gd name="T57" fmla="*/ 16 h 973"/>
                <a:gd name="T58" fmla="*/ 32 w 1079"/>
                <a:gd name="T59" fmla="*/ 16 h 973"/>
                <a:gd name="T60" fmla="*/ 37 w 1079"/>
                <a:gd name="T61" fmla="*/ 15 h 973"/>
                <a:gd name="T62" fmla="*/ 40 w 1079"/>
                <a:gd name="T63" fmla="*/ 16 h 973"/>
                <a:gd name="T64" fmla="*/ 33 w 1079"/>
                <a:gd name="T65" fmla="*/ 16 h 973"/>
                <a:gd name="T66" fmla="*/ 26 w 1079"/>
                <a:gd name="T67" fmla="*/ 18 h 9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79"/>
                <a:gd name="T103" fmla="*/ 0 h 973"/>
                <a:gd name="T104" fmla="*/ 1079 w 1079"/>
                <a:gd name="T105" fmla="*/ 973 h 9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79" h="973">
                  <a:moveTo>
                    <a:pt x="649" y="498"/>
                  </a:moveTo>
                  <a:lnTo>
                    <a:pt x="625" y="552"/>
                  </a:lnTo>
                  <a:lnTo>
                    <a:pt x="639" y="586"/>
                  </a:lnTo>
                  <a:lnTo>
                    <a:pt x="645" y="640"/>
                  </a:lnTo>
                  <a:lnTo>
                    <a:pt x="645" y="764"/>
                  </a:lnTo>
                  <a:lnTo>
                    <a:pt x="655" y="838"/>
                  </a:lnTo>
                  <a:lnTo>
                    <a:pt x="673" y="864"/>
                  </a:lnTo>
                  <a:lnTo>
                    <a:pt x="718" y="906"/>
                  </a:lnTo>
                  <a:lnTo>
                    <a:pt x="807" y="938"/>
                  </a:lnTo>
                  <a:lnTo>
                    <a:pt x="959" y="973"/>
                  </a:lnTo>
                  <a:lnTo>
                    <a:pt x="114" y="973"/>
                  </a:lnTo>
                  <a:lnTo>
                    <a:pt x="190" y="946"/>
                  </a:lnTo>
                  <a:lnTo>
                    <a:pt x="238" y="938"/>
                  </a:lnTo>
                  <a:lnTo>
                    <a:pt x="301" y="944"/>
                  </a:lnTo>
                  <a:lnTo>
                    <a:pt x="353" y="909"/>
                  </a:lnTo>
                  <a:lnTo>
                    <a:pt x="393" y="845"/>
                  </a:lnTo>
                  <a:lnTo>
                    <a:pt x="424" y="675"/>
                  </a:lnTo>
                  <a:lnTo>
                    <a:pt x="432" y="554"/>
                  </a:lnTo>
                  <a:lnTo>
                    <a:pt x="459" y="498"/>
                  </a:lnTo>
                  <a:lnTo>
                    <a:pt x="210" y="410"/>
                  </a:lnTo>
                  <a:lnTo>
                    <a:pt x="141" y="394"/>
                  </a:lnTo>
                  <a:lnTo>
                    <a:pt x="59" y="348"/>
                  </a:lnTo>
                  <a:lnTo>
                    <a:pt x="0" y="319"/>
                  </a:lnTo>
                  <a:lnTo>
                    <a:pt x="72" y="318"/>
                  </a:lnTo>
                  <a:lnTo>
                    <a:pt x="163" y="361"/>
                  </a:lnTo>
                  <a:lnTo>
                    <a:pt x="231" y="388"/>
                  </a:lnTo>
                  <a:lnTo>
                    <a:pt x="321" y="415"/>
                  </a:lnTo>
                  <a:lnTo>
                    <a:pt x="377" y="426"/>
                  </a:lnTo>
                  <a:lnTo>
                    <a:pt x="477" y="448"/>
                  </a:lnTo>
                  <a:lnTo>
                    <a:pt x="514" y="426"/>
                  </a:lnTo>
                  <a:lnTo>
                    <a:pt x="438" y="391"/>
                  </a:lnTo>
                  <a:lnTo>
                    <a:pt x="327" y="266"/>
                  </a:lnTo>
                  <a:lnTo>
                    <a:pt x="283" y="222"/>
                  </a:lnTo>
                  <a:lnTo>
                    <a:pt x="231" y="151"/>
                  </a:lnTo>
                  <a:lnTo>
                    <a:pt x="224" y="88"/>
                  </a:lnTo>
                  <a:lnTo>
                    <a:pt x="390" y="266"/>
                  </a:lnTo>
                  <a:lnTo>
                    <a:pt x="424" y="303"/>
                  </a:lnTo>
                  <a:lnTo>
                    <a:pt x="562" y="378"/>
                  </a:lnTo>
                  <a:lnTo>
                    <a:pt x="573" y="259"/>
                  </a:lnTo>
                  <a:lnTo>
                    <a:pt x="584" y="201"/>
                  </a:lnTo>
                  <a:lnTo>
                    <a:pt x="596" y="162"/>
                  </a:lnTo>
                  <a:lnTo>
                    <a:pt x="604" y="71"/>
                  </a:lnTo>
                  <a:lnTo>
                    <a:pt x="610" y="34"/>
                  </a:lnTo>
                  <a:lnTo>
                    <a:pt x="642" y="0"/>
                  </a:lnTo>
                  <a:lnTo>
                    <a:pt x="652" y="104"/>
                  </a:lnTo>
                  <a:lnTo>
                    <a:pt x="659" y="168"/>
                  </a:lnTo>
                  <a:lnTo>
                    <a:pt x="639" y="228"/>
                  </a:lnTo>
                  <a:lnTo>
                    <a:pt x="724" y="184"/>
                  </a:lnTo>
                  <a:lnTo>
                    <a:pt x="869" y="179"/>
                  </a:lnTo>
                  <a:lnTo>
                    <a:pt x="938" y="139"/>
                  </a:lnTo>
                  <a:lnTo>
                    <a:pt x="942" y="179"/>
                  </a:lnTo>
                  <a:lnTo>
                    <a:pt x="869" y="214"/>
                  </a:lnTo>
                  <a:lnTo>
                    <a:pt x="745" y="216"/>
                  </a:lnTo>
                  <a:lnTo>
                    <a:pt x="652" y="292"/>
                  </a:lnTo>
                  <a:lnTo>
                    <a:pt x="645" y="388"/>
                  </a:lnTo>
                  <a:lnTo>
                    <a:pt x="652" y="410"/>
                  </a:lnTo>
                  <a:lnTo>
                    <a:pt x="673" y="420"/>
                  </a:lnTo>
                  <a:lnTo>
                    <a:pt x="762" y="431"/>
                  </a:lnTo>
                  <a:lnTo>
                    <a:pt x="859" y="420"/>
                  </a:lnTo>
                  <a:lnTo>
                    <a:pt x="942" y="410"/>
                  </a:lnTo>
                  <a:lnTo>
                    <a:pt x="998" y="404"/>
                  </a:lnTo>
                  <a:lnTo>
                    <a:pt x="1066" y="399"/>
                  </a:lnTo>
                  <a:lnTo>
                    <a:pt x="1079" y="420"/>
                  </a:lnTo>
                  <a:lnTo>
                    <a:pt x="1003" y="426"/>
                  </a:lnTo>
                  <a:lnTo>
                    <a:pt x="908" y="441"/>
                  </a:lnTo>
                  <a:lnTo>
                    <a:pt x="810" y="458"/>
                  </a:lnTo>
                  <a:lnTo>
                    <a:pt x="713" y="474"/>
                  </a:lnTo>
                  <a:lnTo>
                    <a:pt x="649" y="498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8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81" name="Freeform 97"/>
            <p:cNvSpPr>
              <a:spLocks/>
            </p:cNvSpPr>
            <p:nvPr/>
          </p:nvSpPr>
          <p:spPr bwMode="auto">
            <a:xfrm>
              <a:off x="495" y="1989"/>
              <a:ext cx="1761" cy="2242"/>
            </a:xfrm>
            <a:custGeom>
              <a:avLst/>
              <a:gdLst>
                <a:gd name="T0" fmla="*/ 0 w 5284"/>
                <a:gd name="T1" fmla="*/ 45 h 6728"/>
                <a:gd name="T2" fmla="*/ 1 w 5284"/>
                <a:gd name="T3" fmla="*/ 43 h 6728"/>
                <a:gd name="T4" fmla="*/ 6 w 5284"/>
                <a:gd name="T5" fmla="*/ 38 h 6728"/>
                <a:gd name="T6" fmla="*/ 12 w 5284"/>
                <a:gd name="T7" fmla="*/ 31 h 6728"/>
                <a:gd name="T8" fmla="*/ 17 w 5284"/>
                <a:gd name="T9" fmla="*/ 28 h 6728"/>
                <a:gd name="T10" fmla="*/ 21 w 5284"/>
                <a:gd name="T11" fmla="*/ 24 h 6728"/>
                <a:gd name="T12" fmla="*/ 28 w 5284"/>
                <a:gd name="T13" fmla="*/ 20 h 6728"/>
                <a:gd name="T14" fmla="*/ 32 w 5284"/>
                <a:gd name="T15" fmla="*/ 17 h 6728"/>
                <a:gd name="T16" fmla="*/ 36 w 5284"/>
                <a:gd name="T17" fmla="*/ 16 h 6728"/>
                <a:gd name="T18" fmla="*/ 43 w 5284"/>
                <a:gd name="T19" fmla="*/ 13 h 6728"/>
                <a:gd name="T20" fmla="*/ 56 w 5284"/>
                <a:gd name="T21" fmla="*/ 8 h 6728"/>
                <a:gd name="T22" fmla="*/ 64 w 5284"/>
                <a:gd name="T23" fmla="*/ 6 h 6728"/>
                <a:gd name="T24" fmla="*/ 72 w 5284"/>
                <a:gd name="T25" fmla="*/ 4 h 6728"/>
                <a:gd name="T26" fmla="*/ 86 w 5284"/>
                <a:gd name="T27" fmla="*/ 2 h 6728"/>
                <a:gd name="T28" fmla="*/ 96 w 5284"/>
                <a:gd name="T29" fmla="*/ 1 h 6728"/>
                <a:gd name="T30" fmla="*/ 102 w 5284"/>
                <a:gd name="T31" fmla="*/ 2 h 6728"/>
                <a:gd name="T32" fmla="*/ 108 w 5284"/>
                <a:gd name="T33" fmla="*/ 2 h 6728"/>
                <a:gd name="T34" fmla="*/ 118 w 5284"/>
                <a:gd name="T35" fmla="*/ 2 h 6728"/>
                <a:gd name="T36" fmla="*/ 126 w 5284"/>
                <a:gd name="T37" fmla="*/ 2 h 6728"/>
                <a:gd name="T38" fmla="*/ 132 w 5284"/>
                <a:gd name="T39" fmla="*/ 2 h 6728"/>
                <a:gd name="T40" fmla="*/ 140 w 5284"/>
                <a:gd name="T41" fmla="*/ 0 h 6728"/>
                <a:gd name="T42" fmla="*/ 144 w 5284"/>
                <a:gd name="T43" fmla="*/ 0 h 6728"/>
                <a:gd name="T44" fmla="*/ 148 w 5284"/>
                <a:gd name="T45" fmla="*/ 0 h 6728"/>
                <a:gd name="T46" fmla="*/ 154 w 5284"/>
                <a:gd name="T47" fmla="*/ 1 h 6728"/>
                <a:gd name="T48" fmla="*/ 161 w 5284"/>
                <a:gd name="T49" fmla="*/ 2 h 6728"/>
                <a:gd name="T50" fmla="*/ 165 w 5284"/>
                <a:gd name="T51" fmla="*/ 4 h 6728"/>
                <a:gd name="T52" fmla="*/ 169 w 5284"/>
                <a:gd name="T53" fmla="*/ 5 h 6728"/>
                <a:gd name="T54" fmla="*/ 174 w 5284"/>
                <a:gd name="T55" fmla="*/ 8 h 6728"/>
                <a:gd name="T56" fmla="*/ 178 w 5284"/>
                <a:gd name="T57" fmla="*/ 11 h 6728"/>
                <a:gd name="T58" fmla="*/ 182 w 5284"/>
                <a:gd name="T59" fmla="*/ 13 h 6728"/>
                <a:gd name="T60" fmla="*/ 185 w 5284"/>
                <a:gd name="T61" fmla="*/ 17 h 6728"/>
                <a:gd name="T62" fmla="*/ 188 w 5284"/>
                <a:gd name="T63" fmla="*/ 21 h 6728"/>
                <a:gd name="T64" fmla="*/ 191 w 5284"/>
                <a:gd name="T65" fmla="*/ 27 h 6728"/>
                <a:gd name="T66" fmla="*/ 192 w 5284"/>
                <a:gd name="T67" fmla="*/ 30 h 6728"/>
                <a:gd name="T68" fmla="*/ 193 w 5284"/>
                <a:gd name="T69" fmla="*/ 35 h 6728"/>
                <a:gd name="T70" fmla="*/ 195 w 5284"/>
                <a:gd name="T71" fmla="*/ 41 h 6728"/>
                <a:gd name="T72" fmla="*/ 196 w 5284"/>
                <a:gd name="T73" fmla="*/ 46 h 6728"/>
                <a:gd name="T74" fmla="*/ 195 w 5284"/>
                <a:gd name="T75" fmla="*/ 50 h 6728"/>
                <a:gd name="T76" fmla="*/ 193 w 5284"/>
                <a:gd name="T77" fmla="*/ 56 h 6728"/>
                <a:gd name="T78" fmla="*/ 191 w 5284"/>
                <a:gd name="T79" fmla="*/ 61 h 6728"/>
                <a:gd name="T80" fmla="*/ 189 w 5284"/>
                <a:gd name="T81" fmla="*/ 64 h 6728"/>
                <a:gd name="T82" fmla="*/ 186 w 5284"/>
                <a:gd name="T83" fmla="*/ 66 h 6728"/>
                <a:gd name="T84" fmla="*/ 184 w 5284"/>
                <a:gd name="T85" fmla="*/ 67 h 6728"/>
                <a:gd name="T86" fmla="*/ 179 w 5284"/>
                <a:gd name="T87" fmla="*/ 71 h 6728"/>
                <a:gd name="T88" fmla="*/ 175 w 5284"/>
                <a:gd name="T89" fmla="*/ 73 h 6728"/>
                <a:gd name="T90" fmla="*/ 172 w 5284"/>
                <a:gd name="T91" fmla="*/ 77 h 6728"/>
                <a:gd name="T92" fmla="*/ 164 w 5284"/>
                <a:gd name="T93" fmla="*/ 87 h 6728"/>
                <a:gd name="T94" fmla="*/ 159 w 5284"/>
                <a:gd name="T95" fmla="*/ 93 h 6728"/>
                <a:gd name="T96" fmla="*/ 156 w 5284"/>
                <a:gd name="T97" fmla="*/ 99 h 6728"/>
                <a:gd name="T98" fmla="*/ 150 w 5284"/>
                <a:gd name="T99" fmla="*/ 110 h 6728"/>
                <a:gd name="T100" fmla="*/ 146 w 5284"/>
                <a:gd name="T101" fmla="*/ 119 h 6728"/>
                <a:gd name="T102" fmla="*/ 144 w 5284"/>
                <a:gd name="T103" fmla="*/ 125 h 6728"/>
                <a:gd name="T104" fmla="*/ 142 w 5284"/>
                <a:gd name="T105" fmla="*/ 132 h 6728"/>
                <a:gd name="T106" fmla="*/ 139 w 5284"/>
                <a:gd name="T107" fmla="*/ 142 h 6728"/>
                <a:gd name="T108" fmla="*/ 135 w 5284"/>
                <a:gd name="T109" fmla="*/ 158 h 6728"/>
                <a:gd name="T110" fmla="*/ 133 w 5284"/>
                <a:gd name="T111" fmla="*/ 168 h 6728"/>
                <a:gd name="T112" fmla="*/ 132 w 5284"/>
                <a:gd name="T113" fmla="*/ 179 h 6728"/>
                <a:gd name="T114" fmla="*/ 131 w 5284"/>
                <a:gd name="T115" fmla="*/ 186 h 6728"/>
                <a:gd name="T116" fmla="*/ 129 w 5284"/>
                <a:gd name="T117" fmla="*/ 195 h 6728"/>
                <a:gd name="T118" fmla="*/ 121 w 5284"/>
                <a:gd name="T119" fmla="*/ 233 h 6728"/>
                <a:gd name="T120" fmla="*/ 118 w 5284"/>
                <a:gd name="T121" fmla="*/ 249 h 672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84"/>
                <a:gd name="T184" fmla="*/ 0 h 6728"/>
                <a:gd name="T185" fmla="*/ 5284 w 5284"/>
                <a:gd name="T186" fmla="*/ 6728 h 672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84" h="6728">
                  <a:moveTo>
                    <a:pt x="0" y="1223"/>
                  </a:moveTo>
                  <a:lnTo>
                    <a:pt x="40" y="1169"/>
                  </a:lnTo>
                  <a:lnTo>
                    <a:pt x="154" y="1031"/>
                  </a:lnTo>
                  <a:lnTo>
                    <a:pt x="336" y="844"/>
                  </a:lnTo>
                  <a:lnTo>
                    <a:pt x="450" y="743"/>
                  </a:lnTo>
                  <a:lnTo>
                    <a:pt x="580" y="643"/>
                  </a:lnTo>
                  <a:lnTo>
                    <a:pt x="744" y="528"/>
                  </a:lnTo>
                  <a:lnTo>
                    <a:pt x="852" y="467"/>
                  </a:lnTo>
                  <a:lnTo>
                    <a:pt x="968" y="422"/>
                  </a:lnTo>
                  <a:lnTo>
                    <a:pt x="1159" y="353"/>
                  </a:lnTo>
                  <a:lnTo>
                    <a:pt x="1508" y="223"/>
                  </a:lnTo>
                  <a:lnTo>
                    <a:pt x="1725" y="153"/>
                  </a:lnTo>
                  <a:lnTo>
                    <a:pt x="1949" y="110"/>
                  </a:lnTo>
                  <a:lnTo>
                    <a:pt x="2317" y="64"/>
                  </a:lnTo>
                  <a:lnTo>
                    <a:pt x="2584" y="39"/>
                  </a:lnTo>
                  <a:lnTo>
                    <a:pt x="2749" y="42"/>
                  </a:lnTo>
                  <a:lnTo>
                    <a:pt x="2913" y="55"/>
                  </a:lnTo>
                  <a:lnTo>
                    <a:pt x="3186" y="64"/>
                  </a:lnTo>
                  <a:lnTo>
                    <a:pt x="3395" y="57"/>
                  </a:lnTo>
                  <a:lnTo>
                    <a:pt x="3552" y="43"/>
                  </a:lnTo>
                  <a:lnTo>
                    <a:pt x="3778" y="10"/>
                  </a:lnTo>
                  <a:lnTo>
                    <a:pt x="3881" y="0"/>
                  </a:lnTo>
                  <a:lnTo>
                    <a:pt x="3998" y="3"/>
                  </a:lnTo>
                  <a:lnTo>
                    <a:pt x="4147" y="22"/>
                  </a:lnTo>
                  <a:lnTo>
                    <a:pt x="4346" y="64"/>
                  </a:lnTo>
                  <a:lnTo>
                    <a:pt x="4461" y="96"/>
                  </a:lnTo>
                  <a:lnTo>
                    <a:pt x="4555" y="131"/>
                  </a:lnTo>
                  <a:lnTo>
                    <a:pt x="4701" y="209"/>
                  </a:lnTo>
                  <a:lnTo>
                    <a:pt x="4814" y="285"/>
                  </a:lnTo>
                  <a:lnTo>
                    <a:pt x="4925" y="353"/>
                  </a:lnTo>
                  <a:lnTo>
                    <a:pt x="4992" y="463"/>
                  </a:lnTo>
                  <a:lnTo>
                    <a:pt x="5069" y="576"/>
                  </a:lnTo>
                  <a:lnTo>
                    <a:pt x="5147" y="722"/>
                  </a:lnTo>
                  <a:lnTo>
                    <a:pt x="5182" y="817"/>
                  </a:lnTo>
                  <a:lnTo>
                    <a:pt x="5215" y="933"/>
                  </a:lnTo>
                  <a:lnTo>
                    <a:pt x="5260" y="1113"/>
                  </a:lnTo>
                  <a:lnTo>
                    <a:pt x="5284" y="1234"/>
                  </a:lnTo>
                  <a:lnTo>
                    <a:pt x="5272" y="1349"/>
                  </a:lnTo>
                  <a:lnTo>
                    <a:pt x="5215" y="1512"/>
                  </a:lnTo>
                  <a:lnTo>
                    <a:pt x="5156" y="1634"/>
                  </a:lnTo>
                  <a:lnTo>
                    <a:pt x="5096" y="1717"/>
                  </a:lnTo>
                  <a:lnTo>
                    <a:pt x="5036" y="1774"/>
                  </a:lnTo>
                  <a:lnTo>
                    <a:pt x="4971" y="1816"/>
                  </a:lnTo>
                  <a:lnTo>
                    <a:pt x="4823" y="1909"/>
                  </a:lnTo>
                  <a:lnTo>
                    <a:pt x="4735" y="1982"/>
                  </a:lnTo>
                  <a:lnTo>
                    <a:pt x="4635" y="2092"/>
                  </a:lnTo>
                  <a:lnTo>
                    <a:pt x="4426" y="2343"/>
                  </a:lnTo>
                  <a:lnTo>
                    <a:pt x="4303" y="2501"/>
                  </a:lnTo>
                  <a:lnTo>
                    <a:pt x="4201" y="2671"/>
                  </a:lnTo>
                  <a:lnTo>
                    <a:pt x="4056" y="2962"/>
                  </a:lnTo>
                  <a:lnTo>
                    <a:pt x="3936" y="3219"/>
                  </a:lnTo>
                  <a:lnTo>
                    <a:pt x="3876" y="3382"/>
                  </a:lnTo>
                  <a:lnTo>
                    <a:pt x="3835" y="3553"/>
                  </a:lnTo>
                  <a:lnTo>
                    <a:pt x="3767" y="3831"/>
                  </a:lnTo>
                  <a:lnTo>
                    <a:pt x="3655" y="4277"/>
                  </a:lnTo>
                  <a:lnTo>
                    <a:pt x="3602" y="4550"/>
                  </a:lnTo>
                  <a:lnTo>
                    <a:pt x="3559" y="4826"/>
                  </a:lnTo>
                  <a:lnTo>
                    <a:pt x="3525" y="5020"/>
                  </a:lnTo>
                  <a:lnTo>
                    <a:pt x="3476" y="5280"/>
                  </a:lnTo>
                  <a:lnTo>
                    <a:pt x="3270" y="6303"/>
                  </a:lnTo>
                  <a:lnTo>
                    <a:pt x="3186" y="6728"/>
                  </a:lnTo>
                </a:path>
              </a:pathLst>
            </a:custGeom>
            <a:noFill/>
            <a:ln w="444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82" name="Freeform 98"/>
            <p:cNvSpPr>
              <a:spLocks/>
            </p:cNvSpPr>
            <p:nvPr/>
          </p:nvSpPr>
          <p:spPr bwMode="auto">
            <a:xfrm>
              <a:off x="2136" y="2106"/>
              <a:ext cx="3187" cy="773"/>
            </a:xfrm>
            <a:custGeom>
              <a:avLst/>
              <a:gdLst>
                <a:gd name="T0" fmla="*/ 0 w 9559"/>
                <a:gd name="T1" fmla="*/ 0 h 2318"/>
                <a:gd name="T2" fmla="*/ 6 w 9559"/>
                <a:gd name="T3" fmla="*/ 3 h 2318"/>
                <a:gd name="T4" fmla="*/ 13 w 9559"/>
                <a:gd name="T5" fmla="*/ 7 h 2318"/>
                <a:gd name="T6" fmla="*/ 21 w 9559"/>
                <a:gd name="T7" fmla="*/ 11 h 2318"/>
                <a:gd name="T8" fmla="*/ 31 w 9559"/>
                <a:gd name="T9" fmla="*/ 15 h 2318"/>
                <a:gd name="T10" fmla="*/ 37 w 9559"/>
                <a:gd name="T11" fmla="*/ 18 h 2318"/>
                <a:gd name="T12" fmla="*/ 43 w 9559"/>
                <a:gd name="T13" fmla="*/ 20 h 2318"/>
                <a:gd name="T14" fmla="*/ 54 w 9559"/>
                <a:gd name="T15" fmla="*/ 21 h 2318"/>
                <a:gd name="T16" fmla="*/ 67 w 9559"/>
                <a:gd name="T17" fmla="*/ 24 h 2318"/>
                <a:gd name="T18" fmla="*/ 77 w 9559"/>
                <a:gd name="T19" fmla="*/ 25 h 2318"/>
                <a:gd name="T20" fmla="*/ 84 w 9559"/>
                <a:gd name="T21" fmla="*/ 26 h 2318"/>
                <a:gd name="T22" fmla="*/ 91 w 9559"/>
                <a:gd name="T23" fmla="*/ 26 h 2318"/>
                <a:gd name="T24" fmla="*/ 98 w 9559"/>
                <a:gd name="T25" fmla="*/ 25 h 2318"/>
                <a:gd name="T26" fmla="*/ 105 w 9559"/>
                <a:gd name="T27" fmla="*/ 25 h 2318"/>
                <a:gd name="T28" fmla="*/ 115 w 9559"/>
                <a:gd name="T29" fmla="*/ 23 h 2318"/>
                <a:gd name="T30" fmla="*/ 129 w 9559"/>
                <a:gd name="T31" fmla="*/ 21 h 2318"/>
                <a:gd name="T32" fmla="*/ 137 w 9559"/>
                <a:gd name="T33" fmla="*/ 20 h 2318"/>
                <a:gd name="T34" fmla="*/ 142 w 9559"/>
                <a:gd name="T35" fmla="*/ 19 h 2318"/>
                <a:gd name="T36" fmla="*/ 147 w 9559"/>
                <a:gd name="T37" fmla="*/ 18 h 2318"/>
                <a:gd name="T38" fmla="*/ 150 w 9559"/>
                <a:gd name="T39" fmla="*/ 16 h 2318"/>
                <a:gd name="T40" fmla="*/ 154 w 9559"/>
                <a:gd name="T41" fmla="*/ 15 h 2318"/>
                <a:gd name="T42" fmla="*/ 158 w 9559"/>
                <a:gd name="T43" fmla="*/ 13 h 2318"/>
                <a:gd name="T44" fmla="*/ 164 w 9559"/>
                <a:gd name="T45" fmla="*/ 12 h 2318"/>
                <a:gd name="T46" fmla="*/ 172 w 9559"/>
                <a:gd name="T47" fmla="*/ 11 h 2318"/>
                <a:gd name="T48" fmla="*/ 179 w 9559"/>
                <a:gd name="T49" fmla="*/ 10 h 2318"/>
                <a:gd name="T50" fmla="*/ 185 w 9559"/>
                <a:gd name="T51" fmla="*/ 10 h 2318"/>
                <a:gd name="T52" fmla="*/ 193 w 9559"/>
                <a:gd name="T53" fmla="*/ 10 h 2318"/>
                <a:gd name="T54" fmla="*/ 201 w 9559"/>
                <a:gd name="T55" fmla="*/ 10 h 2318"/>
                <a:gd name="T56" fmla="*/ 207 w 9559"/>
                <a:gd name="T57" fmla="*/ 11 h 2318"/>
                <a:gd name="T58" fmla="*/ 215 w 9559"/>
                <a:gd name="T59" fmla="*/ 11 h 2318"/>
                <a:gd name="T60" fmla="*/ 225 w 9559"/>
                <a:gd name="T61" fmla="*/ 10 h 2318"/>
                <a:gd name="T62" fmla="*/ 231 w 9559"/>
                <a:gd name="T63" fmla="*/ 10 h 2318"/>
                <a:gd name="T64" fmla="*/ 237 w 9559"/>
                <a:gd name="T65" fmla="*/ 10 h 2318"/>
                <a:gd name="T66" fmla="*/ 247 w 9559"/>
                <a:gd name="T67" fmla="*/ 11 h 2318"/>
                <a:gd name="T68" fmla="*/ 261 w 9559"/>
                <a:gd name="T69" fmla="*/ 12 h 2318"/>
                <a:gd name="T70" fmla="*/ 269 w 9559"/>
                <a:gd name="T71" fmla="*/ 14 h 2318"/>
                <a:gd name="T72" fmla="*/ 277 w 9559"/>
                <a:gd name="T73" fmla="*/ 16 h 2318"/>
                <a:gd name="T74" fmla="*/ 290 w 9559"/>
                <a:gd name="T75" fmla="*/ 21 h 2318"/>
                <a:gd name="T76" fmla="*/ 301 w 9559"/>
                <a:gd name="T77" fmla="*/ 26 h 2318"/>
                <a:gd name="T78" fmla="*/ 307 w 9559"/>
                <a:gd name="T79" fmla="*/ 30 h 2318"/>
                <a:gd name="T80" fmla="*/ 313 w 9559"/>
                <a:gd name="T81" fmla="*/ 35 h 2318"/>
                <a:gd name="T82" fmla="*/ 322 w 9559"/>
                <a:gd name="T83" fmla="*/ 43 h 2318"/>
                <a:gd name="T84" fmla="*/ 329 w 9559"/>
                <a:gd name="T85" fmla="*/ 51 h 2318"/>
                <a:gd name="T86" fmla="*/ 336 w 9559"/>
                <a:gd name="T87" fmla="*/ 58 h 2318"/>
                <a:gd name="T88" fmla="*/ 342 w 9559"/>
                <a:gd name="T89" fmla="*/ 65 h 2318"/>
                <a:gd name="T90" fmla="*/ 346 w 9559"/>
                <a:gd name="T91" fmla="*/ 72 h 2318"/>
                <a:gd name="T92" fmla="*/ 350 w 9559"/>
                <a:gd name="T93" fmla="*/ 78 h 2318"/>
                <a:gd name="T94" fmla="*/ 352 w 9559"/>
                <a:gd name="T95" fmla="*/ 82 h 2318"/>
                <a:gd name="T96" fmla="*/ 354 w 9559"/>
                <a:gd name="T97" fmla="*/ 86 h 231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559"/>
                <a:gd name="T148" fmla="*/ 0 h 2318"/>
                <a:gd name="T149" fmla="*/ 9559 w 9559"/>
                <a:gd name="T150" fmla="*/ 2318 h 231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559" h="2318">
                  <a:moveTo>
                    <a:pt x="0" y="0"/>
                  </a:moveTo>
                  <a:lnTo>
                    <a:pt x="166" y="94"/>
                  </a:lnTo>
                  <a:lnTo>
                    <a:pt x="349" y="187"/>
                  </a:lnTo>
                  <a:lnTo>
                    <a:pt x="579" y="290"/>
                  </a:lnTo>
                  <a:lnTo>
                    <a:pt x="842" y="405"/>
                  </a:lnTo>
                  <a:lnTo>
                    <a:pt x="1004" y="478"/>
                  </a:lnTo>
                  <a:lnTo>
                    <a:pt x="1170" y="528"/>
                  </a:lnTo>
                  <a:lnTo>
                    <a:pt x="1448" y="580"/>
                  </a:lnTo>
                  <a:lnTo>
                    <a:pt x="1803" y="636"/>
                  </a:lnTo>
                  <a:lnTo>
                    <a:pt x="2070" y="673"/>
                  </a:lnTo>
                  <a:lnTo>
                    <a:pt x="2278" y="693"/>
                  </a:lnTo>
                  <a:lnTo>
                    <a:pt x="2458" y="697"/>
                  </a:lnTo>
                  <a:lnTo>
                    <a:pt x="2636" y="686"/>
                  </a:lnTo>
                  <a:lnTo>
                    <a:pt x="2847" y="662"/>
                  </a:lnTo>
                  <a:lnTo>
                    <a:pt x="3116" y="626"/>
                  </a:lnTo>
                  <a:lnTo>
                    <a:pt x="3476" y="580"/>
                  </a:lnTo>
                  <a:lnTo>
                    <a:pt x="3685" y="547"/>
                  </a:lnTo>
                  <a:lnTo>
                    <a:pt x="3839" y="512"/>
                  </a:lnTo>
                  <a:lnTo>
                    <a:pt x="3956" y="475"/>
                  </a:lnTo>
                  <a:lnTo>
                    <a:pt x="4055" y="435"/>
                  </a:lnTo>
                  <a:lnTo>
                    <a:pt x="4154" y="396"/>
                  </a:lnTo>
                  <a:lnTo>
                    <a:pt x="4270" y="357"/>
                  </a:lnTo>
                  <a:lnTo>
                    <a:pt x="4424" y="322"/>
                  </a:lnTo>
                  <a:lnTo>
                    <a:pt x="4634" y="290"/>
                  </a:lnTo>
                  <a:lnTo>
                    <a:pt x="4838" y="267"/>
                  </a:lnTo>
                  <a:lnTo>
                    <a:pt x="4991" y="257"/>
                  </a:lnTo>
                  <a:lnTo>
                    <a:pt x="5209" y="261"/>
                  </a:lnTo>
                  <a:lnTo>
                    <a:pt x="5430" y="279"/>
                  </a:lnTo>
                  <a:lnTo>
                    <a:pt x="5584" y="287"/>
                  </a:lnTo>
                  <a:lnTo>
                    <a:pt x="5793" y="290"/>
                  </a:lnTo>
                  <a:lnTo>
                    <a:pt x="6064" y="281"/>
                  </a:lnTo>
                  <a:lnTo>
                    <a:pt x="6229" y="268"/>
                  </a:lnTo>
                  <a:lnTo>
                    <a:pt x="6394" y="265"/>
                  </a:lnTo>
                  <a:lnTo>
                    <a:pt x="6663" y="290"/>
                  </a:lnTo>
                  <a:lnTo>
                    <a:pt x="7033" y="332"/>
                  </a:lnTo>
                  <a:lnTo>
                    <a:pt x="7262" y="366"/>
                  </a:lnTo>
                  <a:lnTo>
                    <a:pt x="7480" y="435"/>
                  </a:lnTo>
                  <a:lnTo>
                    <a:pt x="7821" y="580"/>
                  </a:lnTo>
                  <a:lnTo>
                    <a:pt x="8117" y="713"/>
                  </a:lnTo>
                  <a:lnTo>
                    <a:pt x="8295" y="809"/>
                  </a:lnTo>
                  <a:lnTo>
                    <a:pt x="8452" y="936"/>
                  </a:lnTo>
                  <a:lnTo>
                    <a:pt x="8690" y="1159"/>
                  </a:lnTo>
                  <a:lnTo>
                    <a:pt x="8891" y="1364"/>
                  </a:lnTo>
                  <a:lnTo>
                    <a:pt x="9066" y="1568"/>
                  </a:lnTo>
                  <a:lnTo>
                    <a:pt x="9216" y="1763"/>
                  </a:lnTo>
                  <a:lnTo>
                    <a:pt x="9338" y="1941"/>
                  </a:lnTo>
                  <a:lnTo>
                    <a:pt x="9434" y="2093"/>
                  </a:lnTo>
                  <a:lnTo>
                    <a:pt x="9503" y="2213"/>
                  </a:lnTo>
                  <a:lnTo>
                    <a:pt x="9559" y="2318"/>
                  </a:lnTo>
                </a:path>
              </a:pathLst>
            </a:custGeom>
            <a:noFill/>
            <a:ln w="444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83" name="Freeform 99"/>
            <p:cNvSpPr>
              <a:spLocks/>
            </p:cNvSpPr>
            <p:nvPr/>
          </p:nvSpPr>
          <p:spPr bwMode="auto">
            <a:xfrm>
              <a:off x="3778" y="754"/>
              <a:ext cx="1545" cy="1449"/>
            </a:xfrm>
            <a:custGeom>
              <a:avLst/>
              <a:gdLst>
                <a:gd name="T0" fmla="*/ 0 w 4635"/>
                <a:gd name="T1" fmla="*/ 161 h 4346"/>
                <a:gd name="T2" fmla="*/ 2 w 4635"/>
                <a:gd name="T3" fmla="*/ 160 h 4346"/>
                <a:gd name="T4" fmla="*/ 7 w 4635"/>
                <a:gd name="T5" fmla="*/ 158 h 4346"/>
                <a:gd name="T6" fmla="*/ 14 w 4635"/>
                <a:gd name="T7" fmla="*/ 155 h 4346"/>
                <a:gd name="T8" fmla="*/ 21 w 4635"/>
                <a:gd name="T9" fmla="*/ 150 h 4346"/>
                <a:gd name="T10" fmla="*/ 29 w 4635"/>
                <a:gd name="T11" fmla="*/ 145 h 4346"/>
                <a:gd name="T12" fmla="*/ 33 w 4635"/>
                <a:gd name="T13" fmla="*/ 141 h 4346"/>
                <a:gd name="T14" fmla="*/ 37 w 4635"/>
                <a:gd name="T15" fmla="*/ 136 h 4346"/>
                <a:gd name="T16" fmla="*/ 43 w 4635"/>
                <a:gd name="T17" fmla="*/ 129 h 4346"/>
                <a:gd name="T18" fmla="*/ 49 w 4635"/>
                <a:gd name="T19" fmla="*/ 121 h 4346"/>
                <a:gd name="T20" fmla="*/ 53 w 4635"/>
                <a:gd name="T21" fmla="*/ 115 h 4346"/>
                <a:gd name="T22" fmla="*/ 56 w 4635"/>
                <a:gd name="T23" fmla="*/ 110 h 4346"/>
                <a:gd name="T24" fmla="*/ 58 w 4635"/>
                <a:gd name="T25" fmla="*/ 106 h 4346"/>
                <a:gd name="T26" fmla="*/ 60 w 4635"/>
                <a:gd name="T27" fmla="*/ 102 h 4346"/>
                <a:gd name="T28" fmla="*/ 63 w 4635"/>
                <a:gd name="T29" fmla="*/ 97 h 4346"/>
                <a:gd name="T30" fmla="*/ 68 w 4635"/>
                <a:gd name="T31" fmla="*/ 92 h 4346"/>
                <a:gd name="T32" fmla="*/ 75 w 4635"/>
                <a:gd name="T33" fmla="*/ 86 h 4346"/>
                <a:gd name="T34" fmla="*/ 82 w 4635"/>
                <a:gd name="T35" fmla="*/ 81 h 4346"/>
                <a:gd name="T36" fmla="*/ 87 w 4635"/>
                <a:gd name="T37" fmla="*/ 78 h 4346"/>
                <a:gd name="T38" fmla="*/ 92 w 4635"/>
                <a:gd name="T39" fmla="*/ 76 h 4346"/>
                <a:gd name="T40" fmla="*/ 96 w 4635"/>
                <a:gd name="T41" fmla="*/ 75 h 4346"/>
                <a:gd name="T42" fmla="*/ 100 w 4635"/>
                <a:gd name="T43" fmla="*/ 74 h 4346"/>
                <a:gd name="T44" fmla="*/ 105 w 4635"/>
                <a:gd name="T45" fmla="*/ 72 h 4346"/>
                <a:gd name="T46" fmla="*/ 111 w 4635"/>
                <a:gd name="T47" fmla="*/ 69 h 4346"/>
                <a:gd name="T48" fmla="*/ 118 w 4635"/>
                <a:gd name="T49" fmla="*/ 64 h 4346"/>
                <a:gd name="T50" fmla="*/ 129 w 4635"/>
                <a:gd name="T51" fmla="*/ 56 h 4346"/>
                <a:gd name="T52" fmla="*/ 136 w 4635"/>
                <a:gd name="T53" fmla="*/ 50 h 4346"/>
                <a:gd name="T54" fmla="*/ 141 w 4635"/>
                <a:gd name="T55" fmla="*/ 43 h 4346"/>
                <a:gd name="T56" fmla="*/ 150 w 4635"/>
                <a:gd name="T57" fmla="*/ 32 h 4346"/>
                <a:gd name="T58" fmla="*/ 155 w 4635"/>
                <a:gd name="T59" fmla="*/ 26 h 4346"/>
                <a:gd name="T60" fmla="*/ 159 w 4635"/>
                <a:gd name="T61" fmla="*/ 20 h 4346"/>
                <a:gd name="T62" fmla="*/ 166 w 4635"/>
                <a:gd name="T63" fmla="*/ 10 h 4346"/>
                <a:gd name="T64" fmla="*/ 170 w 4635"/>
                <a:gd name="T65" fmla="*/ 3 h 4346"/>
                <a:gd name="T66" fmla="*/ 172 w 4635"/>
                <a:gd name="T67" fmla="*/ 0 h 434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635"/>
                <a:gd name="T103" fmla="*/ 0 h 4346"/>
                <a:gd name="T104" fmla="*/ 4635 w 4635"/>
                <a:gd name="T105" fmla="*/ 4346 h 434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635" h="4346">
                  <a:moveTo>
                    <a:pt x="0" y="4346"/>
                  </a:moveTo>
                  <a:lnTo>
                    <a:pt x="49" y="4330"/>
                  </a:lnTo>
                  <a:lnTo>
                    <a:pt x="182" y="4278"/>
                  </a:lnTo>
                  <a:lnTo>
                    <a:pt x="367" y="4188"/>
                  </a:lnTo>
                  <a:lnTo>
                    <a:pt x="579" y="4056"/>
                  </a:lnTo>
                  <a:lnTo>
                    <a:pt x="781" y="3903"/>
                  </a:lnTo>
                  <a:lnTo>
                    <a:pt x="894" y="3795"/>
                  </a:lnTo>
                  <a:lnTo>
                    <a:pt x="994" y="3673"/>
                  </a:lnTo>
                  <a:lnTo>
                    <a:pt x="1158" y="3477"/>
                  </a:lnTo>
                  <a:lnTo>
                    <a:pt x="1321" y="3274"/>
                  </a:lnTo>
                  <a:lnTo>
                    <a:pt x="1430" y="3110"/>
                  </a:lnTo>
                  <a:lnTo>
                    <a:pt x="1505" y="2975"/>
                  </a:lnTo>
                  <a:lnTo>
                    <a:pt x="1565" y="2858"/>
                  </a:lnTo>
                  <a:lnTo>
                    <a:pt x="1628" y="2744"/>
                  </a:lnTo>
                  <a:lnTo>
                    <a:pt x="1713" y="2624"/>
                  </a:lnTo>
                  <a:lnTo>
                    <a:pt x="1841" y="2486"/>
                  </a:lnTo>
                  <a:lnTo>
                    <a:pt x="2028" y="2318"/>
                  </a:lnTo>
                  <a:lnTo>
                    <a:pt x="2207" y="2182"/>
                  </a:lnTo>
                  <a:lnTo>
                    <a:pt x="2353" y="2098"/>
                  </a:lnTo>
                  <a:lnTo>
                    <a:pt x="2478" y="2047"/>
                  </a:lnTo>
                  <a:lnTo>
                    <a:pt x="2592" y="2016"/>
                  </a:lnTo>
                  <a:lnTo>
                    <a:pt x="2708" y="1986"/>
                  </a:lnTo>
                  <a:lnTo>
                    <a:pt x="2838" y="1941"/>
                  </a:lnTo>
                  <a:lnTo>
                    <a:pt x="2994" y="1864"/>
                  </a:lnTo>
                  <a:lnTo>
                    <a:pt x="3187" y="1739"/>
                  </a:lnTo>
                  <a:lnTo>
                    <a:pt x="3491" y="1510"/>
                  </a:lnTo>
                  <a:lnTo>
                    <a:pt x="3664" y="1353"/>
                  </a:lnTo>
                  <a:lnTo>
                    <a:pt x="3814" y="1170"/>
                  </a:lnTo>
                  <a:lnTo>
                    <a:pt x="4056" y="869"/>
                  </a:lnTo>
                  <a:lnTo>
                    <a:pt x="4184" y="704"/>
                  </a:lnTo>
                  <a:lnTo>
                    <a:pt x="4299" y="546"/>
                  </a:lnTo>
                  <a:lnTo>
                    <a:pt x="4481" y="268"/>
                  </a:lnTo>
                  <a:lnTo>
                    <a:pt x="4595" y="73"/>
                  </a:lnTo>
                  <a:lnTo>
                    <a:pt x="4635" y="0"/>
                  </a:lnTo>
                </a:path>
              </a:pathLst>
            </a:custGeom>
            <a:noFill/>
            <a:ln w="444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84" name="Freeform 100"/>
            <p:cNvSpPr>
              <a:spLocks/>
            </p:cNvSpPr>
            <p:nvPr/>
          </p:nvSpPr>
          <p:spPr bwMode="auto">
            <a:xfrm>
              <a:off x="1461" y="870"/>
              <a:ext cx="511" cy="1142"/>
            </a:xfrm>
            <a:custGeom>
              <a:avLst/>
              <a:gdLst>
                <a:gd name="T0" fmla="*/ 21 w 1533"/>
                <a:gd name="T1" fmla="*/ 127 h 3426"/>
                <a:gd name="T2" fmla="*/ 25 w 1533"/>
                <a:gd name="T3" fmla="*/ 124 h 3426"/>
                <a:gd name="T4" fmla="*/ 28 w 1533"/>
                <a:gd name="T5" fmla="*/ 122 h 3426"/>
                <a:gd name="T6" fmla="*/ 32 w 1533"/>
                <a:gd name="T7" fmla="*/ 118 h 3426"/>
                <a:gd name="T8" fmla="*/ 36 w 1533"/>
                <a:gd name="T9" fmla="*/ 113 h 3426"/>
                <a:gd name="T10" fmla="*/ 39 w 1533"/>
                <a:gd name="T11" fmla="*/ 109 h 3426"/>
                <a:gd name="T12" fmla="*/ 40 w 1533"/>
                <a:gd name="T13" fmla="*/ 106 h 3426"/>
                <a:gd name="T14" fmla="*/ 43 w 1533"/>
                <a:gd name="T15" fmla="*/ 100 h 3426"/>
                <a:gd name="T16" fmla="*/ 48 w 1533"/>
                <a:gd name="T17" fmla="*/ 89 h 3426"/>
                <a:gd name="T18" fmla="*/ 50 w 1533"/>
                <a:gd name="T19" fmla="*/ 82 h 3426"/>
                <a:gd name="T20" fmla="*/ 52 w 1533"/>
                <a:gd name="T21" fmla="*/ 75 h 3426"/>
                <a:gd name="T22" fmla="*/ 54 w 1533"/>
                <a:gd name="T23" fmla="*/ 63 h 3426"/>
                <a:gd name="T24" fmla="*/ 55 w 1533"/>
                <a:gd name="T25" fmla="*/ 59 h 3426"/>
                <a:gd name="T26" fmla="*/ 55 w 1533"/>
                <a:gd name="T27" fmla="*/ 55 h 3426"/>
                <a:gd name="T28" fmla="*/ 57 w 1533"/>
                <a:gd name="T29" fmla="*/ 49 h 3426"/>
                <a:gd name="T30" fmla="*/ 57 w 1533"/>
                <a:gd name="T31" fmla="*/ 44 h 3426"/>
                <a:gd name="T32" fmla="*/ 56 w 1533"/>
                <a:gd name="T33" fmla="*/ 40 h 3426"/>
                <a:gd name="T34" fmla="*/ 54 w 1533"/>
                <a:gd name="T35" fmla="*/ 36 h 3426"/>
                <a:gd name="T36" fmla="*/ 52 w 1533"/>
                <a:gd name="T37" fmla="*/ 32 h 3426"/>
                <a:gd name="T38" fmla="*/ 50 w 1533"/>
                <a:gd name="T39" fmla="*/ 30 h 3426"/>
                <a:gd name="T40" fmla="*/ 46 w 1533"/>
                <a:gd name="T41" fmla="*/ 26 h 3426"/>
                <a:gd name="T42" fmla="*/ 40 w 1533"/>
                <a:gd name="T43" fmla="*/ 23 h 3426"/>
                <a:gd name="T44" fmla="*/ 37 w 1533"/>
                <a:gd name="T45" fmla="*/ 21 h 3426"/>
                <a:gd name="T46" fmla="*/ 32 w 1533"/>
                <a:gd name="T47" fmla="*/ 18 h 3426"/>
                <a:gd name="T48" fmla="*/ 21 w 1533"/>
                <a:gd name="T49" fmla="*/ 11 h 3426"/>
                <a:gd name="T50" fmla="*/ 13 w 1533"/>
                <a:gd name="T51" fmla="*/ 7 h 3426"/>
                <a:gd name="T52" fmla="*/ 6 w 1533"/>
                <a:gd name="T53" fmla="*/ 3 h 3426"/>
                <a:gd name="T54" fmla="*/ 0 w 1533"/>
                <a:gd name="T55" fmla="*/ 0 h 342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533"/>
                <a:gd name="T85" fmla="*/ 0 h 3426"/>
                <a:gd name="T86" fmla="*/ 1533 w 1533"/>
                <a:gd name="T87" fmla="*/ 3426 h 342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533" h="3426">
                  <a:moveTo>
                    <a:pt x="579" y="3426"/>
                  </a:moveTo>
                  <a:lnTo>
                    <a:pt x="674" y="3361"/>
                  </a:lnTo>
                  <a:lnTo>
                    <a:pt x="768" y="3284"/>
                  </a:lnTo>
                  <a:lnTo>
                    <a:pt x="870" y="3182"/>
                  </a:lnTo>
                  <a:lnTo>
                    <a:pt x="984" y="3042"/>
                  </a:lnTo>
                  <a:lnTo>
                    <a:pt x="1045" y="2950"/>
                  </a:lnTo>
                  <a:lnTo>
                    <a:pt x="1090" y="2852"/>
                  </a:lnTo>
                  <a:lnTo>
                    <a:pt x="1159" y="2692"/>
                  </a:lnTo>
                  <a:lnTo>
                    <a:pt x="1289" y="2396"/>
                  </a:lnTo>
                  <a:lnTo>
                    <a:pt x="1359" y="2213"/>
                  </a:lnTo>
                  <a:lnTo>
                    <a:pt x="1402" y="2024"/>
                  </a:lnTo>
                  <a:lnTo>
                    <a:pt x="1449" y="1713"/>
                  </a:lnTo>
                  <a:lnTo>
                    <a:pt x="1472" y="1581"/>
                  </a:lnTo>
                  <a:lnTo>
                    <a:pt x="1497" y="1478"/>
                  </a:lnTo>
                  <a:lnTo>
                    <a:pt x="1533" y="1327"/>
                  </a:lnTo>
                  <a:lnTo>
                    <a:pt x="1528" y="1184"/>
                  </a:lnTo>
                  <a:lnTo>
                    <a:pt x="1499" y="1093"/>
                  </a:lnTo>
                  <a:lnTo>
                    <a:pt x="1449" y="979"/>
                  </a:lnTo>
                  <a:lnTo>
                    <a:pt x="1392" y="874"/>
                  </a:lnTo>
                  <a:lnTo>
                    <a:pt x="1339" y="799"/>
                  </a:lnTo>
                  <a:lnTo>
                    <a:pt x="1230" y="703"/>
                  </a:lnTo>
                  <a:lnTo>
                    <a:pt x="1084" y="622"/>
                  </a:lnTo>
                  <a:lnTo>
                    <a:pt x="987" y="566"/>
                  </a:lnTo>
                  <a:lnTo>
                    <a:pt x="870" y="490"/>
                  </a:lnTo>
                  <a:lnTo>
                    <a:pt x="580" y="303"/>
                  </a:lnTo>
                  <a:lnTo>
                    <a:pt x="357" y="180"/>
                  </a:lnTo>
                  <a:lnTo>
                    <a:pt x="174" y="90"/>
                  </a:lnTo>
                  <a:lnTo>
                    <a:pt x="0" y="0"/>
                  </a:lnTo>
                </a:path>
              </a:pathLst>
            </a:custGeom>
            <a:noFill/>
            <a:ln w="444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85" name="Freeform 101"/>
            <p:cNvSpPr>
              <a:spLocks/>
            </p:cNvSpPr>
            <p:nvPr/>
          </p:nvSpPr>
          <p:spPr bwMode="auto">
            <a:xfrm>
              <a:off x="2099" y="1253"/>
              <a:ext cx="682" cy="217"/>
            </a:xfrm>
            <a:custGeom>
              <a:avLst/>
              <a:gdLst>
                <a:gd name="T0" fmla="*/ 40 w 2046"/>
                <a:gd name="T1" fmla="*/ 3 h 652"/>
                <a:gd name="T2" fmla="*/ 48 w 2046"/>
                <a:gd name="T3" fmla="*/ 3 h 652"/>
                <a:gd name="T4" fmla="*/ 60 w 2046"/>
                <a:gd name="T5" fmla="*/ 0 h 652"/>
                <a:gd name="T6" fmla="*/ 68 w 2046"/>
                <a:gd name="T7" fmla="*/ 5 h 652"/>
                <a:gd name="T8" fmla="*/ 76 w 2046"/>
                <a:gd name="T9" fmla="*/ 9 h 652"/>
                <a:gd name="T10" fmla="*/ 72 w 2046"/>
                <a:gd name="T11" fmla="*/ 17 h 652"/>
                <a:gd name="T12" fmla="*/ 61 w 2046"/>
                <a:gd name="T13" fmla="*/ 19 h 652"/>
                <a:gd name="T14" fmla="*/ 53 w 2046"/>
                <a:gd name="T15" fmla="*/ 24 h 652"/>
                <a:gd name="T16" fmla="*/ 40 w 2046"/>
                <a:gd name="T17" fmla="*/ 24 h 652"/>
                <a:gd name="T18" fmla="*/ 35 w 2046"/>
                <a:gd name="T19" fmla="*/ 21 h 652"/>
                <a:gd name="T20" fmla="*/ 34 w 2046"/>
                <a:gd name="T21" fmla="*/ 21 h 652"/>
                <a:gd name="T22" fmla="*/ 24 w 2046"/>
                <a:gd name="T23" fmla="*/ 20 h 652"/>
                <a:gd name="T24" fmla="*/ 0 w 2046"/>
                <a:gd name="T25" fmla="*/ 16 h 652"/>
                <a:gd name="T26" fmla="*/ 8 w 2046"/>
                <a:gd name="T27" fmla="*/ 14 h 652"/>
                <a:gd name="T28" fmla="*/ 19 w 2046"/>
                <a:gd name="T29" fmla="*/ 13 h 652"/>
                <a:gd name="T30" fmla="*/ 35 w 2046"/>
                <a:gd name="T31" fmla="*/ 9 h 652"/>
                <a:gd name="T32" fmla="*/ 30 w 2046"/>
                <a:gd name="T33" fmla="*/ 8 h 652"/>
                <a:gd name="T34" fmla="*/ 30 w 2046"/>
                <a:gd name="T35" fmla="*/ 5 h 652"/>
                <a:gd name="T36" fmla="*/ 39 w 2046"/>
                <a:gd name="T37" fmla="*/ 2 h 652"/>
                <a:gd name="T38" fmla="*/ 41 w 2046"/>
                <a:gd name="T39" fmla="*/ 2 h 652"/>
                <a:gd name="T40" fmla="*/ 44 w 2046"/>
                <a:gd name="T41" fmla="*/ 3 h 652"/>
                <a:gd name="T42" fmla="*/ 44 w 2046"/>
                <a:gd name="T43" fmla="*/ 3 h 652"/>
                <a:gd name="T44" fmla="*/ 44 w 2046"/>
                <a:gd name="T45" fmla="*/ 3 h 652"/>
                <a:gd name="T46" fmla="*/ 44 w 2046"/>
                <a:gd name="T47" fmla="*/ 3 h 652"/>
                <a:gd name="T48" fmla="*/ 44 w 2046"/>
                <a:gd name="T49" fmla="*/ 3 h 652"/>
                <a:gd name="T50" fmla="*/ 40 w 2046"/>
                <a:gd name="T51" fmla="*/ 3 h 65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46"/>
                <a:gd name="T79" fmla="*/ 0 h 652"/>
                <a:gd name="T80" fmla="*/ 2046 w 2046"/>
                <a:gd name="T81" fmla="*/ 652 h 65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46" h="652">
                  <a:moveTo>
                    <a:pt x="1086" y="73"/>
                  </a:moveTo>
                  <a:lnTo>
                    <a:pt x="1304" y="73"/>
                  </a:lnTo>
                  <a:lnTo>
                    <a:pt x="1629" y="0"/>
                  </a:lnTo>
                  <a:lnTo>
                    <a:pt x="1829" y="127"/>
                  </a:lnTo>
                  <a:lnTo>
                    <a:pt x="2046" y="254"/>
                  </a:lnTo>
                  <a:lnTo>
                    <a:pt x="1955" y="471"/>
                  </a:lnTo>
                  <a:lnTo>
                    <a:pt x="1648" y="526"/>
                  </a:lnTo>
                  <a:lnTo>
                    <a:pt x="1431" y="652"/>
                  </a:lnTo>
                  <a:lnTo>
                    <a:pt x="1086" y="652"/>
                  </a:lnTo>
                  <a:lnTo>
                    <a:pt x="942" y="562"/>
                  </a:lnTo>
                  <a:lnTo>
                    <a:pt x="905" y="562"/>
                  </a:lnTo>
                  <a:lnTo>
                    <a:pt x="652" y="543"/>
                  </a:lnTo>
                  <a:lnTo>
                    <a:pt x="0" y="435"/>
                  </a:lnTo>
                  <a:lnTo>
                    <a:pt x="217" y="381"/>
                  </a:lnTo>
                  <a:lnTo>
                    <a:pt x="526" y="362"/>
                  </a:lnTo>
                  <a:lnTo>
                    <a:pt x="942" y="236"/>
                  </a:lnTo>
                  <a:lnTo>
                    <a:pt x="815" y="217"/>
                  </a:lnTo>
                  <a:lnTo>
                    <a:pt x="815" y="127"/>
                  </a:lnTo>
                  <a:lnTo>
                    <a:pt x="1050" y="55"/>
                  </a:lnTo>
                  <a:lnTo>
                    <a:pt x="1105" y="55"/>
                  </a:lnTo>
                  <a:lnTo>
                    <a:pt x="1177" y="91"/>
                  </a:lnTo>
                  <a:lnTo>
                    <a:pt x="1086" y="73"/>
                  </a:lnTo>
                  <a:close/>
                </a:path>
              </a:pathLst>
            </a:custGeom>
            <a:solidFill>
              <a:srgbClr val="0000C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86" name="Freeform 102"/>
            <p:cNvSpPr>
              <a:spLocks/>
            </p:cNvSpPr>
            <p:nvPr/>
          </p:nvSpPr>
          <p:spPr bwMode="auto">
            <a:xfrm>
              <a:off x="2758" y="1527"/>
              <a:ext cx="567" cy="217"/>
            </a:xfrm>
            <a:custGeom>
              <a:avLst/>
              <a:gdLst>
                <a:gd name="T0" fmla="*/ 21 w 1703"/>
                <a:gd name="T1" fmla="*/ 3 h 652"/>
                <a:gd name="T2" fmla="*/ 29 w 1703"/>
                <a:gd name="T3" fmla="*/ 3 h 652"/>
                <a:gd name="T4" fmla="*/ 42 w 1703"/>
                <a:gd name="T5" fmla="*/ 0 h 652"/>
                <a:gd name="T6" fmla="*/ 50 w 1703"/>
                <a:gd name="T7" fmla="*/ 1 h 652"/>
                <a:gd name="T8" fmla="*/ 55 w 1703"/>
                <a:gd name="T9" fmla="*/ 9 h 652"/>
                <a:gd name="T10" fmla="*/ 60 w 1703"/>
                <a:gd name="T11" fmla="*/ 16 h 652"/>
                <a:gd name="T12" fmla="*/ 63 w 1703"/>
                <a:gd name="T13" fmla="*/ 19 h 652"/>
                <a:gd name="T14" fmla="*/ 44 w 1703"/>
                <a:gd name="T15" fmla="*/ 21 h 652"/>
                <a:gd name="T16" fmla="*/ 37 w 1703"/>
                <a:gd name="T17" fmla="*/ 24 h 652"/>
                <a:gd name="T18" fmla="*/ 21 w 1703"/>
                <a:gd name="T19" fmla="*/ 21 h 652"/>
                <a:gd name="T20" fmla="*/ 10 w 1703"/>
                <a:gd name="T21" fmla="*/ 18 h 652"/>
                <a:gd name="T22" fmla="*/ 0 w 1703"/>
                <a:gd name="T23" fmla="*/ 13 h 652"/>
                <a:gd name="T24" fmla="*/ 5 w 1703"/>
                <a:gd name="T25" fmla="*/ 11 h 652"/>
                <a:gd name="T26" fmla="*/ 16 w 1703"/>
                <a:gd name="T27" fmla="*/ 8 h 652"/>
                <a:gd name="T28" fmla="*/ 21 w 1703"/>
                <a:gd name="T29" fmla="*/ 8 h 652"/>
                <a:gd name="T30" fmla="*/ 23 w 1703"/>
                <a:gd name="T31" fmla="*/ 5 h 652"/>
                <a:gd name="T32" fmla="*/ 21 w 1703"/>
                <a:gd name="T33" fmla="*/ 3 h 6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03"/>
                <a:gd name="T52" fmla="*/ 0 h 652"/>
                <a:gd name="T53" fmla="*/ 1703 w 1703"/>
                <a:gd name="T54" fmla="*/ 652 h 65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03" h="652">
                  <a:moveTo>
                    <a:pt x="580" y="90"/>
                  </a:moveTo>
                  <a:lnTo>
                    <a:pt x="779" y="73"/>
                  </a:lnTo>
                  <a:lnTo>
                    <a:pt x="1123" y="0"/>
                  </a:lnTo>
                  <a:lnTo>
                    <a:pt x="1358" y="36"/>
                  </a:lnTo>
                  <a:lnTo>
                    <a:pt x="1485" y="254"/>
                  </a:lnTo>
                  <a:lnTo>
                    <a:pt x="1630" y="435"/>
                  </a:lnTo>
                  <a:lnTo>
                    <a:pt x="1703" y="525"/>
                  </a:lnTo>
                  <a:lnTo>
                    <a:pt x="1177" y="580"/>
                  </a:lnTo>
                  <a:lnTo>
                    <a:pt x="996" y="652"/>
                  </a:lnTo>
                  <a:lnTo>
                    <a:pt x="580" y="561"/>
                  </a:lnTo>
                  <a:lnTo>
                    <a:pt x="272" y="488"/>
                  </a:lnTo>
                  <a:lnTo>
                    <a:pt x="0" y="362"/>
                  </a:lnTo>
                  <a:lnTo>
                    <a:pt x="145" y="290"/>
                  </a:lnTo>
                  <a:lnTo>
                    <a:pt x="434" y="217"/>
                  </a:lnTo>
                  <a:lnTo>
                    <a:pt x="562" y="217"/>
                  </a:lnTo>
                  <a:lnTo>
                    <a:pt x="617" y="145"/>
                  </a:lnTo>
                  <a:lnTo>
                    <a:pt x="580" y="90"/>
                  </a:lnTo>
                  <a:close/>
                </a:path>
              </a:pathLst>
            </a:custGeom>
            <a:solidFill>
              <a:srgbClr val="0000C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87" name="Freeform 103"/>
            <p:cNvSpPr>
              <a:spLocks/>
            </p:cNvSpPr>
            <p:nvPr/>
          </p:nvSpPr>
          <p:spPr bwMode="auto">
            <a:xfrm>
              <a:off x="3131" y="640"/>
              <a:ext cx="2185" cy="887"/>
            </a:xfrm>
            <a:custGeom>
              <a:avLst/>
              <a:gdLst>
                <a:gd name="T0" fmla="*/ 0 w 6557"/>
                <a:gd name="T1" fmla="*/ 97 h 2662"/>
                <a:gd name="T2" fmla="*/ 1 w 6557"/>
                <a:gd name="T3" fmla="*/ 91 h 2662"/>
                <a:gd name="T4" fmla="*/ 4 w 6557"/>
                <a:gd name="T5" fmla="*/ 83 h 2662"/>
                <a:gd name="T6" fmla="*/ 9 w 6557"/>
                <a:gd name="T7" fmla="*/ 79 h 2662"/>
                <a:gd name="T8" fmla="*/ 19 w 6557"/>
                <a:gd name="T9" fmla="*/ 72 h 2662"/>
                <a:gd name="T10" fmla="*/ 27 w 6557"/>
                <a:gd name="T11" fmla="*/ 67 h 2662"/>
                <a:gd name="T12" fmla="*/ 40 w 6557"/>
                <a:gd name="T13" fmla="*/ 65 h 2662"/>
                <a:gd name="T14" fmla="*/ 46 w 6557"/>
                <a:gd name="T15" fmla="*/ 68 h 2662"/>
                <a:gd name="T16" fmla="*/ 57 w 6557"/>
                <a:gd name="T17" fmla="*/ 68 h 2662"/>
                <a:gd name="T18" fmla="*/ 68 w 6557"/>
                <a:gd name="T19" fmla="*/ 65 h 2662"/>
                <a:gd name="T20" fmla="*/ 78 w 6557"/>
                <a:gd name="T21" fmla="*/ 59 h 2662"/>
                <a:gd name="T22" fmla="*/ 88 w 6557"/>
                <a:gd name="T23" fmla="*/ 55 h 2662"/>
                <a:gd name="T24" fmla="*/ 99 w 6557"/>
                <a:gd name="T25" fmla="*/ 54 h 2662"/>
                <a:gd name="T26" fmla="*/ 106 w 6557"/>
                <a:gd name="T27" fmla="*/ 56 h 2662"/>
                <a:gd name="T28" fmla="*/ 110 w 6557"/>
                <a:gd name="T29" fmla="*/ 60 h 2662"/>
                <a:gd name="T30" fmla="*/ 117 w 6557"/>
                <a:gd name="T31" fmla="*/ 60 h 2662"/>
                <a:gd name="T32" fmla="*/ 123 w 6557"/>
                <a:gd name="T33" fmla="*/ 55 h 2662"/>
                <a:gd name="T34" fmla="*/ 134 w 6557"/>
                <a:gd name="T35" fmla="*/ 49 h 2662"/>
                <a:gd name="T36" fmla="*/ 145 w 6557"/>
                <a:gd name="T37" fmla="*/ 45 h 2662"/>
                <a:gd name="T38" fmla="*/ 151 w 6557"/>
                <a:gd name="T39" fmla="*/ 44 h 2662"/>
                <a:gd name="T40" fmla="*/ 156 w 6557"/>
                <a:gd name="T41" fmla="*/ 38 h 2662"/>
                <a:gd name="T42" fmla="*/ 156 w 6557"/>
                <a:gd name="T43" fmla="*/ 33 h 2662"/>
                <a:gd name="T44" fmla="*/ 162 w 6557"/>
                <a:gd name="T45" fmla="*/ 25 h 2662"/>
                <a:gd name="T46" fmla="*/ 170 w 6557"/>
                <a:gd name="T47" fmla="*/ 22 h 2662"/>
                <a:gd name="T48" fmla="*/ 181 w 6557"/>
                <a:gd name="T49" fmla="*/ 17 h 2662"/>
                <a:gd name="T50" fmla="*/ 188 w 6557"/>
                <a:gd name="T51" fmla="*/ 16 h 2662"/>
                <a:gd name="T52" fmla="*/ 198 w 6557"/>
                <a:gd name="T53" fmla="*/ 12 h 2662"/>
                <a:gd name="T54" fmla="*/ 204 w 6557"/>
                <a:gd name="T55" fmla="*/ 10 h 2662"/>
                <a:gd name="T56" fmla="*/ 213 w 6557"/>
                <a:gd name="T57" fmla="*/ 8 h 2662"/>
                <a:gd name="T58" fmla="*/ 219 w 6557"/>
                <a:gd name="T59" fmla="*/ 7 h 2662"/>
                <a:gd name="T60" fmla="*/ 232 w 6557"/>
                <a:gd name="T61" fmla="*/ 4 h 2662"/>
                <a:gd name="T62" fmla="*/ 243 w 6557"/>
                <a:gd name="T63" fmla="*/ 0 h 26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557"/>
                <a:gd name="T97" fmla="*/ 0 h 2662"/>
                <a:gd name="T98" fmla="*/ 6557 w 6557"/>
                <a:gd name="T99" fmla="*/ 2662 h 26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557" h="2662">
                  <a:moveTo>
                    <a:pt x="4" y="2662"/>
                  </a:moveTo>
                  <a:lnTo>
                    <a:pt x="0" y="2631"/>
                  </a:lnTo>
                  <a:lnTo>
                    <a:pt x="0" y="2555"/>
                  </a:lnTo>
                  <a:lnTo>
                    <a:pt x="14" y="2449"/>
                  </a:lnTo>
                  <a:lnTo>
                    <a:pt x="58" y="2336"/>
                  </a:lnTo>
                  <a:lnTo>
                    <a:pt x="120" y="2238"/>
                  </a:lnTo>
                  <a:lnTo>
                    <a:pt x="174" y="2188"/>
                  </a:lnTo>
                  <a:lnTo>
                    <a:pt x="243" y="2147"/>
                  </a:lnTo>
                  <a:lnTo>
                    <a:pt x="348" y="2083"/>
                  </a:lnTo>
                  <a:lnTo>
                    <a:pt x="516" y="1955"/>
                  </a:lnTo>
                  <a:lnTo>
                    <a:pt x="621" y="1872"/>
                  </a:lnTo>
                  <a:lnTo>
                    <a:pt x="735" y="1817"/>
                  </a:lnTo>
                  <a:lnTo>
                    <a:pt x="927" y="1774"/>
                  </a:lnTo>
                  <a:lnTo>
                    <a:pt x="1069" y="1769"/>
                  </a:lnTo>
                  <a:lnTo>
                    <a:pt x="1159" y="1798"/>
                  </a:lnTo>
                  <a:lnTo>
                    <a:pt x="1250" y="1834"/>
                  </a:lnTo>
                  <a:lnTo>
                    <a:pt x="1398" y="1847"/>
                  </a:lnTo>
                  <a:lnTo>
                    <a:pt x="1534" y="1835"/>
                  </a:lnTo>
                  <a:lnTo>
                    <a:pt x="1651" y="1815"/>
                  </a:lnTo>
                  <a:lnTo>
                    <a:pt x="1843" y="1757"/>
                  </a:lnTo>
                  <a:lnTo>
                    <a:pt x="1991" y="1683"/>
                  </a:lnTo>
                  <a:lnTo>
                    <a:pt x="2117" y="1606"/>
                  </a:lnTo>
                  <a:lnTo>
                    <a:pt x="2240" y="1537"/>
                  </a:lnTo>
                  <a:lnTo>
                    <a:pt x="2380" y="1486"/>
                  </a:lnTo>
                  <a:lnTo>
                    <a:pt x="2557" y="1465"/>
                  </a:lnTo>
                  <a:lnTo>
                    <a:pt x="2666" y="1468"/>
                  </a:lnTo>
                  <a:lnTo>
                    <a:pt x="2792" y="1485"/>
                  </a:lnTo>
                  <a:lnTo>
                    <a:pt x="2875" y="1520"/>
                  </a:lnTo>
                  <a:lnTo>
                    <a:pt x="2923" y="1575"/>
                  </a:lnTo>
                  <a:lnTo>
                    <a:pt x="2968" y="1625"/>
                  </a:lnTo>
                  <a:lnTo>
                    <a:pt x="3046" y="1648"/>
                  </a:lnTo>
                  <a:lnTo>
                    <a:pt x="3167" y="1624"/>
                  </a:lnTo>
                  <a:lnTo>
                    <a:pt x="3241" y="1565"/>
                  </a:lnTo>
                  <a:lnTo>
                    <a:pt x="3314" y="1483"/>
                  </a:lnTo>
                  <a:lnTo>
                    <a:pt x="3444" y="1395"/>
                  </a:lnTo>
                  <a:lnTo>
                    <a:pt x="3619" y="1314"/>
                  </a:lnTo>
                  <a:lnTo>
                    <a:pt x="3806" y="1250"/>
                  </a:lnTo>
                  <a:lnTo>
                    <a:pt x="3920" y="1217"/>
                  </a:lnTo>
                  <a:lnTo>
                    <a:pt x="3999" y="1207"/>
                  </a:lnTo>
                  <a:lnTo>
                    <a:pt x="4067" y="1187"/>
                  </a:lnTo>
                  <a:lnTo>
                    <a:pt x="4150" y="1122"/>
                  </a:lnTo>
                  <a:lnTo>
                    <a:pt x="4205" y="1039"/>
                  </a:lnTo>
                  <a:lnTo>
                    <a:pt x="4215" y="964"/>
                  </a:lnTo>
                  <a:lnTo>
                    <a:pt x="4224" y="888"/>
                  </a:lnTo>
                  <a:lnTo>
                    <a:pt x="4276" y="796"/>
                  </a:lnTo>
                  <a:lnTo>
                    <a:pt x="4388" y="680"/>
                  </a:lnTo>
                  <a:lnTo>
                    <a:pt x="4477" y="625"/>
                  </a:lnTo>
                  <a:lnTo>
                    <a:pt x="4583" y="588"/>
                  </a:lnTo>
                  <a:lnTo>
                    <a:pt x="4747" y="525"/>
                  </a:lnTo>
                  <a:lnTo>
                    <a:pt x="4888" y="469"/>
                  </a:lnTo>
                  <a:lnTo>
                    <a:pt x="4977" y="444"/>
                  </a:lnTo>
                  <a:lnTo>
                    <a:pt x="5070" y="423"/>
                  </a:lnTo>
                  <a:lnTo>
                    <a:pt x="5218" y="380"/>
                  </a:lnTo>
                  <a:lnTo>
                    <a:pt x="5347" y="334"/>
                  </a:lnTo>
                  <a:lnTo>
                    <a:pt x="5424" y="303"/>
                  </a:lnTo>
                  <a:lnTo>
                    <a:pt x="5502" y="273"/>
                  </a:lnTo>
                  <a:lnTo>
                    <a:pt x="5635" y="236"/>
                  </a:lnTo>
                  <a:lnTo>
                    <a:pt x="5762" y="207"/>
                  </a:lnTo>
                  <a:lnTo>
                    <a:pt x="5841" y="197"/>
                  </a:lnTo>
                  <a:lnTo>
                    <a:pt x="5921" y="188"/>
                  </a:lnTo>
                  <a:lnTo>
                    <a:pt x="6050" y="163"/>
                  </a:lnTo>
                  <a:lnTo>
                    <a:pt x="6271" y="113"/>
                  </a:lnTo>
                  <a:lnTo>
                    <a:pt x="6485" y="36"/>
                  </a:lnTo>
                  <a:lnTo>
                    <a:pt x="6557" y="0"/>
                  </a:lnTo>
                </a:path>
              </a:pathLst>
            </a:custGeom>
            <a:noFill/>
            <a:ln w="44450">
              <a:solidFill>
                <a:srgbClr val="0000C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88" name="Freeform 104"/>
            <p:cNvSpPr>
              <a:spLocks/>
            </p:cNvSpPr>
            <p:nvPr/>
          </p:nvSpPr>
          <p:spPr bwMode="auto">
            <a:xfrm>
              <a:off x="2716" y="948"/>
              <a:ext cx="204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0 w 614"/>
                <a:gd name="T11" fmla="*/ 7 h 643"/>
                <a:gd name="T12" fmla="*/ 20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0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5"/>
                  </a:moveTo>
                  <a:lnTo>
                    <a:pt x="0" y="195"/>
                  </a:lnTo>
                  <a:lnTo>
                    <a:pt x="307" y="0"/>
                  </a:lnTo>
                  <a:lnTo>
                    <a:pt x="614" y="195"/>
                  </a:lnTo>
                  <a:lnTo>
                    <a:pt x="587" y="195"/>
                  </a:lnTo>
                  <a:lnTo>
                    <a:pt x="558" y="195"/>
                  </a:lnTo>
                  <a:lnTo>
                    <a:pt x="558" y="614"/>
                  </a:lnTo>
                  <a:lnTo>
                    <a:pt x="56" y="614"/>
                  </a:lnTo>
                  <a:lnTo>
                    <a:pt x="56" y="195"/>
                  </a:lnTo>
                  <a:lnTo>
                    <a:pt x="558" y="195"/>
                  </a:lnTo>
                  <a:lnTo>
                    <a:pt x="587" y="195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4"/>
                  </a:lnTo>
                  <a:lnTo>
                    <a:pt x="56" y="19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89" name="Rectangle 105"/>
            <p:cNvSpPr>
              <a:spLocks noChangeArrowheads="1"/>
            </p:cNvSpPr>
            <p:nvPr/>
          </p:nvSpPr>
          <p:spPr bwMode="auto">
            <a:xfrm>
              <a:off x="2735" y="1013"/>
              <a:ext cx="169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90" name="Rectangle 106"/>
            <p:cNvSpPr>
              <a:spLocks noChangeArrowheads="1"/>
            </p:cNvSpPr>
            <p:nvPr/>
          </p:nvSpPr>
          <p:spPr bwMode="auto">
            <a:xfrm>
              <a:off x="2762" y="1046"/>
              <a:ext cx="59" cy="105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91" name="Rectangle 107"/>
            <p:cNvSpPr>
              <a:spLocks noChangeArrowheads="1"/>
            </p:cNvSpPr>
            <p:nvPr/>
          </p:nvSpPr>
          <p:spPr bwMode="auto">
            <a:xfrm>
              <a:off x="2847" y="1043"/>
              <a:ext cx="41" cy="51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92" name="Freeform 108"/>
            <p:cNvSpPr>
              <a:spLocks/>
            </p:cNvSpPr>
            <p:nvPr/>
          </p:nvSpPr>
          <p:spPr bwMode="auto">
            <a:xfrm>
              <a:off x="2805" y="1095"/>
              <a:ext cx="8" cy="10"/>
            </a:xfrm>
            <a:custGeom>
              <a:avLst/>
              <a:gdLst>
                <a:gd name="T0" fmla="*/ 1 w 23"/>
                <a:gd name="T1" fmla="*/ 0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0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4"/>
                  </a:moveTo>
                  <a:lnTo>
                    <a:pt x="23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6"/>
                  </a:lnTo>
                  <a:lnTo>
                    <a:pt x="19" y="5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5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4" y="27"/>
                  </a:lnTo>
                  <a:lnTo>
                    <a:pt x="5" y="28"/>
                  </a:lnTo>
                  <a:lnTo>
                    <a:pt x="6" y="28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7"/>
                  </a:lnTo>
                  <a:lnTo>
                    <a:pt x="23" y="16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93" name="Line 109"/>
            <p:cNvSpPr>
              <a:spLocks noChangeShapeType="1"/>
            </p:cNvSpPr>
            <p:nvPr/>
          </p:nvSpPr>
          <p:spPr bwMode="auto">
            <a:xfrm>
              <a:off x="2867" y="1044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594" name="Line 110"/>
            <p:cNvSpPr>
              <a:spLocks noChangeShapeType="1"/>
            </p:cNvSpPr>
            <p:nvPr/>
          </p:nvSpPr>
          <p:spPr bwMode="auto">
            <a:xfrm>
              <a:off x="2847" y="1068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595" name="Freeform 111"/>
            <p:cNvSpPr>
              <a:spLocks/>
            </p:cNvSpPr>
            <p:nvPr/>
          </p:nvSpPr>
          <p:spPr bwMode="auto">
            <a:xfrm>
              <a:off x="3718" y="1314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96" name="Rectangle 112"/>
            <p:cNvSpPr>
              <a:spLocks noChangeArrowheads="1"/>
            </p:cNvSpPr>
            <p:nvPr/>
          </p:nvSpPr>
          <p:spPr bwMode="auto">
            <a:xfrm>
              <a:off x="3737" y="1379"/>
              <a:ext cx="170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97" name="Rectangle 113"/>
            <p:cNvSpPr>
              <a:spLocks noChangeArrowheads="1"/>
            </p:cNvSpPr>
            <p:nvPr/>
          </p:nvSpPr>
          <p:spPr bwMode="auto">
            <a:xfrm>
              <a:off x="3764" y="1412"/>
              <a:ext cx="60" cy="106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98" name="Rectangle 114"/>
            <p:cNvSpPr>
              <a:spLocks noChangeArrowheads="1"/>
            </p:cNvSpPr>
            <p:nvPr/>
          </p:nvSpPr>
          <p:spPr bwMode="auto">
            <a:xfrm>
              <a:off x="3850" y="1410"/>
              <a:ext cx="40" cy="50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599" name="Freeform 115"/>
            <p:cNvSpPr>
              <a:spLocks/>
            </p:cNvSpPr>
            <p:nvPr/>
          </p:nvSpPr>
          <p:spPr bwMode="auto">
            <a:xfrm>
              <a:off x="3808" y="1461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0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2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5" y="2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4"/>
                  </a:lnTo>
                  <a:lnTo>
                    <a:pt x="1" y="25"/>
                  </a:lnTo>
                  <a:lnTo>
                    <a:pt x="2" y="25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8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20" y="25"/>
                  </a:lnTo>
                  <a:lnTo>
                    <a:pt x="21" y="25"/>
                  </a:lnTo>
                  <a:lnTo>
                    <a:pt x="21" y="24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00" name="Line 116"/>
            <p:cNvSpPr>
              <a:spLocks noChangeShapeType="1"/>
            </p:cNvSpPr>
            <p:nvPr/>
          </p:nvSpPr>
          <p:spPr bwMode="auto">
            <a:xfrm>
              <a:off x="3869" y="1410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01" name="Line 117"/>
            <p:cNvSpPr>
              <a:spLocks noChangeShapeType="1"/>
            </p:cNvSpPr>
            <p:nvPr/>
          </p:nvSpPr>
          <p:spPr bwMode="auto">
            <a:xfrm>
              <a:off x="3850" y="1434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02" name="Freeform 118"/>
            <p:cNvSpPr>
              <a:spLocks/>
            </p:cNvSpPr>
            <p:nvPr/>
          </p:nvSpPr>
          <p:spPr bwMode="auto">
            <a:xfrm>
              <a:off x="3368" y="1314"/>
              <a:ext cx="205" cy="214"/>
            </a:xfrm>
            <a:custGeom>
              <a:avLst/>
              <a:gdLst>
                <a:gd name="T0" fmla="*/ 2 w 615"/>
                <a:gd name="T1" fmla="*/ 7 h 643"/>
                <a:gd name="T2" fmla="*/ 0 w 615"/>
                <a:gd name="T3" fmla="*/ 7 h 643"/>
                <a:gd name="T4" fmla="*/ 11 w 615"/>
                <a:gd name="T5" fmla="*/ 0 h 643"/>
                <a:gd name="T6" fmla="*/ 23 w 615"/>
                <a:gd name="T7" fmla="*/ 7 h 643"/>
                <a:gd name="T8" fmla="*/ 22 w 615"/>
                <a:gd name="T9" fmla="*/ 7 h 643"/>
                <a:gd name="T10" fmla="*/ 21 w 615"/>
                <a:gd name="T11" fmla="*/ 7 h 643"/>
                <a:gd name="T12" fmla="*/ 21 w 615"/>
                <a:gd name="T13" fmla="*/ 23 h 643"/>
                <a:gd name="T14" fmla="*/ 2 w 615"/>
                <a:gd name="T15" fmla="*/ 23 h 643"/>
                <a:gd name="T16" fmla="*/ 2 w 615"/>
                <a:gd name="T17" fmla="*/ 7 h 643"/>
                <a:gd name="T18" fmla="*/ 21 w 615"/>
                <a:gd name="T19" fmla="*/ 7 h 643"/>
                <a:gd name="T20" fmla="*/ 22 w 615"/>
                <a:gd name="T21" fmla="*/ 7 h 643"/>
                <a:gd name="T22" fmla="*/ 22 w 615"/>
                <a:gd name="T23" fmla="*/ 24 h 643"/>
                <a:gd name="T24" fmla="*/ 2 w 615"/>
                <a:gd name="T25" fmla="*/ 24 h 643"/>
                <a:gd name="T26" fmla="*/ 2 w 615"/>
                <a:gd name="T27" fmla="*/ 23 h 643"/>
                <a:gd name="T28" fmla="*/ 2 w 615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5"/>
                <a:gd name="T46" fmla="*/ 0 h 643"/>
                <a:gd name="T47" fmla="*/ 615 w 615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5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5" y="196"/>
                  </a:lnTo>
                  <a:lnTo>
                    <a:pt x="587" y="196"/>
                  </a:lnTo>
                  <a:lnTo>
                    <a:pt x="559" y="196"/>
                  </a:lnTo>
                  <a:lnTo>
                    <a:pt x="559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9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03" name="Rectangle 119"/>
            <p:cNvSpPr>
              <a:spLocks noChangeArrowheads="1"/>
            </p:cNvSpPr>
            <p:nvPr/>
          </p:nvSpPr>
          <p:spPr bwMode="auto">
            <a:xfrm>
              <a:off x="3387" y="1379"/>
              <a:ext cx="170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04" name="Rectangle 120"/>
            <p:cNvSpPr>
              <a:spLocks noChangeArrowheads="1"/>
            </p:cNvSpPr>
            <p:nvPr/>
          </p:nvSpPr>
          <p:spPr bwMode="auto">
            <a:xfrm>
              <a:off x="3414" y="1412"/>
              <a:ext cx="60" cy="106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05" name="Rectangle 121"/>
            <p:cNvSpPr>
              <a:spLocks noChangeArrowheads="1"/>
            </p:cNvSpPr>
            <p:nvPr/>
          </p:nvSpPr>
          <p:spPr bwMode="auto">
            <a:xfrm>
              <a:off x="3500" y="1410"/>
              <a:ext cx="40" cy="50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06" name="Freeform 122"/>
            <p:cNvSpPr>
              <a:spLocks/>
            </p:cNvSpPr>
            <p:nvPr/>
          </p:nvSpPr>
          <p:spPr bwMode="auto">
            <a:xfrm>
              <a:off x="3458" y="1461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0" y="6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3"/>
                  </a:lnTo>
                  <a:lnTo>
                    <a:pt x="16" y="2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2"/>
                  </a:lnTo>
                  <a:lnTo>
                    <a:pt x="5" y="2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4"/>
                  </a:lnTo>
                  <a:lnTo>
                    <a:pt x="1" y="25"/>
                  </a:lnTo>
                  <a:lnTo>
                    <a:pt x="2" y="25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7" y="29"/>
                  </a:lnTo>
                  <a:lnTo>
                    <a:pt x="8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9" y="27"/>
                  </a:lnTo>
                  <a:lnTo>
                    <a:pt x="19" y="26"/>
                  </a:lnTo>
                  <a:lnTo>
                    <a:pt x="20" y="25"/>
                  </a:lnTo>
                  <a:lnTo>
                    <a:pt x="21" y="25"/>
                  </a:lnTo>
                  <a:lnTo>
                    <a:pt x="21" y="24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07" name="Line 123"/>
            <p:cNvSpPr>
              <a:spLocks noChangeShapeType="1"/>
            </p:cNvSpPr>
            <p:nvPr/>
          </p:nvSpPr>
          <p:spPr bwMode="auto">
            <a:xfrm>
              <a:off x="3519" y="1410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08" name="Line 124"/>
            <p:cNvSpPr>
              <a:spLocks noChangeShapeType="1"/>
            </p:cNvSpPr>
            <p:nvPr/>
          </p:nvSpPr>
          <p:spPr bwMode="auto">
            <a:xfrm>
              <a:off x="3500" y="1434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09" name="Freeform 125"/>
            <p:cNvSpPr>
              <a:spLocks/>
            </p:cNvSpPr>
            <p:nvPr/>
          </p:nvSpPr>
          <p:spPr bwMode="auto">
            <a:xfrm>
              <a:off x="2795" y="1282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5"/>
                  </a:moveTo>
                  <a:lnTo>
                    <a:pt x="0" y="195"/>
                  </a:lnTo>
                  <a:lnTo>
                    <a:pt x="307" y="0"/>
                  </a:lnTo>
                  <a:lnTo>
                    <a:pt x="614" y="195"/>
                  </a:lnTo>
                  <a:lnTo>
                    <a:pt x="587" y="195"/>
                  </a:lnTo>
                  <a:lnTo>
                    <a:pt x="558" y="195"/>
                  </a:lnTo>
                  <a:lnTo>
                    <a:pt x="558" y="614"/>
                  </a:lnTo>
                  <a:lnTo>
                    <a:pt x="56" y="614"/>
                  </a:lnTo>
                  <a:lnTo>
                    <a:pt x="56" y="195"/>
                  </a:lnTo>
                  <a:lnTo>
                    <a:pt x="558" y="195"/>
                  </a:lnTo>
                  <a:lnTo>
                    <a:pt x="587" y="195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4"/>
                  </a:lnTo>
                  <a:lnTo>
                    <a:pt x="56" y="19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10" name="Rectangle 126"/>
            <p:cNvSpPr>
              <a:spLocks noChangeArrowheads="1"/>
            </p:cNvSpPr>
            <p:nvPr/>
          </p:nvSpPr>
          <p:spPr bwMode="auto">
            <a:xfrm>
              <a:off x="2814" y="1347"/>
              <a:ext cx="169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11" name="Rectangle 127"/>
            <p:cNvSpPr>
              <a:spLocks noChangeArrowheads="1"/>
            </p:cNvSpPr>
            <p:nvPr/>
          </p:nvSpPr>
          <p:spPr bwMode="auto">
            <a:xfrm>
              <a:off x="2841" y="1380"/>
              <a:ext cx="59" cy="106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12" name="Rectangle 128"/>
            <p:cNvSpPr>
              <a:spLocks noChangeArrowheads="1"/>
            </p:cNvSpPr>
            <p:nvPr/>
          </p:nvSpPr>
          <p:spPr bwMode="auto">
            <a:xfrm>
              <a:off x="2926" y="1378"/>
              <a:ext cx="41" cy="50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13" name="Freeform 129"/>
            <p:cNvSpPr>
              <a:spLocks/>
            </p:cNvSpPr>
            <p:nvPr/>
          </p:nvSpPr>
          <p:spPr bwMode="auto">
            <a:xfrm>
              <a:off x="2885" y="1429"/>
              <a:ext cx="7" cy="10"/>
            </a:xfrm>
            <a:custGeom>
              <a:avLst/>
              <a:gdLst>
                <a:gd name="T0" fmla="*/ 1 w 23"/>
                <a:gd name="T1" fmla="*/ 0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0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0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0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4"/>
                  </a:moveTo>
                  <a:lnTo>
                    <a:pt x="23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5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5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4" y="27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7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14" name="Line 130"/>
            <p:cNvSpPr>
              <a:spLocks noChangeShapeType="1"/>
            </p:cNvSpPr>
            <p:nvPr/>
          </p:nvSpPr>
          <p:spPr bwMode="auto">
            <a:xfrm>
              <a:off x="2946" y="1378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15" name="Line 131"/>
            <p:cNvSpPr>
              <a:spLocks noChangeShapeType="1"/>
            </p:cNvSpPr>
            <p:nvPr/>
          </p:nvSpPr>
          <p:spPr bwMode="auto">
            <a:xfrm>
              <a:off x="2926" y="1402"/>
              <a:ext cx="40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16" name="Freeform 132"/>
            <p:cNvSpPr>
              <a:spLocks/>
            </p:cNvSpPr>
            <p:nvPr/>
          </p:nvSpPr>
          <p:spPr bwMode="auto">
            <a:xfrm>
              <a:off x="2365" y="1950"/>
              <a:ext cx="205" cy="215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5"/>
                  </a:moveTo>
                  <a:lnTo>
                    <a:pt x="0" y="195"/>
                  </a:lnTo>
                  <a:lnTo>
                    <a:pt x="307" y="0"/>
                  </a:lnTo>
                  <a:lnTo>
                    <a:pt x="614" y="195"/>
                  </a:lnTo>
                  <a:lnTo>
                    <a:pt x="587" y="195"/>
                  </a:lnTo>
                  <a:lnTo>
                    <a:pt x="558" y="195"/>
                  </a:lnTo>
                  <a:lnTo>
                    <a:pt x="558" y="614"/>
                  </a:lnTo>
                  <a:lnTo>
                    <a:pt x="56" y="614"/>
                  </a:lnTo>
                  <a:lnTo>
                    <a:pt x="56" y="195"/>
                  </a:lnTo>
                  <a:lnTo>
                    <a:pt x="558" y="195"/>
                  </a:lnTo>
                  <a:lnTo>
                    <a:pt x="587" y="195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4"/>
                  </a:lnTo>
                  <a:lnTo>
                    <a:pt x="56" y="19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17" name="Rectangle 133"/>
            <p:cNvSpPr>
              <a:spLocks noChangeArrowheads="1"/>
            </p:cNvSpPr>
            <p:nvPr/>
          </p:nvSpPr>
          <p:spPr bwMode="auto">
            <a:xfrm>
              <a:off x="2384" y="2015"/>
              <a:ext cx="170" cy="140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18" name="Rectangle 134"/>
            <p:cNvSpPr>
              <a:spLocks noChangeArrowheads="1"/>
            </p:cNvSpPr>
            <p:nvPr/>
          </p:nvSpPr>
          <p:spPr bwMode="auto">
            <a:xfrm>
              <a:off x="2411" y="2049"/>
              <a:ext cx="60" cy="105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19" name="Rectangle 135"/>
            <p:cNvSpPr>
              <a:spLocks noChangeArrowheads="1"/>
            </p:cNvSpPr>
            <p:nvPr/>
          </p:nvSpPr>
          <p:spPr bwMode="auto">
            <a:xfrm>
              <a:off x="2497" y="2046"/>
              <a:ext cx="40" cy="51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20" name="Freeform 136"/>
            <p:cNvSpPr>
              <a:spLocks/>
            </p:cNvSpPr>
            <p:nvPr/>
          </p:nvSpPr>
          <p:spPr bwMode="auto">
            <a:xfrm>
              <a:off x="2455" y="2097"/>
              <a:ext cx="8" cy="10"/>
            </a:xfrm>
            <a:custGeom>
              <a:avLst/>
              <a:gdLst>
                <a:gd name="T0" fmla="*/ 1 w 23"/>
                <a:gd name="T1" fmla="*/ 0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0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4"/>
                  </a:moveTo>
                  <a:lnTo>
                    <a:pt x="23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4" y="27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7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21" name="Line 137"/>
            <p:cNvSpPr>
              <a:spLocks noChangeShapeType="1"/>
            </p:cNvSpPr>
            <p:nvPr/>
          </p:nvSpPr>
          <p:spPr bwMode="auto">
            <a:xfrm>
              <a:off x="2516" y="2046"/>
              <a:ext cx="1" cy="5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22" name="Line 138"/>
            <p:cNvSpPr>
              <a:spLocks noChangeShapeType="1"/>
            </p:cNvSpPr>
            <p:nvPr/>
          </p:nvSpPr>
          <p:spPr bwMode="auto">
            <a:xfrm>
              <a:off x="2497" y="2070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23" name="Freeform 139"/>
            <p:cNvSpPr>
              <a:spLocks/>
            </p:cNvSpPr>
            <p:nvPr/>
          </p:nvSpPr>
          <p:spPr bwMode="auto">
            <a:xfrm>
              <a:off x="2604" y="1720"/>
              <a:ext cx="205" cy="214"/>
            </a:xfrm>
            <a:custGeom>
              <a:avLst/>
              <a:gdLst>
                <a:gd name="T0" fmla="*/ 2 w 615"/>
                <a:gd name="T1" fmla="*/ 7 h 644"/>
                <a:gd name="T2" fmla="*/ 0 w 615"/>
                <a:gd name="T3" fmla="*/ 7 h 644"/>
                <a:gd name="T4" fmla="*/ 11 w 615"/>
                <a:gd name="T5" fmla="*/ 0 h 644"/>
                <a:gd name="T6" fmla="*/ 23 w 615"/>
                <a:gd name="T7" fmla="*/ 7 h 644"/>
                <a:gd name="T8" fmla="*/ 22 w 615"/>
                <a:gd name="T9" fmla="*/ 7 h 644"/>
                <a:gd name="T10" fmla="*/ 21 w 615"/>
                <a:gd name="T11" fmla="*/ 7 h 644"/>
                <a:gd name="T12" fmla="*/ 21 w 615"/>
                <a:gd name="T13" fmla="*/ 23 h 644"/>
                <a:gd name="T14" fmla="*/ 2 w 615"/>
                <a:gd name="T15" fmla="*/ 23 h 644"/>
                <a:gd name="T16" fmla="*/ 2 w 615"/>
                <a:gd name="T17" fmla="*/ 7 h 644"/>
                <a:gd name="T18" fmla="*/ 21 w 615"/>
                <a:gd name="T19" fmla="*/ 7 h 644"/>
                <a:gd name="T20" fmla="*/ 22 w 615"/>
                <a:gd name="T21" fmla="*/ 7 h 644"/>
                <a:gd name="T22" fmla="*/ 22 w 615"/>
                <a:gd name="T23" fmla="*/ 24 h 644"/>
                <a:gd name="T24" fmla="*/ 2 w 615"/>
                <a:gd name="T25" fmla="*/ 24 h 644"/>
                <a:gd name="T26" fmla="*/ 2 w 615"/>
                <a:gd name="T27" fmla="*/ 23 h 644"/>
                <a:gd name="T28" fmla="*/ 2 w 615"/>
                <a:gd name="T29" fmla="*/ 7 h 6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5"/>
                <a:gd name="T46" fmla="*/ 0 h 644"/>
                <a:gd name="T47" fmla="*/ 615 w 615"/>
                <a:gd name="T48" fmla="*/ 644 h 64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5" h="644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5" y="196"/>
                  </a:lnTo>
                  <a:lnTo>
                    <a:pt x="587" y="196"/>
                  </a:lnTo>
                  <a:lnTo>
                    <a:pt x="559" y="196"/>
                  </a:lnTo>
                  <a:lnTo>
                    <a:pt x="559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9" y="196"/>
                  </a:lnTo>
                  <a:lnTo>
                    <a:pt x="587" y="196"/>
                  </a:lnTo>
                  <a:lnTo>
                    <a:pt x="587" y="644"/>
                  </a:lnTo>
                  <a:lnTo>
                    <a:pt x="56" y="644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24" name="Rectangle 140"/>
            <p:cNvSpPr>
              <a:spLocks noChangeArrowheads="1"/>
            </p:cNvSpPr>
            <p:nvPr/>
          </p:nvSpPr>
          <p:spPr bwMode="auto">
            <a:xfrm>
              <a:off x="2623" y="1785"/>
              <a:ext cx="169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25" name="Rectangle 141"/>
            <p:cNvSpPr>
              <a:spLocks noChangeArrowheads="1"/>
            </p:cNvSpPr>
            <p:nvPr/>
          </p:nvSpPr>
          <p:spPr bwMode="auto">
            <a:xfrm>
              <a:off x="2650" y="1818"/>
              <a:ext cx="59" cy="106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26" name="Rectangle 142"/>
            <p:cNvSpPr>
              <a:spLocks noChangeArrowheads="1"/>
            </p:cNvSpPr>
            <p:nvPr/>
          </p:nvSpPr>
          <p:spPr bwMode="auto">
            <a:xfrm>
              <a:off x="2735" y="1816"/>
              <a:ext cx="41" cy="50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27" name="Freeform 143"/>
            <p:cNvSpPr>
              <a:spLocks/>
            </p:cNvSpPr>
            <p:nvPr/>
          </p:nvSpPr>
          <p:spPr bwMode="auto">
            <a:xfrm>
              <a:off x="2694" y="1867"/>
              <a:ext cx="7" cy="10"/>
            </a:xfrm>
            <a:custGeom>
              <a:avLst/>
              <a:gdLst>
                <a:gd name="T0" fmla="*/ 1 w 23"/>
                <a:gd name="T1" fmla="*/ 0 h 29"/>
                <a:gd name="T2" fmla="*/ 1 w 23"/>
                <a:gd name="T3" fmla="*/ 0 h 29"/>
                <a:gd name="T4" fmla="*/ 1 w 23"/>
                <a:gd name="T5" fmla="*/ 0 h 29"/>
                <a:gd name="T6" fmla="*/ 1 w 23"/>
                <a:gd name="T7" fmla="*/ 0 h 29"/>
                <a:gd name="T8" fmla="*/ 1 w 23"/>
                <a:gd name="T9" fmla="*/ 0 h 29"/>
                <a:gd name="T10" fmla="*/ 1 w 23"/>
                <a:gd name="T11" fmla="*/ 0 h 29"/>
                <a:gd name="T12" fmla="*/ 1 w 23"/>
                <a:gd name="T13" fmla="*/ 0 h 29"/>
                <a:gd name="T14" fmla="*/ 0 w 23"/>
                <a:gd name="T15" fmla="*/ 0 h 29"/>
                <a:gd name="T16" fmla="*/ 0 w 23"/>
                <a:gd name="T17" fmla="*/ 0 h 29"/>
                <a:gd name="T18" fmla="*/ 0 w 23"/>
                <a:gd name="T19" fmla="*/ 0 h 29"/>
                <a:gd name="T20" fmla="*/ 0 w 23"/>
                <a:gd name="T21" fmla="*/ 0 h 29"/>
                <a:gd name="T22" fmla="*/ 0 w 23"/>
                <a:gd name="T23" fmla="*/ 0 h 29"/>
                <a:gd name="T24" fmla="*/ 0 w 23"/>
                <a:gd name="T25" fmla="*/ 0 h 29"/>
                <a:gd name="T26" fmla="*/ 0 w 23"/>
                <a:gd name="T27" fmla="*/ 0 h 29"/>
                <a:gd name="T28" fmla="*/ 0 w 23"/>
                <a:gd name="T29" fmla="*/ 0 h 29"/>
                <a:gd name="T30" fmla="*/ 0 w 23"/>
                <a:gd name="T31" fmla="*/ 0 h 29"/>
                <a:gd name="T32" fmla="*/ 0 w 23"/>
                <a:gd name="T33" fmla="*/ 0 h 29"/>
                <a:gd name="T34" fmla="*/ 0 w 23"/>
                <a:gd name="T35" fmla="*/ 0 h 29"/>
                <a:gd name="T36" fmla="*/ 0 w 23"/>
                <a:gd name="T37" fmla="*/ 1 h 29"/>
                <a:gd name="T38" fmla="*/ 0 w 23"/>
                <a:gd name="T39" fmla="*/ 1 h 29"/>
                <a:gd name="T40" fmla="*/ 0 w 23"/>
                <a:gd name="T41" fmla="*/ 1 h 29"/>
                <a:gd name="T42" fmla="*/ 0 w 23"/>
                <a:gd name="T43" fmla="*/ 1 h 29"/>
                <a:gd name="T44" fmla="*/ 0 w 23"/>
                <a:gd name="T45" fmla="*/ 1 h 29"/>
                <a:gd name="T46" fmla="*/ 0 w 23"/>
                <a:gd name="T47" fmla="*/ 1 h 29"/>
                <a:gd name="T48" fmla="*/ 0 w 23"/>
                <a:gd name="T49" fmla="*/ 1 h 29"/>
                <a:gd name="T50" fmla="*/ 0 w 23"/>
                <a:gd name="T51" fmla="*/ 1 h 29"/>
                <a:gd name="T52" fmla="*/ 0 w 23"/>
                <a:gd name="T53" fmla="*/ 1 h 29"/>
                <a:gd name="T54" fmla="*/ 0 w 23"/>
                <a:gd name="T55" fmla="*/ 1 h 29"/>
                <a:gd name="T56" fmla="*/ 0 w 23"/>
                <a:gd name="T57" fmla="*/ 1 h 29"/>
                <a:gd name="T58" fmla="*/ 1 w 23"/>
                <a:gd name="T59" fmla="*/ 1 h 29"/>
                <a:gd name="T60" fmla="*/ 1 w 23"/>
                <a:gd name="T61" fmla="*/ 1 h 29"/>
                <a:gd name="T62" fmla="*/ 1 w 23"/>
                <a:gd name="T63" fmla="*/ 1 h 29"/>
                <a:gd name="T64" fmla="*/ 1 w 23"/>
                <a:gd name="T65" fmla="*/ 1 h 29"/>
                <a:gd name="T66" fmla="*/ 1 w 23"/>
                <a:gd name="T67" fmla="*/ 1 h 29"/>
                <a:gd name="T68" fmla="*/ 1 w 23"/>
                <a:gd name="T69" fmla="*/ 1 h 29"/>
                <a:gd name="T70" fmla="*/ 1 w 23"/>
                <a:gd name="T71" fmla="*/ 1 h 2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29"/>
                <a:gd name="T110" fmla="*/ 23 w 23"/>
                <a:gd name="T111" fmla="*/ 29 h 2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29">
                  <a:moveTo>
                    <a:pt x="23" y="14"/>
                  </a:moveTo>
                  <a:lnTo>
                    <a:pt x="23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18" y="2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5"/>
                  </a:lnTo>
                  <a:lnTo>
                    <a:pt x="1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28"/>
                  </a:lnTo>
                  <a:lnTo>
                    <a:pt x="8" y="29"/>
                  </a:lnTo>
                  <a:lnTo>
                    <a:pt x="9" y="29"/>
                  </a:lnTo>
                  <a:lnTo>
                    <a:pt x="10" y="29"/>
                  </a:lnTo>
                  <a:lnTo>
                    <a:pt x="11" y="29"/>
                  </a:lnTo>
                  <a:lnTo>
                    <a:pt x="12" y="29"/>
                  </a:lnTo>
                  <a:lnTo>
                    <a:pt x="13" y="29"/>
                  </a:lnTo>
                  <a:lnTo>
                    <a:pt x="14" y="29"/>
                  </a:lnTo>
                  <a:lnTo>
                    <a:pt x="15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20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6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28" name="Line 144"/>
            <p:cNvSpPr>
              <a:spLocks noChangeShapeType="1"/>
            </p:cNvSpPr>
            <p:nvPr/>
          </p:nvSpPr>
          <p:spPr bwMode="auto">
            <a:xfrm>
              <a:off x="2755" y="1816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29" name="Line 145"/>
            <p:cNvSpPr>
              <a:spLocks noChangeShapeType="1"/>
            </p:cNvSpPr>
            <p:nvPr/>
          </p:nvSpPr>
          <p:spPr bwMode="auto">
            <a:xfrm>
              <a:off x="2735" y="1840"/>
              <a:ext cx="40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30" name="Freeform 146"/>
            <p:cNvSpPr>
              <a:spLocks/>
            </p:cNvSpPr>
            <p:nvPr/>
          </p:nvSpPr>
          <p:spPr bwMode="auto">
            <a:xfrm>
              <a:off x="2103" y="1807"/>
              <a:ext cx="205" cy="215"/>
            </a:xfrm>
            <a:custGeom>
              <a:avLst/>
              <a:gdLst>
                <a:gd name="T0" fmla="*/ 2 w 615"/>
                <a:gd name="T1" fmla="*/ 7 h 643"/>
                <a:gd name="T2" fmla="*/ 0 w 615"/>
                <a:gd name="T3" fmla="*/ 7 h 643"/>
                <a:gd name="T4" fmla="*/ 11 w 615"/>
                <a:gd name="T5" fmla="*/ 0 h 643"/>
                <a:gd name="T6" fmla="*/ 23 w 615"/>
                <a:gd name="T7" fmla="*/ 7 h 643"/>
                <a:gd name="T8" fmla="*/ 22 w 615"/>
                <a:gd name="T9" fmla="*/ 7 h 643"/>
                <a:gd name="T10" fmla="*/ 21 w 615"/>
                <a:gd name="T11" fmla="*/ 7 h 643"/>
                <a:gd name="T12" fmla="*/ 21 w 615"/>
                <a:gd name="T13" fmla="*/ 23 h 643"/>
                <a:gd name="T14" fmla="*/ 2 w 615"/>
                <a:gd name="T15" fmla="*/ 23 h 643"/>
                <a:gd name="T16" fmla="*/ 2 w 615"/>
                <a:gd name="T17" fmla="*/ 7 h 643"/>
                <a:gd name="T18" fmla="*/ 21 w 615"/>
                <a:gd name="T19" fmla="*/ 7 h 643"/>
                <a:gd name="T20" fmla="*/ 22 w 615"/>
                <a:gd name="T21" fmla="*/ 7 h 643"/>
                <a:gd name="T22" fmla="*/ 22 w 615"/>
                <a:gd name="T23" fmla="*/ 24 h 643"/>
                <a:gd name="T24" fmla="*/ 2 w 615"/>
                <a:gd name="T25" fmla="*/ 24 h 643"/>
                <a:gd name="T26" fmla="*/ 2 w 615"/>
                <a:gd name="T27" fmla="*/ 23 h 643"/>
                <a:gd name="T28" fmla="*/ 2 w 615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5"/>
                <a:gd name="T46" fmla="*/ 0 h 643"/>
                <a:gd name="T47" fmla="*/ 615 w 615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5" h="643">
                  <a:moveTo>
                    <a:pt x="56" y="195"/>
                  </a:moveTo>
                  <a:lnTo>
                    <a:pt x="0" y="195"/>
                  </a:lnTo>
                  <a:lnTo>
                    <a:pt x="307" y="0"/>
                  </a:lnTo>
                  <a:lnTo>
                    <a:pt x="615" y="195"/>
                  </a:lnTo>
                  <a:lnTo>
                    <a:pt x="587" y="195"/>
                  </a:lnTo>
                  <a:lnTo>
                    <a:pt x="559" y="195"/>
                  </a:lnTo>
                  <a:lnTo>
                    <a:pt x="559" y="614"/>
                  </a:lnTo>
                  <a:lnTo>
                    <a:pt x="56" y="614"/>
                  </a:lnTo>
                  <a:lnTo>
                    <a:pt x="56" y="195"/>
                  </a:lnTo>
                  <a:lnTo>
                    <a:pt x="559" y="195"/>
                  </a:lnTo>
                  <a:lnTo>
                    <a:pt x="587" y="195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4"/>
                  </a:lnTo>
                  <a:lnTo>
                    <a:pt x="56" y="19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31" name="Rectangle 147"/>
            <p:cNvSpPr>
              <a:spLocks noChangeArrowheads="1"/>
            </p:cNvSpPr>
            <p:nvPr/>
          </p:nvSpPr>
          <p:spPr bwMode="auto">
            <a:xfrm>
              <a:off x="2122" y="1872"/>
              <a:ext cx="169" cy="140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32" name="Rectangle 148"/>
            <p:cNvSpPr>
              <a:spLocks noChangeArrowheads="1"/>
            </p:cNvSpPr>
            <p:nvPr/>
          </p:nvSpPr>
          <p:spPr bwMode="auto">
            <a:xfrm>
              <a:off x="2149" y="1906"/>
              <a:ext cx="59" cy="105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33" name="Rectangle 149"/>
            <p:cNvSpPr>
              <a:spLocks noChangeArrowheads="1"/>
            </p:cNvSpPr>
            <p:nvPr/>
          </p:nvSpPr>
          <p:spPr bwMode="auto">
            <a:xfrm>
              <a:off x="2234" y="1903"/>
              <a:ext cx="41" cy="51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34" name="Freeform 150"/>
            <p:cNvSpPr>
              <a:spLocks/>
            </p:cNvSpPr>
            <p:nvPr/>
          </p:nvSpPr>
          <p:spPr bwMode="auto">
            <a:xfrm>
              <a:off x="2193" y="1954"/>
              <a:ext cx="7" cy="10"/>
            </a:xfrm>
            <a:custGeom>
              <a:avLst/>
              <a:gdLst>
                <a:gd name="T0" fmla="*/ 1 w 23"/>
                <a:gd name="T1" fmla="*/ 0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0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0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0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4"/>
                  </a:moveTo>
                  <a:lnTo>
                    <a:pt x="23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18" y="2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5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4" y="27"/>
                  </a:lnTo>
                  <a:lnTo>
                    <a:pt x="6" y="28"/>
                  </a:lnTo>
                  <a:lnTo>
                    <a:pt x="7" y="28"/>
                  </a:lnTo>
                  <a:lnTo>
                    <a:pt x="8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20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7"/>
                  </a:lnTo>
                  <a:lnTo>
                    <a:pt x="23" y="16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35" name="Line 151"/>
            <p:cNvSpPr>
              <a:spLocks noChangeShapeType="1"/>
            </p:cNvSpPr>
            <p:nvPr/>
          </p:nvSpPr>
          <p:spPr bwMode="auto">
            <a:xfrm>
              <a:off x="2254" y="1903"/>
              <a:ext cx="1" cy="5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36" name="Line 152"/>
            <p:cNvSpPr>
              <a:spLocks noChangeShapeType="1"/>
            </p:cNvSpPr>
            <p:nvPr/>
          </p:nvSpPr>
          <p:spPr bwMode="auto">
            <a:xfrm>
              <a:off x="2234" y="1927"/>
              <a:ext cx="40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37" name="Freeform 153"/>
            <p:cNvSpPr>
              <a:spLocks/>
            </p:cNvSpPr>
            <p:nvPr/>
          </p:nvSpPr>
          <p:spPr bwMode="auto">
            <a:xfrm>
              <a:off x="2341" y="1608"/>
              <a:ext cx="205" cy="215"/>
            </a:xfrm>
            <a:custGeom>
              <a:avLst/>
              <a:gdLst>
                <a:gd name="T0" fmla="*/ 2 w 615"/>
                <a:gd name="T1" fmla="*/ 7 h 643"/>
                <a:gd name="T2" fmla="*/ 0 w 615"/>
                <a:gd name="T3" fmla="*/ 7 h 643"/>
                <a:gd name="T4" fmla="*/ 11 w 615"/>
                <a:gd name="T5" fmla="*/ 0 h 643"/>
                <a:gd name="T6" fmla="*/ 23 w 615"/>
                <a:gd name="T7" fmla="*/ 7 h 643"/>
                <a:gd name="T8" fmla="*/ 22 w 615"/>
                <a:gd name="T9" fmla="*/ 7 h 643"/>
                <a:gd name="T10" fmla="*/ 21 w 615"/>
                <a:gd name="T11" fmla="*/ 7 h 643"/>
                <a:gd name="T12" fmla="*/ 21 w 615"/>
                <a:gd name="T13" fmla="*/ 23 h 643"/>
                <a:gd name="T14" fmla="*/ 2 w 615"/>
                <a:gd name="T15" fmla="*/ 23 h 643"/>
                <a:gd name="T16" fmla="*/ 2 w 615"/>
                <a:gd name="T17" fmla="*/ 7 h 643"/>
                <a:gd name="T18" fmla="*/ 21 w 615"/>
                <a:gd name="T19" fmla="*/ 7 h 643"/>
                <a:gd name="T20" fmla="*/ 22 w 615"/>
                <a:gd name="T21" fmla="*/ 7 h 643"/>
                <a:gd name="T22" fmla="*/ 22 w 615"/>
                <a:gd name="T23" fmla="*/ 24 h 643"/>
                <a:gd name="T24" fmla="*/ 2 w 615"/>
                <a:gd name="T25" fmla="*/ 24 h 643"/>
                <a:gd name="T26" fmla="*/ 2 w 615"/>
                <a:gd name="T27" fmla="*/ 23 h 643"/>
                <a:gd name="T28" fmla="*/ 2 w 615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5"/>
                <a:gd name="T46" fmla="*/ 0 h 643"/>
                <a:gd name="T47" fmla="*/ 615 w 615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5" h="643">
                  <a:moveTo>
                    <a:pt x="56" y="195"/>
                  </a:moveTo>
                  <a:lnTo>
                    <a:pt x="0" y="195"/>
                  </a:lnTo>
                  <a:lnTo>
                    <a:pt x="308" y="0"/>
                  </a:lnTo>
                  <a:lnTo>
                    <a:pt x="615" y="195"/>
                  </a:lnTo>
                  <a:lnTo>
                    <a:pt x="587" y="195"/>
                  </a:lnTo>
                  <a:lnTo>
                    <a:pt x="559" y="195"/>
                  </a:lnTo>
                  <a:lnTo>
                    <a:pt x="559" y="614"/>
                  </a:lnTo>
                  <a:lnTo>
                    <a:pt x="56" y="614"/>
                  </a:lnTo>
                  <a:lnTo>
                    <a:pt x="56" y="195"/>
                  </a:lnTo>
                  <a:lnTo>
                    <a:pt x="559" y="195"/>
                  </a:lnTo>
                  <a:lnTo>
                    <a:pt x="587" y="195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4"/>
                  </a:lnTo>
                  <a:lnTo>
                    <a:pt x="56" y="19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38" name="Rectangle 154"/>
            <p:cNvSpPr>
              <a:spLocks noChangeArrowheads="1"/>
            </p:cNvSpPr>
            <p:nvPr/>
          </p:nvSpPr>
          <p:spPr bwMode="auto">
            <a:xfrm>
              <a:off x="2360" y="1673"/>
              <a:ext cx="169" cy="140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39" name="Rectangle 155"/>
            <p:cNvSpPr>
              <a:spLocks noChangeArrowheads="1"/>
            </p:cNvSpPr>
            <p:nvPr/>
          </p:nvSpPr>
          <p:spPr bwMode="auto">
            <a:xfrm>
              <a:off x="2387" y="1707"/>
              <a:ext cx="59" cy="105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40" name="Rectangle 156"/>
            <p:cNvSpPr>
              <a:spLocks noChangeArrowheads="1"/>
            </p:cNvSpPr>
            <p:nvPr/>
          </p:nvSpPr>
          <p:spPr bwMode="auto">
            <a:xfrm>
              <a:off x="2472" y="1704"/>
              <a:ext cx="41" cy="51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41" name="Freeform 157"/>
            <p:cNvSpPr>
              <a:spLocks/>
            </p:cNvSpPr>
            <p:nvPr/>
          </p:nvSpPr>
          <p:spPr bwMode="auto">
            <a:xfrm>
              <a:off x="2431" y="1755"/>
              <a:ext cx="7" cy="10"/>
            </a:xfrm>
            <a:custGeom>
              <a:avLst/>
              <a:gdLst>
                <a:gd name="T0" fmla="*/ 1 w 23"/>
                <a:gd name="T1" fmla="*/ 0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0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4"/>
                  </a:moveTo>
                  <a:lnTo>
                    <a:pt x="23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6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18" y="2"/>
                  </a:lnTo>
                  <a:lnTo>
                    <a:pt x="17" y="1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5" y="2"/>
                  </a:lnTo>
                  <a:lnTo>
                    <a:pt x="4" y="3"/>
                  </a:lnTo>
                  <a:lnTo>
                    <a:pt x="4" y="4"/>
                  </a:lnTo>
                  <a:lnTo>
                    <a:pt x="2" y="5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4" y="25"/>
                  </a:lnTo>
                  <a:lnTo>
                    <a:pt x="4" y="26"/>
                  </a:lnTo>
                  <a:lnTo>
                    <a:pt x="5" y="27"/>
                  </a:lnTo>
                  <a:lnTo>
                    <a:pt x="6" y="28"/>
                  </a:lnTo>
                  <a:lnTo>
                    <a:pt x="7" y="28"/>
                  </a:lnTo>
                  <a:lnTo>
                    <a:pt x="8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6" y="30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20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7"/>
                  </a:lnTo>
                  <a:lnTo>
                    <a:pt x="23" y="16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42" name="Line 158"/>
            <p:cNvSpPr>
              <a:spLocks noChangeShapeType="1"/>
            </p:cNvSpPr>
            <p:nvPr/>
          </p:nvSpPr>
          <p:spPr bwMode="auto">
            <a:xfrm>
              <a:off x="2492" y="1704"/>
              <a:ext cx="1" cy="5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43" name="Line 159"/>
            <p:cNvSpPr>
              <a:spLocks noChangeShapeType="1"/>
            </p:cNvSpPr>
            <p:nvPr/>
          </p:nvSpPr>
          <p:spPr bwMode="auto">
            <a:xfrm>
              <a:off x="2472" y="1728"/>
              <a:ext cx="40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44" name="Freeform 160"/>
            <p:cNvSpPr>
              <a:spLocks/>
            </p:cNvSpPr>
            <p:nvPr/>
          </p:nvSpPr>
          <p:spPr bwMode="auto">
            <a:xfrm>
              <a:off x="1943" y="1553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5"/>
                  </a:moveTo>
                  <a:lnTo>
                    <a:pt x="0" y="195"/>
                  </a:lnTo>
                  <a:lnTo>
                    <a:pt x="307" y="0"/>
                  </a:lnTo>
                  <a:lnTo>
                    <a:pt x="614" y="195"/>
                  </a:lnTo>
                  <a:lnTo>
                    <a:pt x="587" y="195"/>
                  </a:lnTo>
                  <a:lnTo>
                    <a:pt x="558" y="195"/>
                  </a:lnTo>
                  <a:lnTo>
                    <a:pt x="558" y="614"/>
                  </a:lnTo>
                  <a:lnTo>
                    <a:pt x="56" y="614"/>
                  </a:lnTo>
                  <a:lnTo>
                    <a:pt x="56" y="195"/>
                  </a:lnTo>
                  <a:lnTo>
                    <a:pt x="558" y="195"/>
                  </a:lnTo>
                  <a:lnTo>
                    <a:pt x="587" y="195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4"/>
                  </a:lnTo>
                  <a:lnTo>
                    <a:pt x="56" y="19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45" name="Rectangle 161"/>
            <p:cNvSpPr>
              <a:spLocks noChangeArrowheads="1"/>
            </p:cNvSpPr>
            <p:nvPr/>
          </p:nvSpPr>
          <p:spPr bwMode="auto">
            <a:xfrm>
              <a:off x="1962" y="1618"/>
              <a:ext cx="170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46" name="Rectangle 162"/>
            <p:cNvSpPr>
              <a:spLocks noChangeArrowheads="1"/>
            </p:cNvSpPr>
            <p:nvPr/>
          </p:nvSpPr>
          <p:spPr bwMode="auto">
            <a:xfrm>
              <a:off x="1989" y="1651"/>
              <a:ext cx="60" cy="105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47" name="Rectangle 163"/>
            <p:cNvSpPr>
              <a:spLocks noChangeArrowheads="1"/>
            </p:cNvSpPr>
            <p:nvPr/>
          </p:nvSpPr>
          <p:spPr bwMode="auto">
            <a:xfrm>
              <a:off x="2075" y="1648"/>
              <a:ext cx="40" cy="51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48" name="Freeform 164"/>
            <p:cNvSpPr>
              <a:spLocks/>
            </p:cNvSpPr>
            <p:nvPr/>
          </p:nvSpPr>
          <p:spPr bwMode="auto">
            <a:xfrm>
              <a:off x="2033" y="1700"/>
              <a:ext cx="8" cy="10"/>
            </a:xfrm>
            <a:custGeom>
              <a:avLst/>
              <a:gdLst>
                <a:gd name="T0" fmla="*/ 1 w 23"/>
                <a:gd name="T1" fmla="*/ 0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0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4"/>
                  </a:moveTo>
                  <a:lnTo>
                    <a:pt x="23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0" y="9"/>
                  </a:lnTo>
                  <a:lnTo>
                    <a:pt x="20" y="8"/>
                  </a:lnTo>
                  <a:lnTo>
                    <a:pt x="20" y="7"/>
                  </a:lnTo>
                  <a:lnTo>
                    <a:pt x="19" y="6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4"/>
                  </a:lnTo>
                  <a:lnTo>
                    <a:pt x="20" y="24"/>
                  </a:lnTo>
                  <a:lnTo>
                    <a:pt x="20" y="23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49" name="Line 165"/>
            <p:cNvSpPr>
              <a:spLocks noChangeShapeType="1"/>
            </p:cNvSpPr>
            <p:nvPr/>
          </p:nvSpPr>
          <p:spPr bwMode="auto">
            <a:xfrm>
              <a:off x="2094" y="1649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50" name="Line 166"/>
            <p:cNvSpPr>
              <a:spLocks noChangeShapeType="1"/>
            </p:cNvSpPr>
            <p:nvPr/>
          </p:nvSpPr>
          <p:spPr bwMode="auto">
            <a:xfrm>
              <a:off x="2075" y="1673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51" name="Freeform 167"/>
            <p:cNvSpPr>
              <a:spLocks/>
            </p:cNvSpPr>
            <p:nvPr/>
          </p:nvSpPr>
          <p:spPr bwMode="auto">
            <a:xfrm>
              <a:off x="2047" y="1099"/>
              <a:ext cx="205" cy="214"/>
            </a:xfrm>
            <a:custGeom>
              <a:avLst/>
              <a:gdLst>
                <a:gd name="T0" fmla="*/ 2 w 615"/>
                <a:gd name="T1" fmla="*/ 7 h 643"/>
                <a:gd name="T2" fmla="*/ 0 w 615"/>
                <a:gd name="T3" fmla="*/ 7 h 643"/>
                <a:gd name="T4" fmla="*/ 11 w 615"/>
                <a:gd name="T5" fmla="*/ 0 h 643"/>
                <a:gd name="T6" fmla="*/ 23 w 615"/>
                <a:gd name="T7" fmla="*/ 7 h 643"/>
                <a:gd name="T8" fmla="*/ 22 w 615"/>
                <a:gd name="T9" fmla="*/ 7 h 643"/>
                <a:gd name="T10" fmla="*/ 21 w 615"/>
                <a:gd name="T11" fmla="*/ 7 h 643"/>
                <a:gd name="T12" fmla="*/ 21 w 615"/>
                <a:gd name="T13" fmla="*/ 23 h 643"/>
                <a:gd name="T14" fmla="*/ 2 w 615"/>
                <a:gd name="T15" fmla="*/ 23 h 643"/>
                <a:gd name="T16" fmla="*/ 2 w 615"/>
                <a:gd name="T17" fmla="*/ 7 h 643"/>
                <a:gd name="T18" fmla="*/ 21 w 615"/>
                <a:gd name="T19" fmla="*/ 7 h 643"/>
                <a:gd name="T20" fmla="*/ 22 w 615"/>
                <a:gd name="T21" fmla="*/ 7 h 643"/>
                <a:gd name="T22" fmla="*/ 22 w 615"/>
                <a:gd name="T23" fmla="*/ 24 h 643"/>
                <a:gd name="T24" fmla="*/ 2 w 615"/>
                <a:gd name="T25" fmla="*/ 24 h 643"/>
                <a:gd name="T26" fmla="*/ 2 w 615"/>
                <a:gd name="T27" fmla="*/ 23 h 643"/>
                <a:gd name="T28" fmla="*/ 2 w 615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5"/>
                <a:gd name="T46" fmla="*/ 0 h 643"/>
                <a:gd name="T47" fmla="*/ 615 w 615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5" h="643">
                  <a:moveTo>
                    <a:pt x="56" y="195"/>
                  </a:moveTo>
                  <a:lnTo>
                    <a:pt x="0" y="195"/>
                  </a:lnTo>
                  <a:lnTo>
                    <a:pt x="308" y="0"/>
                  </a:lnTo>
                  <a:lnTo>
                    <a:pt x="615" y="195"/>
                  </a:lnTo>
                  <a:lnTo>
                    <a:pt x="587" y="195"/>
                  </a:lnTo>
                  <a:lnTo>
                    <a:pt x="559" y="195"/>
                  </a:lnTo>
                  <a:lnTo>
                    <a:pt x="559" y="615"/>
                  </a:lnTo>
                  <a:lnTo>
                    <a:pt x="56" y="615"/>
                  </a:lnTo>
                  <a:lnTo>
                    <a:pt x="56" y="195"/>
                  </a:lnTo>
                  <a:lnTo>
                    <a:pt x="559" y="195"/>
                  </a:lnTo>
                  <a:lnTo>
                    <a:pt x="587" y="195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52" name="Rectangle 168"/>
            <p:cNvSpPr>
              <a:spLocks noChangeArrowheads="1"/>
            </p:cNvSpPr>
            <p:nvPr/>
          </p:nvSpPr>
          <p:spPr bwMode="auto">
            <a:xfrm>
              <a:off x="2066" y="1164"/>
              <a:ext cx="169" cy="140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53" name="Rectangle 169"/>
            <p:cNvSpPr>
              <a:spLocks noChangeArrowheads="1"/>
            </p:cNvSpPr>
            <p:nvPr/>
          </p:nvSpPr>
          <p:spPr bwMode="auto">
            <a:xfrm>
              <a:off x="2093" y="1197"/>
              <a:ext cx="59" cy="106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54" name="Rectangle 170"/>
            <p:cNvSpPr>
              <a:spLocks noChangeArrowheads="1"/>
            </p:cNvSpPr>
            <p:nvPr/>
          </p:nvSpPr>
          <p:spPr bwMode="auto">
            <a:xfrm>
              <a:off x="2178" y="1195"/>
              <a:ext cx="41" cy="50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55" name="Freeform 171"/>
            <p:cNvSpPr>
              <a:spLocks/>
            </p:cNvSpPr>
            <p:nvPr/>
          </p:nvSpPr>
          <p:spPr bwMode="auto">
            <a:xfrm>
              <a:off x="2137" y="1246"/>
              <a:ext cx="7" cy="10"/>
            </a:xfrm>
            <a:custGeom>
              <a:avLst/>
              <a:gdLst>
                <a:gd name="T0" fmla="*/ 1 w 23"/>
                <a:gd name="T1" fmla="*/ 0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0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0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0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0" y="6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8" y="2"/>
                  </a:lnTo>
                  <a:lnTo>
                    <a:pt x="17" y="1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4" y="25"/>
                  </a:lnTo>
                  <a:lnTo>
                    <a:pt x="4" y="27"/>
                  </a:lnTo>
                  <a:lnTo>
                    <a:pt x="5" y="28"/>
                  </a:lnTo>
                  <a:lnTo>
                    <a:pt x="6" y="29"/>
                  </a:lnTo>
                  <a:lnTo>
                    <a:pt x="7" y="29"/>
                  </a:lnTo>
                  <a:lnTo>
                    <a:pt x="8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6" y="30"/>
                  </a:lnTo>
                  <a:lnTo>
                    <a:pt x="17" y="29"/>
                  </a:lnTo>
                  <a:lnTo>
                    <a:pt x="18" y="28"/>
                  </a:lnTo>
                  <a:lnTo>
                    <a:pt x="19" y="27"/>
                  </a:lnTo>
                  <a:lnTo>
                    <a:pt x="19" y="25"/>
                  </a:lnTo>
                  <a:lnTo>
                    <a:pt x="20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56" name="Line 172"/>
            <p:cNvSpPr>
              <a:spLocks noChangeShapeType="1"/>
            </p:cNvSpPr>
            <p:nvPr/>
          </p:nvSpPr>
          <p:spPr bwMode="auto">
            <a:xfrm>
              <a:off x="2198" y="119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57" name="Line 173"/>
            <p:cNvSpPr>
              <a:spLocks noChangeShapeType="1"/>
            </p:cNvSpPr>
            <p:nvPr/>
          </p:nvSpPr>
          <p:spPr bwMode="auto">
            <a:xfrm>
              <a:off x="2178" y="1219"/>
              <a:ext cx="40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58" name="Freeform 174"/>
            <p:cNvSpPr>
              <a:spLocks/>
            </p:cNvSpPr>
            <p:nvPr/>
          </p:nvSpPr>
          <p:spPr bwMode="auto">
            <a:xfrm>
              <a:off x="2397" y="1027"/>
              <a:ext cx="205" cy="214"/>
            </a:xfrm>
            <a:custGeom>
              <a:avLst/>
              <a:gdLst>
                <a:gd name="T0" fmla="*/ 2 w 615"/>
                <a:gd name="T1" fmla="*/ 7 h 643"/>
                <a:gd name="T2" fmla="*/ 0 w 615"/>
                <a:gd name="T3" fmla="*/ 7 h 643"/>
                <a:gd name="T4" fmla="*/ 11 w 615"/>
                <a:gd name="T5" fmla="*/ 0 h 643"/>
                <a:gd name="T6" fmla="*/ 23 w 615"/>
                <a:gd name="T7" fmla="*/ 7 h 643"/>
                <a:gd name="T8" fmla="*/ 22 w 615"/>
                <a:gd name="T9" fmla="*/ 7 h 643"/>
                <a:gd name="T10" fmla="*/ 21 w 615"/>
                <a:gd name="T11" fmla="*/ 7 h 643"/>
                <a:gd name="T12" fmla="*/ 21 w 615"/>
                <a:gd name="T13" fmla="*/ 23 h 643"/>
                <a:gd name="T14" fmla="*/ 2 w 615"/>
                <a:gd name="T15" fmla="*/ 23 h 643"/>
                <a:gd name="T16" fmla="*/ 2 w 615"/>
                <a:gd name="T17" fmla="*/ 7 h 643"/>
                <a:gd name="T18" fmla="*/ 21 w 615"/>
                <a:gd name="T19" fmla="*/ 7 h 643"/>
                <a:gd name="T20" fmla="*/ 22 w 615"/>
                <a:gd name="T21" fmla="*/ 7 h 643"/>
                <a:gd name="T22" fmla="*/ 22 w 615"/>
                <a:gd name="T23" fmla="*/ 24 h 643"/>
                <a:gd name="T24" fmla="*/ 2 w 615"/>
                <a:gd name="T25" fmla="*/ 24 h 643"/>
                <a:gd name="T26" fmla="*/ 2 w 615"/>
                <a:gd name="T27" fmla="*/ 23 h 643"/>
                <a:gd name="T28" fmla="*/ 2 w 615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5"/>
                <a:gd name="T46" fmla="*/ 0 h 643"/>
                <a:gd name="T47" fmla="*/ 615 w 615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5" h="643">
                  <a:moveTo>
                    <a:pt x="56" y="195"/>
                  </a:moveTo>
                  <a:lnTo>
                    <a:pt x="0" y="195"/>
                  </a:lnTo>
                  <a:lnTo>
                    <a:pt x="307" y="0"/>
                  </a:lnTo>
                  <a:lnTo>
                    <a:pt x="615" y="195"/>
                  </a:lnTo>
                  <a:lnTo>
                    <a:pt x="587" y="195"/>
                  </a:lnTo>
                  <a:lnTo>
                    <a:pt x="559" y="195"/>
                  </a:lnTo>
                  <a:lnTo>
                    <a:pt x="559" y="614"/>
                  </a:lnTo>
                  <a:lnTo>
                    <a:pt x="56" y="614"/>
                  </a:lnTo>
                  <a:lnTo>
                    <a:pt x="56" y="195"/>
                  </a:lnTo>
                  <a:lnTo>
                    <a:pt x="559" y="195"/>
                  </a:lnTo>
                  <a:lnTo>
                    <a:pt x="587" y="195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4"/>
                  </a:lnTo>
                  <a:lnTo>
                    <a:pt x="56" y="19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59" name="Rectangle 175"/>
            <p:cNvSpPr>
              <a:spLocks noChangeArrowheads="1"/>
            </p:cNvSpPr>
            <p:nvPr/>
          </p:nvSpPr>
          <p:spPr bwMode="auto">
            <a:xfrm>
              <a:off x="2416" y="1092"/>
              <a:ext cx="169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60" name="Rectangle 176"/>
            <p:cNvSpPr>
              <a:spLocks noChangeArrowheads="1"/>
            </p:cNvSpPr>
            <p:nvPr/>
          </p:nvSpPr>
          <p:spPr bwMode="auto">
            <a:xfrm>
              <a:off x="2443" y="1125"/>
              <a:ext cx="59" cy="106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61" name="Rectangle 177"/>
            <p:cNvSpPr>
              <a:spLocks noChangeArrowheads="1"/>
            </p:cNvSpPr>
            <p:nvPr/>
          </p:nvSpPr>
          <p:spPr bwMode="auto">
            <a:xfrm>
              <a:off x="2528" y="1123"/>
              <a:ext cx="41" cy="50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62" name="Freeform 178"/>
            <p:cNvSpPr>
              <a:spLocks/>
            </p:cNvSpPr>
            <p:nvPr/>
          </p:nvSpPr>
          <p:spPr bwMode="auto">
            <a:xfrm>
              <a:off x="2486" y="1174"/>
              <a:ext cx="8" cy="10"/>
            </a:xfrm>
            <a:custGeom>
              <a:avLst/>
              <a:gdLst>
                <a:gd name="T0" fmla="*/ 1 w 23"/>
                <a:gd name="T1" fmla="*/ 0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0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4"/>
                  </a:moveTo>
                  <a:lnTo>
                    <a:pt x="23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0" y="6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4" y="27"/>
                  </a:lnTo>
                  <a:lnTo>
                    <a:pt x="6" y="29"/>
                  </a:lnTo>
                  <a:lnTo>
                    <a:pt x="7" y="29"/>
                  </a:lnTo>
                  <a:lnTo>
                    <a:pt x="8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8" y="27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20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63" name="Line 179"/>
            <p:cNvSpPr>
              <a:spLocks noChangeShapeType="1"/>
            </p:cNvSpPr>
            <p:nvPr/>
          </p:nvSpPr>
          <p:spPr bwMode="auto">
            <a:xfrm>
              <a:off x="2548" y="1123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64" name="Line 180"/>
            <p:cNvSpPr>
              <a:spLocks noChangeShapeType="1"/>
            </p:cNvSpPr>
            <p:nvPr/>
          </p:nvSpPr>
          <p:spPr bwMode="auto">
            <a:xfrm>
              <a:off x="2528" y="1147"/>
              <a:ext cx="40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65" name="Freeform 181"/>
            <p:cNvSpPr>
              <a:spLocks/>
            </p:cNvSpPr>
            <p:nvPr/>
          </p:nvSpPr>
          <p:spPr bwMode="auto">
            <a:xfrm>
              <a:off x="3997" y="1680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5"/>
                  </a:moveTo>
                  <a:lnTo>
                    <a:pt x="0" y="195"/>
                  </a:lnTo>
                  <a:lnTo>
                    <a:pt x="307" y="0"/>
                  </a:lnTo>
                  <a:lnTo>
                    <a:pt x="614" y="195"/>
                  </a:lnTo>
                  <a:lnTo>
                    <a:pt x="587" y="195"/>
                  </a:lnTo>
                  <a:lnTo>
                    <a:pt x="558" y="195"/>
                  </a:lnTo>
                  <a:lnTo>
                    <a:pt x="558" y="614"/>
                  </a:lnTo>
                  <a:lnTo>
                    <a:pt x="56" y="614"/>
                  </a:lnTo>
                  <a:lnTo>
                    <a:pt x="56" y="195"/>
                  </a:lnTo>
                  <a:lnTo>
                    <a:pt x="558" y="195"/>
                  </a:lnTo>
                  <a:lnTo>
                    <a:pt x="587" y="195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4"/>
                  </a:lnTo>
                  <a:lnTo>
                    <a:pt x="56" y="19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66" name="Rectangle 182"/>
            <p:cNvSpPr>
              <a:spLocks noChangeArrowheads="1"/>
            </p:cNvSpPr>
            <p:nvPr/>
          </p:nvSpPr>
          <p:spPr bwMode="auto">
            <a:xfrm>
              <a:off x="4016" y="1745"/>
              <a:ext cx="169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67" name="Rectangle 183"/>
            <p:cNvSpPr>
              <a:spLocks noChangeArrowheads="1"/>
            </p:cNvSpPr>
            <p:nvPr/>
          </p:nvSpPr>
          <p:spPr bwMode="auto">
            <a:xfrm>
              <a:off x="4043" y="1778"/>
              <a:ext cx="59" cy="106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68" name="Rectangle 184"/>
            <p:cNvSpPr>
              <a:spLocks noChangeArrowheads="1"/>
            </p:cNvSpPr>
            <p:nvPr/>
          </p:nvSpPr>
          <p:spPr bwMode="auto">
            <a:xfrm>
              <a:off x="4128" y="1776"/>
              <a:ext cx="41" cy="50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69" name="Freeform 185"/>
            <p:cNvSpPr>
              <a:spLocks/>
            </p:cNvSpPr>
            <p:nvPr/>
          </p:nvSpPr>
          <p:spPr bwMode="auto">
            <a:xfrm>
              <a:off x="4087" y="1827"/>
              <a:ext cx="7" cy="10"/>
            </a:xfrm>
            <a:custGeom>
              <a:avLst/>
              <a:gdLst>
                <a:gd name="T0" fmla="*/ 1 w 23"/>
                <a:gd name="T1" fmla="*/ 0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0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0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0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4"/>
                  </a:moveTo>
                  <a:lnTo>
                    <a:pt x="23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4" y="27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7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20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70" name="Line 186"/>
            <p:cNvSpPr>
              <a:spLocks noChangeShapeType="1"/>
            </p:cNvSpPr>
            <p:nvPr/>
          </p:nvSpPr>
          <p:spPr bwMode="auto">
            <a:xfrm>
              <a:off x="4148" y="1776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71" name="Line 187"/>
            <p:cNvSpPr>
              <a:spLocks noChangeShapeType="1"/>
            </p:cNvSpPr>
            <p:nvPr/>
          </p:nvSpPr>
          <p:spPr bwMode="auto">
            <a:xfrm>
              <a:off x="4128" y="1800"/>
              <a:ext cx="40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72" name="Freeform 188"/>
            <p:cNvSpPr>
              <a:spLocks/>
            </p:cNvSpPr>
            <p:nvPr/>
          </p:nvSpPr>
          <p:spPr bwMode="auto">
            <a:xfrm>
              <a:off x="3177" y="3757"/>
              <a:ext cx="205" cy="214"/>
            </a:xfrm>
            <a:custGeom>
              <a:avLst/>
              <a:gdLst>
                <a:gd name="T0" fmla="*/ 2 w 615"/>
                <a:gd name="T1" fmla="*/ 7 h 643"/>
                <a:gd name="T2" fmla="*/ 0 w 615"/>
                <a:gd name="T3" fmla="*/ 7 h 643"/>
                <a:gd name="T4" fmla="*/ 11 w 615"/>
                <a:gd name="T5" fmla="*/ 0 h 643"/>
                <a:gd name="T6" fmla="*/ 23 w 615"/>
                <a:gd name="T7" fmla="*/ 7 h 643"/>
                <a:gd name="T8" fmla="*/ 22 w 615"/>
                <a:gd name="T9" fmla="*/ 7 h 643"/>
                <a:gd name="T10" fmla="*/ 21 w 615"/>
                <a:gd name="T11" fmla="*/ 7 h 643"/>
                <a:gd name="T12" fmla="*/ 21 w 615"/>
                <a:gd name="T13" fmla="*/ 23 h 643"/>
                <a:gd name="T14" fmla="*/ 2 w 615"/>
                <a:gd name="T15" fmla="*/ 23 h 643"/>
                <a:gd name="T16" fmla="*/ 2 w 615"/>
                <a:gd name="T17" fmla="*/ 7 h 643"/>
                <a:gd name="T18" fmla="*/ 21 w 615"/>
                <a:gd name="T19" fmla="*/ 7 h 643"/>
                <a:gd name="T20" fmla="*/ 22 w 615"/>
                <a:gd name="T21" fmla="*/ 7 h 643"/>
                <a:gd name="T22" fmla="*/ 22 w 615"/>
                <a:gd name="T23" fmla="*/ 24 h 643"/>
                <a:gd name="T24" fmla="*/ 2 w 615"/>
                <a:gd name="T25" fmla="*/ 24 h 643"/>
                <a:gd name="T26" fmla="*/ 2 w 615"/>
                <a:gd name="T27" fmla="*/ 23 h 643"/>
                <a:gd name="T28" fmla="*/ 2 w 615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5"/>
                <a:gd name="T46" fmla="*/ 0 h 643"/>
                <a:gd name="T47" fmla="*/ 615 w 615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5" h="643">
                  <a:moveTo>
                    <a:pt x="56" y="196"/>
                  </a:moveTo>
                  <a:lnTo>
                    <a:pt x="0" y="196"/>
                  </a:lnTo>
                  <a:lnTo>
                    <a:pt x="308" y="0"/>
                  </a:lnTo>
                  <a:lnTo>
                    <a:pt x="615" y="196"/>
                  </a:lnTo>
                  <a:lnTo>
                    <a:pt x="587" y="196"/>
                  </a:lnTo>
                  <a:lnTo>
                    <a:pt x="559" y="196"/>
                  </a:lnTo>
                  <a:lnTo>
                    <a:pt x="559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9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73" name="Rectangle 189"/>
            <p:cNvSpPr>
              <a:spLocks noChangeArrowheads="1"/>
            </p:cNvSpPr>
            <p:nvPr/>
          </p:nvSpPr>
          <p:spPr bwMode="auto">
            <a:xfrm>
              <a:off x="3196" y="3822"/>
              <a:ext cx="169" cy="140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74" name="Rectangle 190"/>
            <p:cNvSpPr>
              <a:spLocks noChangeArrowheads="1"/>
            </p:cNvSpPr>
            <p:nvPr/>
          </p:nvSpPr>
          <p:spPr bwMode="auto">
            <a:xfrm>
              <a:off x="3223" y="3855"/>
              <a:ext cx="59" cy="106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75" name="Rectangle 191"/>
            <p:cNvSpPr>
              <a:spLocks noChangeArrowheads="1"/>
            </p:cNvSpPr>
            <p:nvPr/>
          </p:nvSpPr>
          <p:spPr bwMode="auto">
            <a:xfrm>
              <a:off x="3308" y="3853"/>
              <a:ext cx="41" cy="50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76" name="Freeform 192"/>
            <p:cNvSpPr>
              <a:spLocks/>
            </p:cNvSpPr>
            <p:nvPr/>
          </p:nvSpPr>
          <p:spPr bwMode="auto">
            <a:xfrm>
              <a:off x="3267" y="3904"/>
              <a:ext cx="7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0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0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0" y="6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8" y="3"/>
                  </a:lnTo>
                  <a:lnTo>
                    <a:pt x="17" y="1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5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5"/>
                  </a:lnTo>
                  <a:lnTo>
                    <a:pt x="2" y="25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5" y="28"/>
                  </a:lnTo>
                  <a:lnTo>
                    <a:pt x="6" y="29"/>
                  </a:lnTo>
                  <a:lnTo>
                    <a:pt x="7" y="29"/>
                  </a:lnTo>
                  <a:lnTo>
                    <a:pt x="8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6" y="30"/>
                  </a:lnTo>
                  <a:lnTo>
                    <a:pt x="17" y="29"/>
                  </a:lnTo>
                  <a:lnTo>
                    <a:pt x="18" y="28"/>
                  </a:lnTo>
                  <a:lnTo>
                    <a:pt x="19" y="27"/>
                  </a:lnTo>
                  <a:lnTo>
                    <a:pt x="19" y="26"/>
                  </a:lnTo>
                  <a:lnTo>
                    <a:pt x="20" y="25"/>
                  </a:lnTo>
                  <a:lnTo>
                    <a:pt x="21" y="25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77" name="Line 193"/>
            <p:cNvSpPr>
              <a:spLocks noChangeShapeType="1"/>
            </p:cNvSpPr>
            <p:nvPr/>
          </p:nvSpPr>
          <p:spPr bwMode="auto">
            <a:xfrm>
              <a:off x="3328" y="3853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78" name="Line 194"/>
            <p:cNvSpPr>
              <a:spLocks noChangeShapeType="1"/>
            </p:cNvSpPr>
            <p:nvPr/>
          </p:nvSpPr>
          <p:spPr bwMode="auto">
            <a:xfrm>
              <a:off x="3308" y="3877"/>
              <a:ext cx="40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79" name="Freeform 195"/>
            <p:cNvSpPr>
              <a:spLocks/>
            </p:cNvSpPr>
            <p:nvPr/>
          </p:nvSpPr>
          <p:spPr bwMode="auto">
            <a:xfrm>
              <a:off x="4800" y="892"/>
              <a:ext cx="205" cy="214"/>
            </a:xfrm>
            <a:custGeom>
              <a:avLst/>
              <a:gdLst>
                <a:gd name="T0" fmla="*/ 2 w 615"/>
                <a:gd name="T1" fmla="*/ 7 h 643"/>
                <a:gd name="T2" fmla="*/ 0 w 615"/>
                <a:gd name="T3" fmla="*/ 7 h 643"/>
                <a:gd name="T4" fmla="*/ 11 w 615"/>
                <a:gd name="T5" fmla="*/ 0 h 643"/>
                <a:gd name="T6" fmla="*/ 23 w 615"/>
                <a:gd name="T7" fmla="*/ 7 h 643"/>
                <a:gd name="T8" fmla="*/ 22 w 615"/>
                <a:gd name="T9" fmla="*/ 7 h 643"/>
                <a:gd name="T10" fmla="*/ 21 w 615"/>
                <a:gd name="T11" fmla="*/ 7 h 643"/>
                <a:gd name="T12" fmla="*/ 21 w 615"/>
                <a:gd name="T13" fmla="*/ 23 h 643"/>
                <a:gd name="T14" fmla="*/ 2 w 615"/>
                <a:gd name="T15" fmla="*/ 23 h 643"/>
                <a:gd name="T16" fmla="*/ 2 w 615"/>
                <a:gd name="T17" fmla="*/ 7 h 643"/>
                <a:gd name="T18" fmla="*/ 21 w 615"/>
                <a:gd name="T19" fmla="*/ 7 h 643"/>
                <a:gd name="T20" fmla="*/ 22 w 615"/>
                <a:gd name="T21" fmla="*/ 7 h 643"/>
                <a:gd name="T22" fmla="*/ 22 w 615"/>
                <a:gd name="T23" fmla="*/ 24 h 643"/>
                <a:gd name="T24" fmla="*/ 2 w 615"/>
                <a:gd name="T25" fmla="*/ 24 h 643"/>
                <a:gd name="T26" fmla="*/ 2 w 615"/>
                <a:gd name="T27" fmla="*/ 23 h 643"/>
                <a:gd name="T28" fmla="*/ 2 w 615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5"/>
                <a:gd name="T46" fmla="*/ 0 h 643"/>
                <a:gd name="T47" fmla="*/ 615 w 615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5" h="643">
                  <a:moveTo>
                    <a:pt x="56" y="195"/>
                  </a:moveTo>
                  <a:lnTo>
                    <a:pt x="0" y="195"/>
                  </a:lnTo>
                  <a:lnTo>
                    <a:pt x="307" y="0"/>
                  </a:lnTo>
                  <a:lnTo>
                    <a:pt x="615" y="195"/>
                  </a:lnTo>
                  <a:lnTo>
                    <a:pt x="587" y="195"/>
                  </a:lnTo>
                  <a:lnTo>
                    <a:pt x="559" y="195"/>
                  </a:lnTo>
                  <a:lnTo>
                    <a:pt x="559" y="614"/>
                  </a:lnTo>
                  <a:lnTo>
                    <a:pt x="56" y="614"/>
                  </a:lnTo>
                  <a:lnTo>
                    <a:pt x="56" y="195"/>
                  </a:lnTo>
                  <a:lnTo>
                    <a:pt x="559" y="195"/>
                  </a:lnTo>
                  <a:lnTo>
                    <a:pt x="587" y="195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4"/>
                  </a:lnTo>
                  <a:lnTo>
                    <a:pt x="56" y="19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80" name="Rectangle 196"/>
            <p:cNvSpPr>
              <a:spLocks noChangeArrowheads="1"/>
            </p:cNvSpPr>
            <p:nvPr/>
          </p:nvSpPr>
          <p:spPr bwMode="auto">
            <a:xfrm>
              <a:off x="4819" y="957"/>
              <a:ext cx="170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81" name="Rectangle 197"/>
            <p:cNvSpPr>
              <a:spLocks noChangeArrowheads="1"/>
            </p:cNvSpPr>
            <p:nvPr/>
          </p:nvSpPr>
          <p:spPr bwMode="auto">
            <a:xfrm>
              <a:off x="4847" y="990"/>
              <a:ext cx="59" cy="105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82" name="Rectangle 198"/>
            <p:cNvSpPr>
              <a:spLocks noChangeArrowheads="1"/>
            </p:cNvSpPr>
            <p:nvPr/>
          </p:nvSpPr>
          <p:spPr bwMode="auto">
            <a:xfrm>
              <a:off x="4932" y="987"/>
              <a:ext cx="40" cy="51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83" name="Freeform 199"/>
            <p:cNvSpPr>
              <a:spLocks/>
            </p:cNvSpPr>
            <p:nvPr/>
          </p:nvSpPr>
          <p:spPr bwMode="auto">
            <a:xfrm>
              <a:off x="4890" y="1039"/>
              <a:ext cx="8" cy="10"/>
            </a:xfrm>
            <a:custGeom>
              <a:avLst/>
              <a:gdLst>
                <a:gd name="T0" fmla="*/ 1 w 23"/>
                <a:gd name="T1" fmla="*/ 0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0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4"/>
                  </a:moveTo>
                  <a:lnTo>
                    <a:pt x="23" y="13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20" y="5"/>
                  </a:lnTo>
                  <a:lnTo>
                    <a:pt x="19" y="4"/>
                  </a:lnTo>
                  <a:lnTo>
                    <a:pt x="19" y="3"/>
                  </a:lnTo>
                  <a:lnTo>
                    <a:pt x="18" y="2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2"/>
                  </a:lnTo>
                  <a:lnTo>
                    <a:pt x="3" y="3"/>
                  </a:lnTo>
                  <a:lnTo>
                    <a:pt x="3" y="4"/>
                  </a:lnTo>
                  <a:lnTo>
                    <a:pt x="2" y="5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5"/>
                  </a:lnTo>
                  <a:lnTo>
                    <a:pt x="3" y="26"/>
                  </a:lnTo>
                  <a:lnTo>
                    <a:pt x="4" y="27"/>
                  </a:lnTo>
                  <a:lnTo>
                    <a:pt x="6" y="29"/>
                  </a:lnTo>
                  <a:lnTo>
                    <a:pt x="7" y="29"/>
                  </a:lnTo>
                  <a:lnTo>
                    <a:pt x="8" y="30"/>
                  </a:lnTo>
                  <a:lnTo>
                    <a:pt x="9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7" y="29"/>
                  </a:lnTo>
                  <a:lnTo>
                    <a:pt x="18" y="27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20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84" name="Line 200"/>
            <p:cNvSpPr>
              <a:spLocks noChangeShapeType="1"/>
            </p:cNvSpPr>
            <p:nvPr/>
          </p:nvSpPr>
          <p:spPr bwMode="auto">
            <a:xfrm>
              <a:off x="4951" y="988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85" name="Line 201"/>
            <p:cNvSpPr>
              <a:spLocks noChangeShapeType="1"/>
            </p:cNvSpPr>
            <p:nvPr/>
          </p:nvSpPr>
          <p:spPr bwMode="auto">
            <a:xfrm>
              <a:off x="4932" y="1012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686" name="Freeform 202"/>
            <p:cNvSpPr>
              <a:spLocks/>
            </p:cNvSpPr>
            <p:nvPr/>
          </p:nvSpPr>
          <p:spPr bwMode="auto">
            <a:xfrm>
              <a:off x="4530" y="1154"/>
              <a:ext cx="205" cy="215"/>
            </a:xfrm>
            <a:custGeom>
              <a:avLst/>
              <a:gdLst>
                <a:gd name="T0" fmla="*/ 2 w 615"/>
                <a:gd name="T1" fmla="*/ 7 h 643"/>
                <a:gd name="T2" fmla="*/ 0 w 615"/>
                <a:gd name="T3" fmla="*/ 7 h 643"/>
                <a:gd name="T4" fmla="*/ 11 w 615"/>
                <a:gd name="T5" fmla="*/ 0 h 643"/>
                <a:gd name="T6" fmla="*/ 23 w 615"/>
                <a:gd name="T7" fmla="*/ 7 h 643"/>
                <a:gd name="T8" fmla="*/ 22 w 615"/>
                <a:gd name="T9" fmla="*/ 7 h 643"/>
                <a:gd name="T10" fmla="*/ 21 w 615"/>
                <a:gd name="T11" fmla="*/ 7 h 643"/>
                <a:gd name="T12" fmla="*/ 21 w 615"/>
                <a:gd name="T13" fmla="*/ 23 h 643"/>
                <a:gd name="T14" fmla="*/ 2 w 615"/>
                <a:gd name="T15" fmla="*/ 23 h 643"/>
                <a:gd name="T16" fmla="*/ 2 w 615"/>
                <a:gd name="T17" fmla="*/ 7 h 643"/>
                <a:gd name="T18" fmla="*/ 21 w 615"/>
                <a:gd name="T19" fmla="*/ 7 h 643"/>
                <a:gd name="T20" fmla="*/ 22 w 615"/>
                <a:gd name="T21" fmla="*/ 7 h 643"/>
                <a:gd name="T22" fmla="*/ 22 w 615"/>
                <a:gd name="T23" fmla="*/ 24 h 643"/>
                <a:gd name="T24" fmla="*/ 2 w 615"/>
                <a:gd name="T25" fmla="*/ 24 h 643"/>
                <a:gd name="T26" fmla="*/ 2 w 615"/>
                <a:gd name="T27" fmla="*/ 23 h 643"/>
                <a:gd name="T28" fmla="*/ 2 w 615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5"/>
                <a:gd name="T46" fmla="*/ 0 h 643"/>
                <a:gd name="T47" fmla="*/ 615 w 615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5" h="643">
                  <a:moveTo>
                    <a:pt x="56" y="195"/>
                  </a:moveTo>
                  <a:lnTo>
                    <a:pt x="0" y="195"/>
                  </a:lnTo>
                  <a:lnTo>
                    <a:pt x="308" y="0"/>
                  </a:lnTo>
                  <a:lnTo>
                    <a:pt x="615" y="195"/>
                  </a:lnTo>
                  <a:lnTo>
                    <a:pt x="587" y="195"/>
                  </a:lnTo>
                  <a:lnTo>
                    <a:pt x="559" y="195"/>
                  </a:lnTo>
                  <a:lnTo>
                    <a:pt x="559" y="614"/>
                  </a:lnTo>
                  <a:lnTo>
                    <a:pt x="56" y="614"/>
                  </a:lnTo>
                  <a:lnTo>
                    <a:pt x="56" y="195"/>
                  </a:lnTo>
                  <a:lnTo>
                    <a:pt x="559" y="195"/>
                  </a:lnTo>
                  <a:lnTo>
                    <a:pt x="587" y="195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4"/>
                  </a:lnTo>
                  <a:lnTo>
                    <a:pt x="56" y="19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687" name="Rectangle 203"/>
            <p:cNvSpPr>
              <a:spLocks noChangeArrowheads="1"/>
            </p:cNvSpPr>
            <p:nvPr/>
          </p:nvSpPr>
          <p:spPr bwMode="auto">
            <a:xfrm>
              <a:off x="4549" y="1219"/>
              <a:ext cx="169" cy="140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7892" name="Rectangle 204"/>
          <p:cNvSpPr>
            <a:spLocks noChangeArrowheads="1"/>
          </p:cNvSpPr>
          <p:nvPr/>
        </p:nvSpPr>
        <p:spPr bwMode="auto">
          <a:xfrm>
            <a:off x="7234238" y="1985963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3" name="Rectangle 205"/>
          <p:cNvSpPr>
            <a:spLocks noChangeArrowheads="1"/>
          </p:cNvSpPr>
          <p:nvPr/>
        </p:nvSpPr>
        <p:spPr bwMode="auto">
          <a:xfrm>
            <a:off x="7369175" y="1981200"/>
            <a:ext cx="65088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4" name="Freeform 206"/>
          <p:cNvSpPr>
            <a:spLocks/>
          </p:cNvSpPr>
          <p:nvPr/>
        </p:nvSpPr>
        <p:spPr bwMode="auto">
          <a:xfrm>
            <a:off x="7302500" y="2062163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592796955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673515287 w 23"/>
              <a:gd name="T27" fmla="*/ 592796955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2" y="5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6" y="30"/>
                </a:lnTo>
                <a:lnTo>
                  <a:pt x="17" y="29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5" name="Line 207"/>
          <p:cNvSpPr>
            <a:spLocks noChangeShapeType="1"/>
          </p:cNvSpPr>
          <p:nvPr/>
        </p:nvSpPr>
        <p:spPr bwMode="auto">
          <a:xfrm>
            <a:off x="7400925" y="1981200"/>
            <a:ext cx="1588" cy="80963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6" name="Line 208"/>
          <p:cNvSpPr>
            <a:spLocks noChangeShapeType="1"/>
          </p:cNvSpPr>
          <p:nvPr/>
        </p:nvSpPr>
        <p:spPr bwMode="auto">
          <a:xfrm>
            <a:off x="7369175" y="2019300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7" name="Freeform 209"/>
          <p:cNvSpPr>
            <a:spLocks/>
          </p:cNvSpPr>
          <p:nvPr/>
        </p:nvSpPr>
        <p:spPr bwMode="auto">
          <a:xfrm>
            <a:off x="7958138" y="2903538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5"/>
                </a:lnTo>
                <a:lnTo>
                  <a:pt x="56" y="615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8" name="Rectangle 210"/>
          <p:cNvSpPr>
            <a:spLocks noChangeArrowheads="1"/>
          </p:cNvSpPr>
          <p:nvPr/>
        </p:nvSpPr>
        <p:spPr bwMode="auto">
          <a:xfrm>
            <a:off x="7988300" y="3006725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899" name="Rectangle 211"/>
          <p:cNvSpPr>
            <a:spLocks noChangeArrowheads="1"/>
          </p:cNvSpPr>
          <p:nvPr/>
        </p:nvSpPr>
        <p:spPr bwMode="auto">
          <a:xfrm>
            <a:off x="8031163" y="3059113"/>
            <a:ext cx="93662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00" name="Rectangle 212"/>
          <p:cNvSpPr>
            <a:spLocks noChangeArrowheads="1"/>
          </p:cNvSpPr>
          <p:nvPr/>
        </p:nvSpPr>
        <p:spPr bwMode="auto">
          <a:xfrm>
            <a:off x="8166100" y="3055938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01" name="Freeform 213"/>
          <p:cNvSpPr>
            <a:spLocks/>
          </p:cNvSpPr>
          <p:nvPr/>
        </p:nvSpPr>
        <p:spPr bwMode="auto">
          <a:xfrm>
            <a:off x="8099425" y="3136900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673515287 w 23"/>
              <a:gd name="T27" fmla="*/ 740926014 h 30"/>
              <a:gd name="T28" fmla="*/ 336605244 w 23"/>
              <a:gd name="T29" fmla="*/ 1037184130 h 30"/>
              <a:gd name="T30" fmla="*/ 336605244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336605244 w 23"/>
              <a:gd name="T41" fmla="*/ 2147483647 h 30"/>
              <a:gd name="T42" fmla="*/ 336605244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4"/>
                </a:lnTo>
                <a:lnTo>
                  <a:pt x="4" y="5"/>
                </a:lnTo>
                <a:lnTo>
                  <a:pt x="3" y="6"/>
                </a:lnTo>
                <a:lnTo>
                  <a:pt x="2" y="7"/>
                </a:lnTo>
                <a:lnTo>
                  <a:pt x="2" y="8"/>
                </a:lnTo>
                <a:lnTo>
                  <a:pt x="2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2" y="22"/>
                </a:lnTo>
                <a:lnTo>
                  <a:pt x="2" y="23"/>
                </a:lnTo>
                <a:lnTo>
                  <a:pt x="2" y="24"/>
                </a:lnTo>
                <a:lnTo>
                  <a:pt x="3" y="24"/>
                </a:lnTo>
                <a:lnTo>
                  <a:pt x="4" y="26"/>
                </a:lnTo>
                <a:lnTo>
                  <a:pt x="4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4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02" name="Line 214"/>
          <p:cNvSpPr>
            <a:spLocks noChangeShapeType="1"/>
          </p:cNvSpPr>
          <p:nvPr/>
        </p:nvSpPr>
        <p:spPr bwMode="auto">
          <a:xfrm>
            <a:off x="8197850" y="3055938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03" name="Line 215"/>
          <p:cNvSpPr>
            <a:spLocks noChangeShapeType="1"/>
          </p:cNvSpPr>
          <p:nvPr/>
        </p:nvSpPr>
        <p:spPr bwMode="auto">
          <a:xfrm>
            <a:off x="8166100" y="3094038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04" name="Freeform 216"/>
          <p:cNvSpPr>
            <a:spLocks/>
          </p:cNvSpPr>
          <p:nvPr/>
        </p:nvSpPr>
        <p:spPr bwMode="auto">
          <a:xfrm>
            <a:off x="7932738" y="2360613"/>
            <a:ext cx="325437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8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Rectangle 217"/>
          <p:cNvSpPr>
            <a:spLocks noChangeArrowheads="1"/>
          </p:cNvSpPr>
          <p:nvPr/>
        </p:nvSpPr>
        <p:spPr bwMode="auto">
          <a:xfrm>
            <a:off x="7962900" y="2463800"/>
            <a:ext cx="268288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06" name="Rectangle 218"/>
          <p:cNvSpPr>
            <a:spLocks noChangeArrowheads="1"/>
          </p:cNvSpPr>
          <p:nvPr/>
        </p:nvSpPr>
        <p:spPr bwMode="auto">
          <a:xfrm>
            <a:off x="8005763" y="2516188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07" name="Rectangle 219"/>
          <p:cNvSpPr>
            <a:spLocks noChangeArrowheads="1"/>
          </p:cNvSpPr>
          <p:nvPr/>
        </p:nvSpPr>
        <p:spPr bwMode="auto">
          <a:xfrm>
            <a:off x="8140700" y="2511425"/>
            <a:ext cx="65088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08" name="Freeform 220"/>
          <p:cNvSpPr>
            <a:spLocks/>
          </p:cNvSpPr>
          <p:nvPr/>
        </p:nvSpPr>
        <p:spPr bwMode="auto">
          <a:xfrm>
            <a:off x="8074025" y="2593975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592796955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673515287 w 23"/>
              <a:gd name="T27" fmla="*/ 592796955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09" name="Line 221"/>
          <p:cNvSpPr>
            <a:spLocks noChangeShapeType="1"/>
          </p:cNvSpPr>
          <p:nvPr/>
        </p:nvSpPr>
        <p:spPr bwMode="auto">
          <a:xfrm>
            <a:off x="8172450" y="2513013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10" name="Line 222"/>
          <p:cNvSpPr>
            <a:spLocks noChangeShapeType="1"/>
          </p:cNvSpPr>
          <p:nvPr/>
        </p:nvSpPr>
        <p:spPr bwMode="auto">
          <a:xfrm>
            <a:off x="8140700" y="2551113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11" name="Freeform 223"/>
          <p:cNvSpPr>
            <a:spLocks/>
          </p:cNvSpPr>
          <p:nvPr/>
        </p:nvSpPr>
        <p:spPr bwMode="auto">
          <a:xfrm>
            <a:off x="7389813" y="2473325"/>
            <a:ext cx="323850" cy="341313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5"/>
                </a:lnTo>
                <a:lnTo>
                  <a:pt x="56" y="615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12" name="Rectangle 224"/>
          <p:cNvSpPr>
            <a:spLocks noChangeArrowheads="1"/>
          </p:cNvSpPr>
          <p:nvPr/>
        </p:nvSpPr>
        <p:spPr bwMode="auto">
          <a:xfrm>
            <a:off x="7419975" y="2576513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13" name="Rectangle 225"/>
          <p:cNvSpPr>
            <a:spLocks noChangeArrowheads="1"/>
          </p:cNvSpPr>
          <p:nvPr/>
        </p:nvSpPr>
        <p:spPr bwMode="auto">
          <a:xfrm>
            <a:off x="7462838" y="2630488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14" name="Rectangle 226"/>
          <p:cNvSpPr>
            <a:spLocks noChangeArrowheads="1"/>
          </p:cNvSpPr>
          <p:nvPr/>
        </p:nvSpPr>
        <p:spPr bwMode="auto">
          <a:xfrm>
            <a:off x="7597775" y="2625725"/>
            <a:ext cx="63500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15" name="Freeform 227"/>
          <p:cNvSpPr>
            <a:spLocks/>
          </p:cNvSpPr>
          <p:nvPr/>
        </p:nvSpPr>
        <p:spPr bwMode="auto">
          <a:xfrm>
            <a:off x="7531100" y="2706688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67351528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5"/>
                </a:lnTo>
                <a:lnTo>
                  <a:pt x="3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3" y="24"/>
                </a:lnTo>
                <a:lnTo>
                  <a:pt x="4" y="25"/>
                </a:lnTo>
                <a:lnTo>
                  <a:pt x="4" y="26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4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16" name="Line 228"/>
          <p:cNvSpPr>
            <a:spLocks noChangeShapeType="1"/>
          </p:cNvSpPr>
          <p:nvPr/>
        </p:nvSpPr>
        <p:spPr bwMode="auto">
          <a:xfrm>
            <a:off x="7629525" y="2627313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17" name="Line 229"/>
          <p:cNvSpPr>
            <a:spLocks noChangeShapeType="1"/>
          </p:cNvSpPr>
          <p:nvPr/>
        </p:nvSpPr>
        <p:spPr bwMode="auto">
          <a:xfrm>
            <a:off x="7597775" y="2663825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18" name="Freeform 230"/>
          <p:cNvSpPr>
            <a:spLocks/>
          </p:cNvSpPr>
          <p:nvPr/>
        </p:nvSpPr>
        <p:spPr bwMode="auto">
          <a:xfrm>
            <a:off x="6832600" y="2613025"/>
            <a:ext cx="325438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5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6" y="196"/>
                </a:lnTo>
                <a:lnTo>
                  <a:pt x="558" y="196"/>
                </a:lnTo>
                <a:lnTo>
                  <a:pt x="558" y="615"/>
                </a:lnTo>
                <a:lnTo>
                  <a:pt x="55" y="615"/>
                </a:lnTo>
                <a:lnTo>
                  <a:pt x="55" y="196"/>
                </a:lnTo>
                <a:lnTo>
                  <a:pt x="558" y="196"/>
                </a:lnTo>
                <a:lnTo>
                  <a:pt x="586" y="196"/>
                </a:lnTo>
                <a:lnTo>
                  <a:pt x="586" y="643"/>
                </a:lnTo>
                <a:lnTo>
                  <a:pt x="55" y="643"/>
                </a:lnTo>
                <a:lnTo>
                  <a:pt x="55" y="615"/>
                </a:lnTo>
                <a:lnTo>
                  <a:pt x="55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19" name="Rectangle 231"/>
          <p:cNvSpPr>
            <a:spLocks noChangeArrowheads="1"/>
          </p:cNvSpPr>
          <p:nvPr/>
        </p:nvSpPr>
        <p:spPr bwMode="auto">
          <a:xfrm>
            <a:off x="6862763" y="2716213"/>
            <a:ext cx="268287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20" name="Rectangle 232"/>
          <p:cNvSpPr>
            <a:spLocks noChangeArrowheads="1"/>
          </p:cNvSpPr>
          <p:nvPr/>
        </p:nvSpPr>
        <p:spPr bwMode="auto">
          <a:xfrm>
            <a:off x="6905625" y="2768600"/>
            <a:ext cx="93663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21" name="Rectangle 233"/>
          <p:cNvSpPr>
            <a:spLocks noChangeArrowheads="1"/>
          </p:cNvSpPr>
          <p:nvPr/>
        </p:nvSpPr>
        <p:spPr bwMode="auto">
          <a:xfrm>
            <a:off x="7040563" y="2765425"/>
            <a:ext cx="65087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22" name="Freeform 234"/>
          <p:cNvSpPr>
            <a:spLocks/>
          </p:cNvSpPr>
          <p:nvPr/>
        </p:nvSpPr>
        <p:spPr bwMode="auto">
          <a:xfrm>
            <a:off x="6973888" y="2846388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296258249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296258249 h 30"/>
              <a:gd name="T24" fmla="*/ 841817840 w 23"/>
              <a:gd name="T25" fmla="*/ 444667765 h 30"/>
              <a:gd name="T26" fmla="*/ 67351528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3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3"/>
                </a:lnTo>
                <a:lnTo>
                  <a:pt x="17" y="2"/>
                </a:lnTo>
                <a:lnTo>
                  <a:pt x="16" y="0"/>
                </a:lnTo>
                <a:lnTo>
                  <a:pt x="15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2"/>
                </a:lnTo>
                <a:lnTo>
                  <a:pt x="6" y="2"/>
                </a:lnTo>
                <a:lnTo>
                  <a:pt x="5" y="3"/>
                </a:lnTo>
                <a:lnTo>
                  <a:pt x="4" y="4"/>
                </a:lnTo>
                <a:lnTo>
                  <a:pt x="4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3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5"/>
                </a:lnTo>
                <a:lnTo>
                  <a:pt x="2" y="25"/>
                </a:lnTo>
                <a:lnTo>
                  <a:pt x="4" y="26"/>
                </a:lnTo>
                <a:lnTo>
                  <a:pt x="4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5"/>
                </a:lnTo>
                <a:lnTo>
                  <a:pt x="21" y="25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23" name="Line 235"/>
          <p:cNvSpPr>
            <a:spLocks noChangeShapeType="1"/>
          </p:cNvSpPr>
          <p:nvPr/>
        </p:nvSpPr>
        <p:spPr bwMode="auto">
          <a:xfrm>
            <a:off x="7072313" y="2765425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24" name="Line 236"/>
          <p:cNvSpPr>
            <a:spLocks noChangeShapeType="1"/>
          </p:cNvSpPr>
          <p:nvPr/>
        </p:nvSpPr>
        <p:spPr bwMode="auto">
          <a:xfrm>
            <a:off x="7040563" y="2803525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25" name="Freeform 237"/>
          <p:cNvSpPr>
            <a:spLocks/>
          </p:cNvSpPr>
          <p:nvPr/>
        </p:nvSpPr>
        <p:spPr bwMode="auto">
          <a:xfrm>
            <a:off x="5910263" y="2587625"/>
            <a:ext cx="325437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8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5"/>
                </a:lnTo>
                <a:lnTo>
                  <a:pt x="56" y="615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26" name="Rectangle 238"/>
          <p:cNvSpPr>
            <a:spLocks noChangeArrowheads="1"/>
          </p:cNvSpPr>
          <p:nvPr/>
        </p:nvSpPr>
        <p:spPr bwMode="auto">
          <a:xfrm>
            <a:off x="5940425" y="2690813"/>
            <a:ext cx="268288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27" name="Rectangle 239"/>
          <p:cNvSpPr>
            <a:spLocks noChangeArrowheads="1"/>
          </p:cNvSpPr>
          <p:nvPr/>
        </p:nvSpPr>
        <p:spPr bwMode="auto">
          <a:xfrm>
            <a:off x="5983288" y="2743200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28" name="Rectangle 240"/>
          <p:cNvSpPr>
            <a:spLocks noChangeArrowheads="1"/>
          </p:cNvSpPr>
          <p:nvPr/>
        </p:nvSpPr>
        <p:spPr bwMode="auto">
          <a:xfrm>
            <a:off x="6118225" y="2740025"/>
            <a:ext cx="65088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29" name="Freeform 241"/>
          <p:cNvSpPr>
            <a:spLocks/>
          </p:cNvSpPr>
          <p:nvPr/>
        </p:nvSpPr>
        <p:spPr bwMode="auto">
          <a:xfrm>
            <a:off x="6053138" y="2820988"/>
            <a:ext cx="11112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2515604 w 23"/>
              <a:gd name="T9" fmla="*/ 740926014 h 30"/>
              <a:gd name="T10" fmla="*/ 2029776189 w 23"/>
              <a:gd name="T11" fmla="*/ 296258249 h 30"/>
              <a:gd name="T12" fmla="*/ 1917037256 w 23"/>
              <a:gd name="T13" fmla="*/ 148129124 h 30"/>
              <a:gd name="T14" fmla="*/ 1578819008 w 23"/>
              <a:gd name="T15" fmla="*/ 0 h 30"/>
              <a:gd name="T16" fmla="*/ 1353340177 w 23"/>
              <a:gd name="T17" fmla="*/ 0 h 30"/>
              <a:gd name="T18" fmla="*/ 1127627510 w 23"/>
              <a:gd name="T19" fmla="*/ 0 h 30"/>
              <a:gd name="T20" fmla="*/ 1014888094 w 23"/>
              <a:gd name="T21" fmla="*/ 0 h 30"/>
              <a:gd name="T22" fmla="*/ 789409504 w 23"/>
              <a:gd name="T23" fmla="*/ 148129124 h 30"/>
              <a:gd name="T24" fmla="*/ 563930673 w 23"/>
              <a:gd name="T25" fmla="*/ 296258249 h 30"/>
              <a:gd name="T26" fmla="*/ 338218368 w 23"/>
              <a:gd name="T27" fmla="*/ 740926014 h 30"/>
              <a:gd name="T28" fmla="*/ 112739446 w 23"/>
              <a:gd name="T29" fmla="*/ 1037184130 h 30"/>
              <a:gd name="T30" fmla="*/ 112739446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12739446 w 23"/>
              <a:gd name="T41" fmla="*/ 2147483647 h 30"/>
              <a:gd name="T42" fmla="*/ 112739446 w 23"/>
              <a:gd name="T43" fmla="*/ 2147483647 h 30"/>
              <a:gd name="T44" fmla="*/ 338218368 w 23"/>
              <a:gd name="T45" fmla="*/ 2147483647 h 30"/>
              <a:gd name="T46" fmla="*/ 563930673 w 23"/>
              <a:gd name="T47" fmla="*/ 2147483647 h 30"/>
              <a:gd name="T48" fmla="*/ 789409504 w 23"/>
              <a:gd name="T49" fmla="*/ 2147483647 h 30"/>
              <a:gd name="T50" fmla="*/ 1014888094 w 23"/>
              <a:gd name="T51" fmla="*/ 2147483647 h 30"/>
              <a:gd name="T52" fmla="*/ 1127627510 w 23"/>
              <a:gd name="T53" fmla="*/ 2147483647 h 30"/>
              <a:gd name="T54" fmla="*/ 1353340177 w 23"/>
              <a:gd name="T55" fmla="*/ 2147483647 h 30"/>
              <a:gd name="T56" fmla="*/ 1578819008 w 23"/>
              <a:gd name="T57" fmla="*/ 2147483647 h 30"/>
              <a:gd name="T58" fmla="*/ 1917037256 w 23"/>
              <a:gd name="T59" fmla="*/ 2147483647 h 30"/>
              <a:gd name="T60" fmla="*/ 2029776189 w 23"/>
              <a:gd name="T61" fmla="*/ 2147483647 h 30"/>
              <a:gd name="T62" fmla="*/ 2142515604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3" y="3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30" name="Line 242"/>
          <p:cNvSpPr>
            <a:spLocks noChangeShapeType="1"/>
          </p:cNvSpPr>
          <p:nvPr/>
        </p:nvSpPr>
        <p:spPr bwMode="auto">
          <a:xfrm>
            <a:off x="6149975" y="2740025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1" name="Line 243"/>
          <p:cNvSpPr>
            <a:spLocks noChangeShapeType="1"/>
          </p:cNvSpPr>
          <p:nvPr/>
        </p:nvSpPr>
        <p:spPr bwMode="auto">
          <a:xfrm>
            <a:off x="6118225" y="2778125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2" name="Freeform 244"/>
          <p:cNvSpPr>
            <a:spLocks/>
          </p:cNvSpPr>
          <p:nvPr/>
        </p:nvSpPr>
        <p:spPr bwMode="auto">
          <a:xfrm>
            <a:off x="5607050" y="3028950"/>
            <a:ext cx="325438" cy="341313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33" name="Rectangle 245"/>
          <p:cNvSpPr>
            <a:spLocks noChangeArrowheads="1"/>
          </p:cNvSpPr>
          <p:nvPr/>
        </p:nvSpPr>
        <p:spPr bwMode="auto">
          <a:xfrm>
            <a:off x="5637213" y="3133725"/>
            <a:ext cx="268287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34" name="Rectangle 246"/>
          <p:cNvSpPr>
            <a:spLocks noChangeArrowheads="1"/>
          </p:cNvSpPr>
          <p:nvPr/>
        </p:nvSpPr>
        <p:spPr bwMode="auto">
          <a:xfrm>
            <a:off x="5680075" y="3186113"/>
            <a:ext cx="93663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35" name="Rectangle 247"/>
          <p:cNvSpPr>
            <a:spLocks noChangeArrowheads="1"/>
          </p:cNvSpPr>
          <p:nvPr/>
        </p:nvSpPr>
        <p:spPr bwMode="auto">
          <a:xfrm>
            <a:off x="5815013" y="3181350"/>
            <a:ext cx="65087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36" name="Freeform 248"/>
          <p:cNvSpPr>
            <a:spLocks/>
          </p:cNvSpPr>
          <p:nvPr/>
        </p:nvSpPr>
        <p:spPr bwMode="auto">
          <a:xfrm>
            <a:off x="5748338" y="3262313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296258249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296258249 h 30"/>
              <a:gd name="T24" fmla="*/ 841817840 w 23"/>
              <a:gd name="T25" fmla="*/ 444667765 h 30"/>
              <a:gd name="T26" fmla="*/ 67351528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3"/>
                </a:lnTo>
                <a:lnTo>
                  <a:pt x="17" y="2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2"/>
                </a:lnTo>
                <a:lnTo>
                  <a:pt x="6" y="2"/>
                </a:lnTo>
                <a:lnTo>
                  <a:pt x="5" y="3"/>
                </a:lnTo>
                <a:lnTo>
                  <a:pt x="4" y="4"/>
                </a:lnTo>
                <a:lnTo>
                  <a:pt x="4" y="5"/>
                </a:lnTo>
                <a:lnTo>
                  <a:pt x="3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5"/>
                </a:lnTo>
                <a:lnTo>
                  <a:pt x="3" y="25"/>
                </a:lnTo>
                <a:lnTo>
                  <a:pt x="4" y="26"/>
                </a:lnTo>
                <a:lnTo>
                  <a:pt x="4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4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5"/>
                </a:lnTo>
                <a:lnTo>
                  <a:pt x="21" y="25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37" name="Line 249"/>
          <p:cNvSpPr>
            <a:spLocks noChangeShapeType="1"/>
          </p:cNvSpPr>
          <p:nvPr/>
        </p:nvSpPr>
        <p:spPr bwMode="auto">
          <a:xfrm>
            <a:off x="5846763" y="318293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8" name="Line 250"/>
          <p:cNvSpPr>
            <a:spLocks noChangeShapeType="1"/>
          </p:cNvSpPr>
          <p:nvPr/>
        </p:nvSpPr>
        <p:spPr bwMode="auto">
          <a:xfrm>
            <a:off x="5815013" y="3219450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39" name="Freeform 251"/>
          <p:cNvSpPr>
            <a:spLocks/>
          </p:cNvSpPr>
          <p:nvPr/>
        </p:nvSpPr>
        <p:spPr bwMode="auto">
          <a:xfrm>
            <a:off x="6807200" y="4192588"/>
            <a:ext cx="325438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6"/>
                </a:moveTo>
                <a:lnTo>
                  <a:pt x="0" y="196"/>
                </a:lnTo>
                <a:lnTo>
                  <a:pt x="308" y="0"/>
                </a:lnTo>
                <a:lnTo>
                  <a:pt x="615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40" name="Rectangle 252"/>
          <p:cNvSpPr>
            <a:spLocks noChangeArrowheads="1"/>
          </p:cNvSpPr>
          <p:nvPr/>
        </p:nvSpPr>
        <p:spPr bwMode="auto">
          <a:xfrm>
            <a:off x="6837363" y="4295775"/>
            <a:ext cx="268287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41" name="Rectangle 253"/>
          <p:cNvSpPr>
            <a:spLocks noChangeArrowheads="1"/>
          </p:cNvSpPr>
          <p:nvPr/>
        </p:nvSpPr>
        <p:spPr bwMode="auto">
          <a:xfrm>
            <a:off x="6880225" y="4348163"/>
            <a:ext cx="93663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42" name="Rectangle 254"/>
          <p:cNvSpPr>
            <a:spLocks noChangeArrowheads="1"/>
          </p:cNvSpPr>
          <p:nvPr/>
        </p:nvSpPr>
        <p:spPr bwMode="auto">
          <a:xfrm>
            <a:off x="7015163" y="4344988"/>
            <a:ext cx="65087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43" name="Freeform 255"/>
          <p:cNvSpPr>
            <a:spLocks/>
          </p:cNvSpPr>
          <p:nvPr/>
        </p:nvSpPr>
        <p:spPr bwMode="auto">
          <a:xfrm>
            <a:off x="6950075" y="4425950"/>
            <a:ext cx="11113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640348538 h 29"/>
              <a:gd name="T4" fmla="*/ 2147483647 w 23"/>
              <a:gd name="T5" fmla="*/ 1312218944 h 29"/>
              <a:gd name="T6" fmla="*/ 2147483647 w 23"/>
              <a:gd name="T7" fmla="*/ 984089623 h 29"/>
              <a:gd name="T8" fmla="*/ 2143135541 w 23"/>
              <a:gd name="T9" fmla="*/ 656259463 h 29"/>
              <a:gd name="T10" fmla="*/ 2030376316 w 23"/>
              <a:gd name="T11" fmla="*/ 328129732 h 29"/>
              <a:gd name="T12" fmla="*/ 1917615641 w 23"/>
              <a:gd name="T13" fmla="*/ 163914874 h 29"/>
              <a:gd name="T14" fmla="*/ 1579103144 w 23"/>
              <a:gd name="T15" fmla="*/ 0 h 29"/>
              <a:gd name="T16" fmla="*/ 1353583727 w 23"/>
              <a:gd name="T17" fmla="*/ 0 h 29"/>
              <a:gd name="T18" fmla="*/ 1128064311 w 23"/>
              <a:gd name="T19" fmla="*/ 0 h 29"/>
              <a:gd name="T20" fmla="*/ 1015305086 w 23"/>
              <a:gd name="T21" fmla="*/ 0 h 29"/>
              <a:gd name="T22" fmla="*/ 789551572 w 23"/>
              <a:gd name="T23" fmla="*/ 163914874 h 29"/>
              <a:gd name="T24" fmla="*/ 564032156 w 23"/>
              <a:gd name="T25" fmla="*/ 328129732 h 29"/>
              <a:gd name="T26" fmla="*/ 338512618 w 23"/>
              <a:gd name="T27" fmla="*/ 656259463 h 29"/>
              <a:gd name="T28" fmla="*/ 112759738 w 23"/>
              <a:gd name="T29" fmla="*/ 984089623 h 29"/>
              <a:gd name="T30" fmla="*/ 112759738 w 23"/>
              <a:gd name="T31" fmla="*/ 1312218944 h 29"/>
              <a:gd name="T32" fmla="*/ 0 w 23"/>
              <a:gd name="T33" fmla="*/ 1640348538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12759738 w 23"/>
              <a:gd name="T41" fmla="*/ 2147483647 h 29"/>
              <a:gd name="T42" fmla="*/ 112759738 w 23"/>
              <a:gd name="T43" fmla="*/ 2147483647 h 29"/>
              <a:gd name="T44" fmla="*/ 338512618 w 23"/>
              <a:gd name="T45" fmla="*/ 2147483647 h 29"/>
              <a:gd name="T46" fmla="*/ 564032156 w 23"/>
              <a:gd name="T47" fmla="*/ 2147483647 h 29"/>
              <a:gd name="T48" fmla="*/ 789551572 w 23"/>
              <a:gd name="T49" fmla="*/ 2147483647 h 29"/>
              <a:gd name="T50" fmla="*/ 1015305086 w 23"/>
              <a:gd name="T51" fmla="*/ 2147483647 h 29"/>
              <a:gd name="T52" fmla="*/ 1128064311 w 23"/>
              <a:gd name="T53" fmla="*/ 2147483647 h 29"/>
              <a:gd name="T54" fmla="*/ 1353583727 w 23"/>
              <a:gd name="T55" fmla="*/ 2147483647 h 29"/>
              <a:gd name="T56" fmla="*/ 1579103144 w 23"/>
              <a:gd name="T57" fmla="*/ 2147483647 h 29"/>
              <a:gd name="T58" fmla="*/ 1917615641 w 23"/>
              <a:gd name="T59" fmla="*/ 2147483647 h 29"/>
              <a:gd name="T60" fmla="*/ 2030376316 w 23"/>
              <a:gd name="T61" fmla="*/ 2147483647 h 29"/>
              <a:gd name="T62" fmla="*/ 2143135541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0"/>
                </a:lnTo>
                <a:lnTo>
                  <a:pt x="22" y="9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9"/>
                </a:lnTo>
                <a:lnTo>
                  <a:pt x="0" y="10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1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1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44" name="Line 256"/>
          <p:cNvSpPr>
            <a:spLocks noChangeShapeType="1"/>
          </p:cNvSpPr>
          <p:nvPr/>
        </p:nvSpPr>
        <p:spPr bwMode="auto">
          <a:xfrm>
            <a:off x="7046913" y="434498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45" name="Line 257"/>
          <p:cNvSpPr>
            <a:spLocks noChangeShapeType="1"/>
          </p:cNvSpPr>
          <p:nvPr/>
        </p:nvSpPr>
        <p:spPr bwMode="auto">
          <a:xfrm>
            <a:off x="7015163" y="4383088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46" name="Freeform 258"/>
          <p:cNvSpPr>
            <a:spLocks/>
          </p:cNvSpPr>
          <p:nvPr/>
        </p:nvSpPr>
        <p:spPr bwMode="auto">
          <a:xfrm>
            <a:off x="6819900" y="4760913"/>
            <a:ext cx="325438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8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47" name="Rectangle 259"/>
          <p:cNvSpPr>
            <a:spLocks noChangeArrowheads="1"/>
          </p:cNvSpPr>
          <p:nvPr/>
        </p:nvSpPr>
        <p:spPr bwMode="auto">
          <a:xfrm>
            <a:off x="6850063" y="4864100"/>
            <a:ext cx="268287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48" name="Rectangle 260"/>
          <p:cNvSpPr>
            <a:spLocks noChangeArrowheads="1"/>
          </p:cNvSpPr>
          <p:nvPr/>
        </p:nvSpPr>
        <p:spPr bwMode="auto">
          <a:xfrm>
            <a:off x="6892925" y="4916488"/>
            <a:ext cx="93663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49" name="Rectangle 261"/>
          <p:cNvSpPr>
            <a:spLocks noChangeArrowheads="1"/>
          </p:cNvSpPr>
          <p:nvPr/>
        </p:nvSpPr>
        <p:spPr bwMode="auto">
          <a:xfrm>
            <a:off x="7027863" y="4911725"/>
            <a:ext cx="65087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50" name="Freeform 262"/>
          <p:cNvSpPr>
            <a:spLocks/>
          </p:cNvSpPr>
          <p:nvPr/>
        </p:nvSpPr>
        <p:spPr bwMode="auto">
          <a:xfrm>
            <a:off x="6961188" y="4994275"/>
            <a:ext cx="12700" cy="14288"/>
          </a:xfrm>
          <a:custGeom>
            <a:avLst/>
            <a:gdLst>
              <a:gd name="T0" fmla="*/ 2147483647 w 23"/>
              <a:gd name="T1" fmla="*/ 1554769004 h 29"/>
              <a:gd name="T2" fmla="*/ 2147483647 w 23"/>
              <a:gd name="T3" fmla="*/ 1315667763 h 29"/>
              <a:gd name="T4" fmla="*/ 2147483647 w 23"/>
              <a:gd name="T5" fmla="*/ 1076323133 h 29"/>
              <a:gd name="T6" fmla="*/ 2147483647 w 23"/>
              <a:gd name="T7" fmla="*/ 717548837 h 29"/>
              <a:gd name="T8" fmla="*/ 2147483647 w 23"/>
              <a:gd name="T9" fmla="*/ 478446487 h 29"/>
              <a:gd name="T10" fmla="*/ 2147483647 w 23"/>
              <a:gd name="T11" fmla="*/ 239101796 h 29"/>
              <a:gd name="T12" fmla="*/ 2147483647 w 23"/>
              <a:gd name="T13" fmla="*/ 119672346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178423222 w 23"/>
              <a:gd name="T23" fmla="*/ 119672346 h 29"/>
              <a:gd name="T24" fmla="*/ 841817840 w 23"/>
              <a:gd name="T25" fmla="*/ 239101796 h 29"/>
              <a:gd name="T26" fmla="*/ 505212597 w 23"/>
              <a:gd name="T27" fmla="*/ 478446487 h 29"/>
              <a:gd name="T28" fmla="*/ 168302622 w 23"/>
              <a:gd name="T29" fmla="*/ 717548837 h 29"/>
              <a:gd name="T30" fmla="*/ 168302622 w 23"/>
              <a:gd name="T31" fmla="*/ 1076323133 h 29"/>
              <a:gd name="T32" fmla="*/ 0 w 23"/>
              <a:gd name="T33" fmla="*/ 1315667763 h 29"/>
              <a:gd name="T34" fmla="*/ 0 w 23"/>
              <a:gd name="T35" fmla="*/ 1554769004 h 29"/>
              <a:gd name="T36" fmla="*/ 0 w 23"/>
              <a:gd name="T37" fmla="*/ 1913543546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505212597 w 23"/>
              <a:gd name="T45" fmla="*/ 2147483647 h 29"/>
              <a:gd name="T46" fmla="*/ 841817840 w 23"/>
              <a:gd name="T47" fmla="*/ 2147483647 h 29"/>
              <a:gd name="T48" fmla="*/ 1178423222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1913543546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51" name="Line 263"/>
          <p:cNvSpPr>
            <a:spLocks noChangeShapeType="1"/>
          </p:cNvSpPr>
          <p:nvPr/>
        </p:nvSpPr>
        <p:spPr bwMode="auto">
          <a:xfrm>
            <a:off x="7059613" y="4913313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52" name="Line 264"/>
          <p:cNvSpPr>
            <a:spLocks noChangeShapeType="1"/>
          </p:cNvSpPr>
          <p:nvPr/>
        </p:nvSpPr>
        <p:spPr bwMode="auto">
          <a:xfrm>
            <a:off x="7027863" y="4951413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53" name="Freeform 265"/>
          <p:cNvSpPr>
            <a:spLocks/>
          </p:cNvSpPr>
          <p:nvPr/>
        </p:nvSpPr>
        <p:spPr bwMode="auto">
          <a:xfrm>
            <a:off x="7527925" y="4799013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5"/>
                </a:lnTo>
                <a:lnTo>
                  <a:pt x="56" y="615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54" name="Rectangle 266"/>
          <p:cNvSpPr>
            <a:spLocks noChangeArrowheads="1"/>
          </p:cNvSpPr>
          <p:nvPr/>
        </p:nvSpPr>
        <p:spPr bwMode="auto">
          <a:xfrm>
            <a:off x="7558088" y="4902200"/>
            <a:ext cx="268287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55" name="Rectangle 267"/>
          <p:cNvSpPr>
            <a:spLocks noChangeArrowheads="1"/>
          </p:cNvSpPr>
          <p:nvPr/>
        </p:nvSpPr>
        <p:spPr bwMode="auto">
          <a:xfrm>
            <a:off x="7600950" y="4954588"/>
            <a:ext cx="93663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56" name="Rectangle 268"/>
          <p:cNvSpPr>
            <a:spLocks noChangeArrowheads="1"/>
          </p:cNvSpPr>
          <p:nvPr/>
        </p:nvSpPr>
        <p:spPr bwMode="auto">
          <a:xfrm>
            <a:off x="7735888" y="4951413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57" name="Freeform 269"/>
          <p:cNvSpPr>
            <a:spLocks/>
          </p:cNvSpPr>
          <p:nvPr/>
        </p:nvSpPr>
        <p:spPr bwMode="auto">
          <a:xfrm>
            <a:off x="7669213" y="5032375"/>
            <a:ext cx="12700" cy="15875"/>
          </a:xfrm>
          <a:custGeom>
            <a:avLst/>
            <a:gdLst>
              <a:gd name="T0" fmla="*/ 2147483647 w 24"/>
              <a:gd name="T1" fmla="*/ 1926239731 h 30"/>
              <a:gd name="T2" fmla="*/ 2147483647 w 24"/>
              <a:gd name="T3" fmla="*/ 1629980556 h 30"/>
              <a:gd name="T4" fmla="*/ 2147483647 w 24"/>
              <a:gd name="T5" fmla="*/ 1333722440 h 30"/>
              <a:gd name="T6" fmla="*/ 2147483647 w 24"/>
              <a:gd name="T7" fmla="*/ 1037184130 h 30"/>
              <a:gd name="T8" fmla="*/ 2147483647 w 24"/>
              <a:gd name="T9" fmla="*/ 740926014 h 30"/>
              <a:gd name="T10" fmla="*/ 2147483647 w 24"/>
              <a:gd name="T11" fmla="*/ 296258249 h 30"/>
              <a:gd name="T12" fmla="*/ 2147483647 w 24"/>
              <a:gd name="T13" fmla="*/ 148129124 h 30"/>
              <a:gd name="T14" fmla="*/ 2147483647 w 24"/>
              <a:gd name="T15" fmla="*/ 0 h 30"/>
              <a:gd name="T16" fmla="*/ 1926238550 w 24"/>
              <a:gd name="T17" fmla="*/ 0 h 30"/>
              <a:gd name="T18" fmla="*/ 1481851933 w 24"/>
              <a:gd name="T19" fmla="*/ 0 h 30"/>
              <a:gd name="T20" fmla="*/ 1333722355 w 24"/>
              <a:gd name="T21" fmla="*/ 0 h 30"/>
              <a:gd name="T22" fmla="*/ 1037184064 w 24"/>
              <a:gd name="T23" fmla="*/ 148129124 h 30"/>
              <a:gd name="T24" fmla="*/ 740925967 w 24"/>
              <a:gd name="T25" fmla="*/ 296258249 h 30"/>
              <a:gd name="T26" fmla="*/ 592796918 w 24"/>
              <a:gd name="T27" fmla="*/ 740926014 h 30"/>
              <a:gd name="T28" fmla="*/ 296258230 w 24"/>
              <a:gd name="T29" fmla="*/ 1037184130 h 30"/>
              <a:gd name="T30" fmla="*/ 296258230 w 24"/>
              <a:gd name="T31" fmla="*/ 1333722440 h 30"/>
              <a:gd name="T32" fmla="*/ 0 w 24"/>
              <a:gd name="T33" fmla="*/ 1629980556 h 30"/>
              <a:gd name="T34" fmla="*/ 0 w 24"/>
              <a:gd name="T35" fmla="*/ 1926239731 h 30"/>
              <a:gd name="T36" fmla="*/ 0 w 24"/>
              <a:gd name="T37" fmla="*/ 2147483647 h 30"/>
              <a:gd name="T38" fmla="*/ 0 w 24"/>
              <a:gd name="T39" fmla="*/ 2147483647 h 30"/>
              <a:gd name="T40" fmla="*/ 296258230 w 24"/>
              <a:gd name="T41" fmla="*/ 2147483647 h 30"/>
              <a:gd name="T42" fmla="*/ 296258230 w 24"/>
              <a:gd name="T43" fmla="*/ 2147483647 h 30"/>
              <a:gd name="T44" fmla="*/ 592796918 w 24"/>
              <a:gd name="T45" fmla="*/ 2147483647 h 30"/>
              <a:gd name="T46" fmla="*/ 740925967 w 24"/>
              <a:gd name="T47" fmla="*/ 2147483647 h 30"/>
              <a:gd name="T48" fmla="*/ 1037184064 w 24"/>
              <a:gd name="T49" fmla="*/ 2147483647 h 30"/>
              <a:gd name="T50" fmla="*/ 1333722355 w 24"/>
              <a:gd name="T51" fmla="*/ 2147483647 h 30"/>
              <a:gd name="T52" fmla="*/ 1481851933 w 24"/>
              <a:gd name="T53" fmla="*/ 2147483647 h 30"/>
              <a:gd name="T54" fmla="*/ 1926238550 w 24"/>
              <a:gd name="T55" fmla="*/ 2147483647 h 30"/>
              <a:gd name="T56" fmla="*/ 2147483647 w 24"/>
              <a:gd name="T57" fmla="*/ 2147483647 h 30"/>
              <a:gd name="T58" fmla="*/ 2147483647 w 24"/>
              <a:gd name="T59" fmla="*/ 2147483647 h 30"/>
              <a:gd name="T60" fmla="*/ 2147483647 w 24"/>
              <a:gd name="T61" fmla="*/ 2147483647 h 30"/>
              <a:gd name="T62" fmla="*/ 2147483647 w 24"/>
              <a:gd name="T63" fmla="*/ 2147483647 h 30"/>
              <a:gd name="T64" fmla="*/ 2147483647 w 24"/>
              <a:gd name="T65" fmla="*/ 2147483647 h 30"/>
              <a:gd name="T66" fmla="*/ 2147483647 w 24"/>
              <a:gd name="T67" fmla="*/ 2147483647 h 30"/>
              <a:gd name="T68" fmla="*/ 2147483647 w 24"/>
              <a:gd name="T69" fmla="*/ 2147483647 h 30"/>
              <a:gd name="T70" fmla="*/ 2147483647 w 24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"/>
              <a:gd name="T109" fmla="*/ 0 h 30"/>
              <a:gd name="T110" fmla="*/ 24 w 24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" h="30">
                <a:moveTo>
                  <a:pt x="24" y="15"/>
                </a:moveTo>
                <a:lnTo>
                  <a:pt x="24" y="13"/>
                </a:lnTo>
                <a:lnTo>
                  <a:pt x="24" y="12"/>
                </a:lnTo>
                <a:lnTo>
                  <a:pt x="24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4"/>
                </a:lnTo>
                <a:lnTo>
                  <a:pt x="4" y="5"/>
                </a:lnTo>
                <a:lnTo>
                  <a:pt x="3" y="6"/>
                </a:lnTo>
                <a:lnTo>
                  <a:pt x="2" y="7"/>
                </a:lnTo>
                <a:lnTo>
                  <a:pt x="2" y="8"/>
                </a:lnTo>
                <a:lnTo>
                  <a:pt x="2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2" y="22"/>
                </a:lnTo>
                <a:lnTo>
                  <a:pt x="2" y="23"/>
                </a:lnTo>
                <a:lnTo>
                  <a:pt x="2" y="24"/>
                </a:lnTo>
                <a:lnTo>
                  <a:pt x="3" y="24"/>
                </a:lnTo>
                <a:lnTo>
                  <a:pt x="4" y="26"/>
                </a:lnTo>
                <a:lnTo>
                  <a:pt x="4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4" y="19"/>
                </a:lnTo>
                <a:lnTo>
                  <a:pt x="24" y="18"/>
                </a:lnTo>
                <a:lnTo>
                  <a:pt x="24" y="17"/>
                </a:lnTo>
                <a:lnTo>
                  <a:pt x="24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58" name="Line 270"/>
          <p:cNvSpPr>
            <a:spLocks noChangeShapeType="1"/>
          </p:cNvSpPr>
          <p:nvPr/>
        </p:nvSpPr>
        <p:spPr bwMode="auto">
          <a:xfrm>
            <a:off x="7767638" y="4951413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59" name="Line 271"/>
          <p:cNvSpPr>
            <a:spLocks noChangeShapeType="1"/>
          </p:cNvSpPr>
          <p:nvPr/>
        </p:nvSpPr>
        <p:spPr bwMode="auto">
          <a:xfrm>
            <a:off x="7735888" y="4989513"/>
            <a:ext cx="61912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60" name="Freeform 272"/>
          <p:cNvSpPr>
            <a:spLocks/>
          </p:cNvSpPr>
          <p:nvPr/>
        </p:nvSpPr>
        <p:spPr bwMode="auto">
          <a:xfrm>
            <a:off x="7248525" y="4254500"/>
            <a:ext cx="325438" cy="341313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61" name="Rectangle 273"/>
          <p:cNvSpPr>
            <a:spLocks noChangeArrowheads="1"/>
          </p:cNvSpPr>
          <p:nvPr/>
        </p:nvSpPr>
        <p:spPr bwMode="auto">
          <a:xfrm>
            <a:off x="7278688" y="4357688"/>
            <a:ext cx="269875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62" name="Rectangle 274"/>
          <p:cNvSpPr>
            <a:spLocks noChangeArrowheads="1"/>
          </p:cNvSpPr>
          <p:nvPr/>
        </p:nvSpPr>
        <p:spPr bwMode="auto">
          <a:xfrm>
            <a:off x="7321550" y="4411663"/>
            <a:ext cx="95250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63" name="Rectangle 275"/>
          <p:cNvSpPr>
            <a:spLocks noChangeArrowheads="1"/>
          </p:cNvSpPr>
          <p:nvPr/>
        </p:nvSpPr>
        <p:spPr bwMode="auto">
          <a:xfrm>
            <a:off x="7458075" y="4406900"/>
            <a:ext cx="63500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64" name="Freeform 276"/>
          <p:cNvSpPr>
            <a:spLocks/>
          </p:cNvSpPr>
          <p:nvPr/>
        </p:nvSpPr>
        <p:spPr bwMode="auto">
          <a:xfrm>
            <a:off x="7391400" y="4487863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592796955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673515287 w 23"/>
              <a:gd name="T25" fmla="*/ 296258249 h 30"/>
              <a:gd name="T26" fmla="*/ 505212597 w 23"/>
              <a:gd name="T27" fmla="*/ 592796955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5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65" name="Line 277"/>
          <p:cNvSpPr>
            <a:spLocks noChangeShapeType="1"/>
          </p:cNvSpPr>
          <p:nvPr/>
        </p:nvSpPr>
        <p:spPr bwMode="auto">
          <a:xfrm>
            <a:off x="7488238" y="440848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66" name="Line 278"/>
          <p:cNvSpPr>
            <a:spLocks noChangeShapeType="1"/>
          </p:cNvSpPr>
          <p:nvPr/>
        </p:nvSpPr>
        <p:spPr bwMode="auto">
          <a:xfrm>
            <a:off x="7458075" y="4445000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67" name="Freeform 279"/>
          <p:cNvSpPr>
            <a:spLocks/>
          </p:cNvSpPr>
          <p:nvPr/>
        </p:nvSpPr>
        <p:spPr bwMode="auto">
          <a:xfrm>
            <a:off x="7388225" y="3736975"/>
            <a:ext cx="325438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5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6" y="195"/>
                </a:lnTo>
                <a:lnTo>
                  <a:pt x="558" y="195"/>
                </a:lnTo>
                <a:lnTo>
                  <a:pt x="558" y="615"/>
                </a:lnTo>
                <a:lnTo>
                  <a:pt x="55" y="615"/>
                </a:lnTo>
                <a:lnTo>
                  <a:pt x="55" y="195"/>
                </a:lnTo>
                <a:lnTo>
                  <a:pt x="558" y="195"/>
                </a:lnTo>
                <a:lnTo>
                  <a:pt x="586" y="195"/>
                </a:lnTo>
                <a:lnTo>
                  <a:pt x="586" y="643"/>
                </a:lnTo>
                <a:lnTo>
                  <a:pt x="55" y="643"/>
                </a:lnTo>
                <a:lnTo>
                  <a:pt x="55" y="615"/>
                </a:lnTo>
                <a:lnTo>
                  <a:pt x="55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68" name="Rectangle 280"/>
          <p:cNvSpPr>
            <a:spLocks noChangeArrowheads="1"/>
          </p:cNvSpPr>
          <p:nvPr/>
        </p:nvSpPr>
        <p:spPr bwMode="auto">
          <a:xfrm>
            <a:off x="7418388" y="3840163"/>
            <a:ext cx="268287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69" name="Rectangle 281"/>
          <p:cNvSpPr>
            <a:spLocks noChangeArrowheads="1"/>
          </p:cNvSpPr>
          <p:nvPr/>
        </p:nvSpPr>
        <p:spPr bwMode="auto">
          <a:xfrm>
            <a:off x="7461250" y="3892550"/>
            <a:ext cx="93663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70" name="Rectangle 282"/>
          <p:cNvSpPr>
            <a:spLocks noChangeArrowheads="1"/>
          </p:cNvSpPr>
          <p:nvPr/>
        </p:nvSpPr>
        <p:spPr bwMode="auto">
          <a:xfrm>
            <a:off x="7596188" y="3889375"/>
            <a:ext cx="65087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71" name="Freeform 283"/>
          <p:cNvSpPr>
            <a:spLocks/>
          </p:cNvSpPr>
          <p:nvPr/>
        </p:nvSpPr>
        <p:spPr bwMode="auto">
          <a:xfrm>
            <a:off x="7531100" y="3970338"/>
            <a:ext cx="11113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3135541 w 23"/>
              <a:gd name="T9" fmla="*/ 740926014 h 30"/>
              <a:gd name="T10" fmla="*/ 2030376316 w 23"/>
              <a:gd name="T11" fmla="*/ 296258249 h 30"/>
              <a:gd name="T12" fmla="*/ 1917615641 w 23"/>
              <a:gd name="T13" fmla="*/ 148129124 h 30"/>
              <a:gd name="T14" fmla="*/ 1692096225 w 23"/>
              <a:gd name="T15" fmla="*/ 0 h 30"/>
              <a:gd name="T16" fmla="*/ 1353583727 w 23"/>
              <a:gd name="T17" fmla="*/ 0 h 30"/>
              <a:gd name="T18" fmla="*/ 1128064311 w 23"/>
              <a:gd name="T19" fmla="*/ 0 h 30"/>
              <a:gd name="T20" fmla="*/ 1015305086 w 23"/>
              <a:gd name="T21" fmla="*/ 0 h 30"/>
              <a:gd name="T22" fmla="*/ 789551572 w 23"/>
              <a:gd name="T23" fmla="*/ 148129124 h 30"/>
              <a:gd name="T24" fmla="*/ 564032156 w 23"/>
              <a:gd name="T25" fmla="*/ 296258249 h 30"/>
              <a:gd name="T26" fmla="*/ 451272327 w 23"/>
              <a:gd name="T27" fmla="*/ 740926014 h 30"/>
              <a:gd name="T28" fmla="*/ 112759738 w 23"/>
              <a:gd name="T29" fmla="*/ 1037184130 h 30"/>
              <a:gd name="T30" fmla="*/ 112759738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12759738 w 23"/>
              <a:gd name="T41" fmla="*/ 2147483647 h 30"/>
              <a:gd name="T42" fmla="*/ 112759738 w 23"/>
              <a:gd name="T43" fmla="*/ 2147483647 h 30"/>
              <a:gd name="T44" fmla="*/ 451272327 w 23"/>
              <a:gd name="T45" fmla="*/ 2147483647 h 30"/>
              <a:gd name="T46" fmla="*/ 564032156 w 23"/>
              <a:gd name="T47" fmla="*/ 2147483647 h 30"/>
              <a:gd name="T48" fmla="*/ 789551572 w 23"/>
              <a:gd name="T49" fmla="*/ 2147483647 h 30"/>
              <a:gd name="T50" fmla="*/ 1015305086 w 23"/>
              <a:gd name="T51" fmla="*/ 2147483647 h 30"/>
              <a:gd name="T52" fmla="*/ 1128064311 w 23"/>
              <a:gd name="T53" fmla="*/ 2147483647 h 30"/>
              <a:gd name="T54" fmla="*/ 1353583727 w 23"/>
              <a:gd name="T55" fmla="*/ 2147483647 h 30"/>
              <a:gd name="T56" fmla="*/ 1692096225 w 23"/>
              <a:gd name="T57" fmla="*/ 2147483647 h 30"/>
              <a:gd name="T58" fmla="*/ 1917615641 w 23"/>
              <a:gd name="T59" fmla="*/ 2147483647 h 30"/>
              <a:gd name="T60" fmla="*/ 2030376316 w 23"/>
              <a:gd name="T61" fmla="*/ 2147483647 h 30"/>
              <a:gd name="T62" fmla="*/ 2143135541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4" y="25"/>
                </a:lnTo>
                <a:lnTo>
                  <a:pt x="4" y="26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72" name="Line 284"/>
          <p:cNvSpPr>
            <a:spLocks noChangeShapeType="1"/>
          </p:cNvSpPr>
          <p:nvPr/>
        </p:nvSpPr>
        <p:spPr bwMode="auto">
          <a:xfrm>
            <a:off x="7627938" y="3889375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73" name="Line 285"/>
          <p:cNvSpPr>
            <a:spLocks noChangeShapeType="1"/>
          </p:cNvSpPr>
          <p:nvPr/>
        </p:nvSpPr>
        <p:spPr bwMode="auto">
          <a:xfrm>
            <a:off x="7596188" y="3927475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74" name="Freeform 286"/>
          <p:cNvSpPr>
            <a:spLocks/>
          </p:cNvSpPr>
          <p:nvPr/>
        </p:nvSpPr>
        <p:spPr bwMode="auto">
          <a:xfrm>
            <a:off x="7515225" y="3181350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4"/>
                </a:lnTo>
                <a:lnTo>
                  <a:pt x="56" y="614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75" name="Rectangle 287"/>
          <p:cNvSpPr>
            <a:spLocks noChangeArrowheads="1"/>
          </p:cNvSpPr>
          <p:nvPr/>
        </p:nvSpPr>
        <p:spPr bwMode="auto">
          <a:xfrm>
            <a:off x="7545388" y="3284538"/>
            <a:ext cx="268287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76" name="Rectangle 288"/>
          <p:cNvSpPr>
            <a:spLocks noChangeArrowheads="1"/>
          </p:cNvSpPr>
          <p:nvPr/>
        </p:nvSpPr>
        <p:spPr bwMode="auto">
          <a:xfrm>
            <a:off x="7588250" y="3336925"/>
            <a:ext cx="93663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77" name="Rectangle 289"/>
          <p:cNvSpPr>
            <a:spLocks noChangeArrowheads="1"/>
          </p:cNvSpPr>
          <p:nvPr/>
        </p:nvSpPr>
        <p:spPr bwMode="auto">
          <a:xfrm>
            <a:off x="7723188" y="3333750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78" name="Freeform 290"/>
          <p:cNvSpPr>
            <a:spLocks/>
          </p:cNvSpPr>
          <p:nvPr/>
        </p:nvSpPr>
        <p:spPr bwMode="auto">
          <a:xfrm>
            <a:off x="7656513" y="3414713"/>
            <a:ext cx="12700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476434280 h 29"/>
              <a:gd name="T6" fmla="*/ 2147483647 w 23"/>
              <a:gd name="T7" fmla="*/ 984089623 h 29"/>
              <a:gd name="T8" fmla="*/ 2147483647 w 23"/>
              <a:gd name="T9" fmla="*/ 656259463 h 29"/>
              <a:gd name="T10" fmla="*/ 2147483647 w 23"/>
              <a:gd name="T11" fmla="*/ 328129732 h 29"/>
              <a:gd name="T12" fmla="*/ 2147483647 w 23"/>
              <a:gd name="T13" fmla="*/ 163914874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178423222 w 23"/>
              <a:gd name="T23" fmla="*/ 163914874 h 29"/>
              <a:gd name="T24" fmla="*/ 841817840 w 23"/>
              <a:gd name="T25" fmla="*/ 328129732 h 29"/>
              <a:gd name="T26" fmla="*/ 673515287 w 23"/>
              <a:gd name="T27" fmla="*/ 656259463 h 29"/>
              <a:gd name="T28" fmla="*/ 168302622 w 23"/>
              <a:gd name="T29" fmla="*/ 984089623 h 29"/>
              <a:gd name="T30" fmla="*/ 168302622 w 23"/>
              <a:gd name="T31" fmla="*/ 1476434280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673515287 w 23"/>
              <a:gd name="T45" fmla="*/ 2147483647 h 29"/>
              <a:gd name="T46" fmla="*/ 841817840 w 23"/>
              <a:gd name="T47" fmla="*/ 2147483647 h 29"/>
              <a:gd name="T48" fmla="*/ 1178423222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3" y="5"/>
                </a:lnTo>
                <a:lnTo>
                  <a:pt x="1" y="6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3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4" y="29"/>
                </a:lnTo>
                <a:lnTo>
                  <a:pt x="15" y="29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79" name="Line 291"/>
          <p:cNvSpPr>
            <a:spLocks noChangeShapeType="1"/>
          </p:cNvSpPr>
          <p:nvPr/>
        </p:nvSpPr>
        <p:spPr bwMode="auto">
          <a:xfrm>
            <a:off x="7754938" y="3333750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80" name="Line 292"/>
          <p:cNvSpPr>
            <a:spLocks noChangeShapeType="1"/>
          </p:cNvSpPr>
          <p:nvPr/>
        </p:nvSpPr>
        <p:spPr bwMode="auto">
          <a:xfrm>
            <a:off x="7723188" y="3371850"/>
            <a:ext cx="61912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81" name="Freeform 293"/>
          <p:cNvSpPr>
            <a:spLocks/>
          </p:cNvSpPr>
          <p:nvPr/>
        </p:nvSpPr>
        <p:spPr bwMode="auto">
          <a:xfrm>
            <a:off x="6896100" y="3005138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5"/>
                </a:lnTo>
                <a:lnTo>
                  <a:pt x="56" y="615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82" name="Rectangle 294"/>
          <p:cNvSpPr>
            <a:spLocks noChangeArrowheads="1"/>
          </p:cNvSpPr>
          <p:nvPr/>
        </p:nvSpPr>
        <p:spPr bwMode="auto">
          <a:xfrm>
            <a:off x="6926263" y="3108325"/>
            <a:ext cx="268287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83" name="Rectangle 295"/>
          <p:cNvSpPr>
            <a:spLocks noChangeArrowheads="1"/>
          </p:cNvSpPr>
          <p:nvPr/>
        </p:nvSpPr>
        <p:spPr bwMode="auto">
          <a:xfrm>
            <a:off x="6969125" y="3160713"/>
            <a:ext cx="93663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84" name="Rectangle 296"/>
          <p:cNvSpPr>
            <a:spLocks noChangeArrowheads="1"/>
          </p:cNvSpPr>
          <p:nvPr/>
        </p:nvSpPr>
        <p:spPr bwMode="auto">
          <a:xfrm>
            <a:off x="7104063" y="3157538"/>
            <a:ext cx="65087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85" name="Freeform 297"/>
          <p:cNvSpPr>
            <a:spLocks/>
          </p:cNvSpPr>
          <p:nvPr/>
        </p:nvSpPr>
        <p:spPr bwMode="auto">
          <a:xfrm>
            <a:off x="7037388" y="3238500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010120393 w 23"/>
              <a:gd name="T23" fmla="*/ 148129124 h 30"/>
              <a:gd name="T24" fmla="*/ 673515287 w 23"/>
              <a:gd name="T25" fmla="*/ 296258249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7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9" y="27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86" name="Line 298"/>
          <p:cNvSpPr>
            <a:spLocks noChangeShapeType="1"/>
          </p:cNvSpPr>
          <p:nvPr/>
        </p:nvSpPr>
        <p:spPr bwMode="auto">
          <a:xfrm>
            <a:off x="7135813" y="315753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87" name="Line 299"/>
          <p:cNvSpPr>
            <a:spLocks noChangeShapeType="1"/>
          </p:cNvSpPr>
          <p:nvPr/>
        </p:nvSpPr>
        <p:spPr bwMode="auto">
          <a:xfrm>
            <a:off x="7104063" y="3195638"/>
            <a:ext cx="61912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88" name="Freeform 300"/>
          <p:cNvSpPr>
            <a:spLocks/>
          </p:cNvSpPr>
          <p:nvPr/>
        </p:nvSpPr>
        <p:spPr bwMode="auto">
          <a:xfrm>
            <a:off x="6516688" y="3548063"/>
            <a:ext cx="325437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89" name="Rectangle 301"/>
          <p:cNvSpPr>
            <a:spLocks noChangeArrowheads="1"/>
          </p:cNvSpPr>
          <p:nvPr/>
        </p:nvSpPr>
        <p:spPr bwMode="auto">
          <a:xfrm>
            <a:off x="6546850" y="3651250"/>
            <a:ext cx="268288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90" name="Rectangle 302"/>
          <p:cNvSpPr>
            <a:spLocks noChangeArrowheads="1"/>
          </p:cNvSpPr>
          <p:nvPr/>
        </p:nvSpPr>
        <p:spPr bwMode="auto">
          <a:xfrm>
            <a:off x="6589713" y="3703638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91" name="Rectangle 303"/>
          <p:cNvSpPr>
            <a:spLocks noChangeArrowheads="1"/>
          </p:cNvSpPr>
          <p:nvPr/>
        </p:nvSpPr>
        <p:spPr bwMode="auto">
          <a:xfrm>
            <a:off x="6724650" y="3700463"/>
            <a:ext cx="65088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92" name="Freeform 304"/>
          <p:cNvSpPr>
            <a:spLocks/>
          </p:cNvSpPr>
          <p:nvPr/>
        </p:nvSpPr>
        <p:spPr bwMode="auto">
          <a:xfrm>
            <a:off x="6657975" y="3781425"/>
            <a:ext cx="12700" cy="15875"/>
          </a:xfrm>
          <a:custGeom>
            <a:avLst/>
            <a:gdLst>
              <a:gd name="T0" fmla="*/ 2147483647 w 24"/>
              <a:gd name="T1" fmla="*/ 2074368260 h 30"/>
              <a:gd name="T2" fmla="*/ 2147483647 w 24"/>
              <a:gd name="T3" fmla="*/ 1629980556 h 30"/>
              <a:gd name="T4" fmla="*/ 2147483647 w 24"/>
              <a:gd name="T5" fmla="*/ 1333722440 h 30"/>
              <a:gd name="T6" fmla="*/ 2147483647 w 24"/>
              <a:gd name="T7" fmla="*/ 1037184130 h 30"/>
              <a:gd name="T8" fmla="*/ 2147483647 w 24"/>
              <a:gd name="T9" fmla="*/ 740926014 h 30"/>
              <a:gd name="T10" fmla="*/ 2147483647 w 24"/>
              <a:gd name="T11" fmla="*/ 444667765 h 30"/>
              <a:gd name="T12" fmla="*/ 2147483647 w 24"/>
              <a:gd name="T13" fmla="*/ 148129124 h 30"/>
              <a:gd name="T14" fmla="*/ 2147483647 w 24"/>
              <a:gd name="T15" fmla="*/ 0 h 30"/>
              <a:gd name="T16" fmla="*/ 1926238550 w 24"/>
              <a:gd name="T17" fmla="*/ 0 h 30"/>
              <a:gd name="T18" fmla="*/ 1481851933 w 24"/>
              <a:gd name="T19" fmla="*/ 0 h 30"/>
              <a:gd name="T20" fmla="*/ 1333722355 w 24"/>
              <a:gd name="T21" fmla="*/ 0 h 30"/>
              <a:gd name="T22" fmla="*/ 1037184064 w 24"/>
              <a:gd name="T23" fmla="*/ 148129124 h 30"/>
              <a:gd name="T24" fmla="*/ 740925967 w 24"/>
              <a:gd name="T25" fmla="*/ 444667765 h 30"/>
              <a:gd name="T26" fmla="*/ 592796918 w 24"/>
              <a:gd name="T27" fmla="*/ 740926014 h 30"/>
              <a:gd name="T28" fmla="*/ 296258230 w 24"/>
              <a:gd name="T29" fmla="*/ 1037184130 h 30"/>
              <a:gd name="T30" fmla="*/ 296258230 w 24"/>
              <a:gd name="T31" fmla="*/ 1333722440 h 30"/>
              <a:gd name="T32" fmla="*/ 0 w 24"/>
              <a:gd name="T33" fmla="*/ 1629980556 h 30"/>
              <a:gd name="T34" fmla="*/ 0 w 24"/>
              <a:gd name="T35" fmla="*/ 2074368260 h 30"/>
              <a:gd name="T36" fmla="*/ 0 w 24"/>
              <a:gd name="T37" fmla="*/ 2147483647 h 30"/>
              <a:gd name="T38" fmla="*/ 0 w 24"/>
              <a:gd name="T39" fmla="*/ 2147483647 h 30"/>
              <a:gd name="T40" fmla="*/ 296258230 w 24"/>
              <a:gd name="T41" fmla="*/ 2147483647 h 30"/>
              <a:gd name="T42" fmla="*/ 296258230 w 24"/>
              <a:gd name="T43" fmla="*/ 2147483647 h 30"/>
              <a:gd name="T44" fmla="*/ 592796918 w 24"/>
              <a:gd name="T45" fmla="*/ 2147483647 h 30"/>
              <a:gd name="T46" fmla="*/ 740925967 w 24"/>
              <a:gd name="T47" fmla="*/ 2147483647 h 30"/>
              <a:gd name="T48" fmla="*/ 1037184064 w 24"/>
              <a:gd name="T49" fmla="*/ 2147483647 h 30"/>
              <a:gd name="T50" fmla="*/ 1333722355 w 24"/>
              <a:gd name="T51" fmla="*/ 2147483647 h 30"/>
              <a:gd name="T52" fmla="*/ 1481851933 w 24"/>
              <a:gd name="T53" fmla="*/ 2147483647 h 30"/>
              <a:gd name="T54" fmla="*/ 1926238550 w 24"/>
              <a:gd name="T55" fmla="*/ 2147483647 h 30"/>
              <a:gd name="T56" fmla="*/ 2147483647 w 24"/>
              <a:gd name="T57" fmla="*/ 2147483647 h 30"/>
              <a:gd name="T58" fmla="*/ 2147483647 w 24"/>
              <a:gd name="T59" fmla="*/ 2147483647 h 30"/>
              <a:gd name="T60" fmla="*/ 2147483647 w 24"/>
              <a:gd name="T61" fmla="*/ 2147483647 h 30"/>
              <a:gd name="T62" fmla="*/ 2147483647 w 24"/>
              <a:gd name="T63" fmla="*/ 2147483647 h 30"/>
              <a:gd name="T64" fmla="*/ 2147483647 w 24"/>
              <a:gd name="T65" fmla="*/ 2147483647 h 30"/>
              <a:gd name="T66" fmla="*/ 2147483647 w 24"/>
              <a:gd name="T67" fmla="*/ 2147483647 h 30"/>
              <a:gd name="T68" fmla="*/ 2147483647 w 24"/>
              <a:gd name="T69" fmla="*/ 2147483647 h 30"/>
              <a:gd name="T70" fmla="*/ 2147483647 w 24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"/>
              <a:gd name="T109" fmla="*/ 0 h 30"/>
              <a:gd name="T110" fmla="*/ 24 w 24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" h="30">
                <a:moveTo>
                  <a:pt x="24" y="15"/>
                </a:moveTo>
                <a:lnTo>
                  <a:pt x="24" y="14"/>
                </a:lnTo>
                <a:lnTo>
                  <a:pt x="24" y="12"/>
                </a:lnTo>
                <a:lnTo>
                  <a:pt x="24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3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3"/>
                </a:lnTo>
                <a:lnTo>
                  <a:pt x="4" y="4"/>
                </a:lnTo>
                <a:lnTo>
                  <a:pt x="4" y="5"/>
                </a:lnTo>
                <a:lnTo>
                  <a:pt x="3" y="6"/>
                </a:lnTo>
                <a:lnTo>
                  <a:pt x="2" y="7"/>
                </a:lnTo>
                <a:lnTo>
                  <a:pt x="2" y="8"/>
                </a:lnTo>
                <a:lnTo>
                  <a:pt x="2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2" y="22"/>
                </a:lnTo>
                <a:lnTo>
                  <a:pt x="2" y="23"/>
                </a:lnTo>
                <a:lnTo>
                  <a:pt x="2" y="24"/>
                </a:lnTo>
                <a:lnTo>
                  <a:pt x="3" y="24"/>
                </a:lnTo>
                <a:lnTo>
                  <a:pt x="4" y="26"/>
                </a:lnTo>
                <a:lnTo>
                  <a:pt x="4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4" y="19"/>
                </a:lnTo>
                <a:lnTo>
                  <a:pt x="24" y="18"/>
                </a:lnTo>
                <a:lnTo>
                  <a:pt x="24" y="17"/>
                </a:lnTo>
                <a:lnTo>
                  <a:pt x="24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93" name="Line 305"/>
          <p:cNvSpPr>
            <a:spLocks noChangeShapeType="1"/>
          </p:cNvSpPr>
          <p:nvPr/>
        </p:nvSpPr>
        <p:spPr bwMode="auto">
          <a:xfrm>
            <a:off x="6756400" y="3700463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94" name="Line 306"/>
          <p:cNvSpPr>
            <a:spLocks noChangeShapeType="1"/>
          </p:cNvSpPr>
          <p:nvPr/>
        </p:nvSpPr>
        <p:spPr bwMode="auto">
          <a:xfrm>
            <a:off x="6724650" y="3738563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995" name="Freeform 307"/>
          <p:cNvSpPr>
            <a:spLocks/>
          </p:cNvSpPr>
          <p:nvPr/>
        </p:nvSpPr>
        <p:spPr bwMode="auto">
          <a:xfrm>
            <a:off x="5884863" y="3586163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4"/>
                </a:lnTo>
                <a:lnTo>
                  <a:pt x="56" y="614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96" name="Rectangle 308"/>
          <p:cNvSpPr>
            <a:spLocks noChangeArrowheads="1"/>
          </p:cNvSpPr>
          <p:nvPr/>
        </p:nvSpPr>
        <p:spPr bwMode="auto">
          <a:xfrm>
            <a:off x="5915025" y="3689350"/>
            <a:ext cx="268288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97" name="Rectangle 309"/>
          <p:cNvSpPr>
            <a:spLocks noChangeArrowheads="1"/>
          </p:cNvSpPr>
          <p:nvPr/>
        </p:nvSpPr>
        <p:spPr bwMode="auto">
          <a:xfrm>
            <a:off x="5957888" y="3741738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98" name="Rectangle 310"/>
          <p:cNvSpPr>
            <a:spLocks noChangeArrowheads="1"/>
          </p:cNvSpPr>
          <p:nvPr/>
        </p:nvSpPr>
        <p:spPr bwMode="auto">
          <a:xfrm>
            <a:off x="6092825" y="3736975"/>
            <a:ext cx="65088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99" name="Freeform 311"/>
          <p:cNvSpPr>
            <a:spLocks/>
          </p:cNvSpPr>
          <p:nvPr/>
        </p:nvSpPr>
        <p:spPr bwMode="auto">
          <a:xfrm>
            <a:off x="6026150" y="3819525"/>
            <a:ext cx="12700" cy="14288"/>
          </a:xfrm>
          <a:custGeom>
            <a:avLst/>
            <a:gdLst>
              <a:gd name="T0" fmla="*/ 2147483647 w 23"/>
              <a:gd name="T1" fmla="*/ 1554769004 h 29"/>
              <a:gd name="T2" fmla="*/ 2147483647 w 23"/>
              <a:gd name="T3" fmla="*/ 1315667763 h 29"/>
              <a:gd name="T4" fmla="*/ 2147483647 w 23"/>
              <a:gd name="T5" fmla="*/ 956893467 h 29"/>
              <a:gd name="T6" fmla="*/ 2147483647 w 23"/>
              <a:gd name="T7" fmla="*/ 717548837 h 29"/>
              <a:gd name="T8" fmla="*/ 2147483647 w 23"/>
              <a:gd name="T9" fmla="*/ 478446487 h 29"/>
              <a:gd name="T10" fmla="*/ 2147483647 w 23"/>
              <a:gd name="T11" fmla="*/ 239101796 h 29"/>
              <a:gd name="T12" fmla="*/ 2147483647 w 23"/>
              <a:gd name="T13" fmla="*/ 119672346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010120393 w 23"/>
              <a:gd name="T23" fmla="*/ 119672346 h 29"/>
              <a:gd name="T24" fmla="*/ 673515287 w 23"/>
              <a:gd name="T25" fmla="*/ 239101796 h 29"/>
              <a:gd name="T26" fmla="*/ 505212597 w 23"/>
              <a:gd name="T27" fmla="*/ 478446487 h 29"/>
              <a:gd name="T28" fmla="*/ 168302622 w 23"/>
              <a:gd name="T29" fmla="*/ 717548837 h 29"/>
              <a:gd name="T30" fmla="*/ 168302622 w 23"/>
              <a:gd name="T31" fmla="*/ 956893467 h 29"/>
              <a:gd name="T32" fmla="*/ 0 w 23"/>
              <a:gd name="T33" fmla="*/ 1315667763 h 29"/>
              <a:gd name="T34" fmla="*/ 0 w 23"/>
              <a:gd name="T35" fmla="*/ 1554769004 h 29"/>
              <a:gd name="T36" fmla="*/ 0 w 23"/>
              <a:gd name="T37" fmla="*/ 1913543546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505212597 w 23"/>
              <a:gd name="T45" fmla="*/ 2147483647 h 29"/>
              <a:gd name="T46" fmla="*/ 673515287 w 23"/>
              <a:gd name="T47" fmla="*/ 2147483647 h 29"/>
              <a:gd name="T48" fmla="*/ 1010120393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1913543546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8" y="4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7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5" y="28"/>
                </a:lnTo>
                <a:lnTo>
                  <a:pt x="6" y="28"/>
                </a:lnTo>
                <a:lnTo>
                  <a:pt x="7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8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00" name="Line 312"/>
          <p:cNvSpPr>
            <a:spLocks noChangeShapeType="1"/>
          </p:cNvSpPr>
          <p:nvPr/>
        </p:nvSpPr>
        <p:spPr bwMode="auto">
          <a:xfrm>
            <a:off x="6124575" y="3738563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01" name="Line 313"/>
          <p:cNvSpPr>
            <a:spLocks noChangeShapeType="1"/>
          </p:cNvSpPr>
          <p:nvPr/>
        </p:nvSpPr>
        <p:spPr bwMode="auto">
          <a:xfrm>
            <a:off x="6092825" y="3775075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02" name="Freeform 314"/>
          <p:cNvSpPr>
            <a:spLocks/>
          </p:cNvSpPr>
          <p:nvPr/>
        </p:nvSpPr>
        <p:spPr bwMode="auto">
          <a:xfrm>
            <a:off x="5291138" y="3775075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03" name="Rectangle 315"/>
          <p:cNvSpPr>
            <a:spLocks noChangeArrowheads="1"/>
          </p:cNvSpPr>
          <p:nvPr/>
        </p:nvSpPr>
        <p:spPr bwMode="auto">
          <a:xfrm>
            <a:off x="5321300" y="3878263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04" name="Rectangle 316"/>
          <p:cNvSpPr>
            <a:spLocks noChangeArrowheads="1"/>
          </p:cNvSpPr>
          <p:nvPr/>
        </p:nvSpPr>
        <p:spPr bwMode="auto">
          <a:xfrm>
            <a:off x="5364163" y="3932238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05" name="Rectangle 317"/>
          <p:cNvSpPr>
            <a:spLocks noChangeArrowheads="1"/>
          </p:cNvSpPr>
          <p:nvPr/>
        </p:nvSpPr>
        <p:spPr bwMode="auto">
          <a:xfrm>
            <a:off x="5499100" y="3927475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06" name="Freeform 318"/>
          <p:cNvSpPr>
            <a:spLocks/>
          </p:cNvSpPr>
          <p:nvPr/>
        </p:nvSpPr>
        <p:spPr bwMode="auto">
          <a:xfrm>
            <a:off x="5432425" y="4008438"/>
            <a:ext cx="12700" cy="15875"/>
          </a:xfrm>
          <a:custGeom>
            <a:avLst/>
            <a:gdLst>
              <a:gd name="T0" fmla="*/ 2147483647 w 24"/>
              <a:gd name="T1" fmla="*/ 2132393486 h 29"/>
              <a:gd name="T2" fmla="*/ 2147483647 w 24"/>
              <a:gd name="T3" fmla="*/ 1804563874 h 29"/>
              <a:gd name="T4" fmla="*/ 2147483647 w 24"/>
              <a:gd name="T5" fmla="*/ 1312218944 h 29"/>
              <a:gd name="T6" fmla="*/ 2147483647 w 24"/>
              <a:gd name="T7" fmla="*/ 984089623 h 29"/>
              <a:gd name="T8" fmla="*/ 2147483647 w 24"/>
              <a:gd name="T9" fmla="*/ 656259463 h 29"/>
              <a:gd name="T10" fmla="*/ 2147483647 w 24"/>
              <a:gd name="T11" fmla="*/ 328129732 h 29"/>
              <a:gd name="T12" fmla="*/ 2147483647 w 24"/>
              <a:gd name="T13" fmla="*/ 163914874 h 29"/>
              <a:gd name="T14" fmla="*/ 2147483647 w 24"/>
              <a:gd name="T15" fmla="*/ 0 h 29"/>
              <a:gd name="T16" fmla="*/ 1926238550 w 24"/>
              <a:gd name="T17" fmla="*/ 0 h 29"/>
              <a:gd name="T18" fmla="*/ 1481851933 w 24"/>
              <a:gd name="T19" fmla="*/ 0 h 29"/>
              <a:gd name="T20" fmla="*/ 1333722355 w 24"/>
              <a:gd name="T21" fmla="*/ 0 h 29"/>
              <a:gd name="T22" fmla="*/ 1037184064 w 24"/>
              <a:gd name="T23" fmla="*/ 163914874 h 29"/>
              <a:gd name="T24" fmla="*/ 740925967 w 24"/>
              <a:gd name="T25" fmla="*/ 328129732 h 29"/>
              <a:gd name="T26" fmla="*/ 592796918 w 24"/>
              <a:gd name="T27" fmla="*/ 656259463 h 29"/>
              <a:gd name="T28" fmla="*/ 296258230 w 24"/>
              <a:gd name="T29" fmla="*/ 984089623 h 29"/>
              <a:gd name="T30" fmla="*/ 296258230 w 24"/>
              <a:gd name="T31" fmla="*/ 1312218944 h 29"/>
              <a:gd name="T32" fmla="*/ 0 w 24"/>
              <a:gd name="T33" fmla="*/ 1804563874 h 29"/>
              <a:gd name="T34" fmla="*/ 0 w 24"/>
              <a:gd name="T35" fmla="*/ 2132393486 h 29"/>
              <a:gd name="T36" fmla="*/ 0 w 24"/>
              <a:gd name="T37" fmla="*/ 2147483647 h 29"/>
              <a:gd name="T38" fmla="*/ 0 w 24"/>
              <a:gd name="T39" fmla="*/ 2147483647 h 29"/>
              <a:gd name="T40" fmla="*/ 296258230 w 24"/>
              <a:gd name="T41" fmla="*/ 2147483647 h 29"/>
              <a:gd name="T42" fmla="*/ 296258230 w 24"/>
              <a:gd name="T43" fmla="*/ 2147483647 h 29"/>
              <a:gd name="T44" fmla="*/ 592796918 w 24"/>
              <a:gd name="T45" fmla="*/ 2147483647 h 29"/>
              <a:gd name="T46" fmla="*/ 740925967 w 24"/>
              <a:gd name="T47" fmla="*/ 2147483647 h 29"/>
              <a:gd name="T48" fmla="*/ 1037184064 w 24"/>
              <a:gd name="T49" fmla="*/ 2147483647 h 29"/>
              <a:gd name="T50" fmla="*/ 1333722355 w 24"/>
              <a:gd name="T51" fmla="*/ 2147483647 h 29"/>
              <a:gd name="T52" fmla="*/ 1481851933 w 24"/>
              <a:gd name="T53" fmla="*/ 2147483647 h 29"/>
              <a:gd name="T54" fmla="*/ 1926238550 w 24"/>
              <a:gd name="T55" fmla="*/ 2147483647 h 29"/>
              <a:gd name="T56" fmla="*/ 2147483647 w 24"/>
              <a:gd name="T57" fmla="*/ 2147483647 h 29"/>
              <a:gd name="T58" fmla="*/ 2147483647 w 24"/>
              <a:gd name="T59" fmla="*/ 2147483647 h 29"/>
              <a:gd name="T60" fmla="*/ 2147483647 w 24"/>
              <a:gd name="T61" fmla="*/ 2147483647 h 29"/>
              <a:gd name="T62" fmla="*/ 2147483647 w 24"/>
              <a:gd name="T63" fmla="*/ 2147483647 h 29"/>
              <a:gd name="T64" fmla="*/ 2147483647 w 24"/>
              <a:gd name="T65" fmla="*/ 2147483647 h 29"/>
              <a:gd name="T66" fmla="*/ 2147483647 w 24"/>
              <a:gd name="T67" fmla="*/ 2147483647 h 29"/>
              <a:gd name="T68" fmla="*/ 2147483647 w 24"/>
              <a:gd name="T69" fmla="*/ 2147483647 h 29"/>
              <a:gd name="T70" fmla="*/ 2147483647 w 24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"/>
              <a:gd name="T109" fmla="*/ 0 h 29"/>
              <a:gd name="T110" fmla="*/ 24 w 24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" h="29">
                <a:moveTo>
                  <a:pt x="24" y="14"/>
                </a:moveTo>
                <a:lnTo>
                  <a:pt x="24" y="13"/>
                </a:lnTo>
                <a:lnTo>
                  <a:pt x="24" y="12"/>
                </a:lnTo>
                <a:lnTo>
                  <a:pt x="24" y="11"/>
                </a:lnTo>
                <a:lnTo>
                  <a:pt x="22" y="9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3" y="5"/>
                </a:lnTo>
                <a:lnTo>
                  <a:pt x="2" y="6"/>
                </a:lnTo>
                <a:lnTo>
                  <a:pt x="2" y="7"/>
                </a:lnTo>
                <a:lnTo>
                  <a:pt x="2" y="8"/>
                </a:lnTo>
                <a:lnTo>
                  <a:pt x="0" y="9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2" y="21"/>
                </a:lnTo>
                <a:lnTo>
                  <a:pt x="2" y="23"/>
                </a:lnTo>
                <a:lnTo>
                  <a:pt x="2" y="24"/>
                </a:lnTo>
                <a:lnTo>
                  <a:pt x="3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1"/>
                </a:lnTo>
                <a:lnTo>
                  <a:pt x="22" y="19"/>
                </a:lnTo>
                <a:lnTo>
                  <a:pt x="24" y="18"/>
                </a:lnTo>
                <a:lnTo>
                  <a:pt x="24" y="17"/>
                </a:lnTo>
                <a:lnTo>
                  <a:pt x="24" y="16"/>
                </a:lnTo>
                <a:lnTo>
                  <a:pt x="24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07" name="Line 319"/>
          <p:cNvSpPr>
            <a:spLocks noChangeShapeType="1"/>
          </p:cNvSpPr>
          <p:nvPr/>
        </p:nvSpPr>
        <p:spPr bwMode="auto">
          <a:xfrm>
            <a:off x="5530850" y="3927475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08" name="Line 320"/>
          <p:cNvSpPr>
            <a:spLocks noChangeShapeType="1"/>
          </p:cNvSpPr>
          <p:nvPr/>
        </p:nvSpPr>
        <p:spPr bwMode="auto">
          <a:xfrm>
            <a:off x="5499100" y="3965575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09" name="Freeform 321"/>
          <p:cNvSpPr>
            <a:spLocks/>
          </p:cNvSpPr>
          <p:nvPr/>
        </p:nvSpPr>
        <p:spPr bwMode="auto">
          <a:xfrm>
            <a:off x="5100638" y="5316538"/>
            <a:ext cx="325437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5"/>
                </a:lnTo>
                <a:lnTo>
                  <a:pt x="56" y="615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10" name="Rectangle 322"/>
          <p:cNvSpPr>
            <a:spLocks noChangeArrowheads="1"/>
          </p:cNvSpPr>
          <p:nvPr/>
        </p:nvSpPr>
        <p:spPr bwMode="auto">
          <a:xfrm>
            <a:off x="5130800" y="5419725"/>
            <a:ext cx="269875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11" name="Rectangle 323"/>
          <p:cNvSpPr>
            <a:spLocks noChangeArrowheads="1"/>
          </p:cNvSpPr>
          <p:nvPr/>
        </p:nvSpPr>
        <p:spPr bwMode="auto">
          <a:xfrm>
            <a:off x="5173663" y="5472113"/>
            <a:ext cx="95250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12" name="Rectangle 324"/>
          <p:cNvSpPr>
            <a:spLocks noChangeArrowheads="1"/>
          </p:cNvSpPr>
          <p:nvPr/>
        </p:nvSpPr>
        <p:spPr bwMode="auto">
          <a:xfrm>
            <a:off x="5310188" y="5468938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13" name="Freeform 325"/>
          <p:cNvSpPr>
            <a:spLocks/>
          </p:cNvSpPr>
          <p:nvPr/>
        </p:nvSpPr>
        <p:spPr bwMode="auto">
          <a:xfrm>
            <a:off x="5243513" y="5549900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010120393 w 23"/>
              <a:gd name="T23" fmla="*/ 148129124 h 30"/>
              <a:gd name="T24" fmla="*/ 673515287 w 23"/>
              <a:gd name="T25" fmla="*/ 296258249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8" y="5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7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8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14" name="Line 326"/>
          <p:cNvSpPr>
            <a:spLocks noChangeShapeType="1"/>
          </p:cNvSpPr>
          <p:nvPr/>
        </p:nvSpPr>
        <p:spPr bwMode="auto">
          <a:xfrm>
            <a:off x="5340350" y="5468938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15" name="Line 327"/>
          <p:cNvSpPr>
            <a:spLocks noChangeShapeType="1"/>
          </p:cNvSpPr>
          <p:nvPr/>
        </p:nvSpPr>
        <p:spPr bwMode="auto">
          <a:xfrm>
            <a:off x="5310188" y="5507038"/>
            <a:ext cx="61912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16" name="Freeform 328"/>
          <p:cNvSpPr>
            <a:spLocks/>
          </p:cNvSpPr>
          <p:nvPr/>
        </p:nvSpPr>
        <p:spPr bwMode="auto">
          <a:xfrm>
            <a:off x="5380038" y="5897563"/>
            <a:ext cx="323850" cy="341312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5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6" y="195"/>
                </a:lnTo>
                <a:lnTo>
                  <a:pt x="558" y="195"/>
                </a:lnTo>
                <a:lnTo>
                  <a:pt x="558" y="614"/>
                </a:lnTo>
                <a:lnTo>
                  <a:pt x="55" y="614"/>
                </a:lnTo>
                <a:lnTo>
                  <a:pt x="55" y="195"/>
                </a:lnTo>
                <a:lnTo>
                  <a:pt x="558" y="195"/>
                </a:lnTo>
                <a:lnTo>
                  <a:pt x="586" y="195"/>
                </a:lnTo>
                <a:lnTo>
                  <a:pt x="586" y="643"/>
                </a:lnTo>
                <a:lnTo>
                  <a:pt x="55" y="643"/>
                </a:lnTo>
                <a:lnTo>
                  <a:pt x="55" y="614"/>
                </a:lnTo>
                <a:lnTo>
                  <a:pt x="55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17" name="Rectangle 329"/>
          <p:cNvSpPr>
            <a:spLocks noChangeArrowheads="1"/>
          </p:cNvSpPr>
          <p:nvPr/>
        </p:nvSpPr>
        <p:spPr bwMode="auto">
          <a:xfrm>
            <a:off x="5410200" y="6000750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18" name="Rectangle 330"/>
          <p:cNvSpPr>
            <a:spLocks noChangeArrowheads="1"/>
          </p:cNvSpPr>
          <p:nvPr/>
        </p:nvSpPr>
        <p:spPr bwMode="auto">
          <a:xfrm>
            <a:off x="5453063" y="6054725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19" name="Rectangle 331"/>
          <p:cNvSpPr>
            <a:spLocks noChangeArrowheads="1"/>
          </p:cNvSpPr>
          <p:nvPr/>
        </p:nvSpPr>
        <p:spPr bwMode="auto">
          <a:xfrm>
            <a:off x="5588000" y="6049963"/>
            <a:ext cx="63500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20" name="Freeform 332"/>
          <p:cNvSpPr>
            <a:spLocks/>
          </p:cNvSpPr>
          <p:nvPr/>
        </p:nvSpPr>
        <p:spPr bwMode="auto">
          <a:xfrm>
            <a:off x="5521325" y="6130925"/>
            <a:ext cx="12700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476434280 h 29"/>
              <a:gd name="T6" fmla="*/ 2147483647 w 23"/>
              <a:gd name="T7" fmla="*/ 984089623 h 29"/>
              <a:gd name="T8" fmla="*/ 2147483647 w 23"/>
              <a:gd name="T9" fmla="*/ 656259463 h 29"/>
              <a:gd name="T10" fmla="*/ 2147483647 w 23"/>
              <a:gd name="T11" fmla="*/ 328129732 h 29"/>
              <a:gd name="T12" fmla="*/ 2147483647 w 23"/>
              <a:gd name="T13" fmla="*/ 163914874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178423222 w 23"/>
              <a:gd name="T23" fmla="*/ 163914874 h 29"/>
              <a:gd name="T24" fmla="*/ 841817840 w 23"/>
              <a:gd name="T25" fmla="*/ 328129732 h 29"/>
              <a:gd name="T26" fmla="*/ 673515287 w 23"/>
              <a:gd name="T27" fmla="*/ 656259463 h 29"/>
              <a:gd name="T28" fmla="*/ 168302622 w 23"/>
              <a:gd name="T29" fmla="*/ 984089623 h 29"/>
              <a:gd name="T30" fmla="*/ 168302622 w 23"/>
              <a:gd name="T31" fmla="*/ 1476434280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673515287 w 23"/>
              <a:gd name="T45" fmla="*/ 2147483647 h 29"/>
              <a:gd name="T46" fmla="*/ 841817840 w 23"/>
              <a:gd name="T47" fmla="*/ 2147483647 h 29"/>
              <a:gd name="T48" fmla="*/ 1178423222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3" y="5"/>
                </a:lnTo>
                <a:lnTo>
                  <a:pt x="1" y="6"/>
                </a:lnTo>
                <a:lnTo>
                  <a:pt x="1" y="7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3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5" y="29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21" name="Line 333"/>
          <p:cNvSpPr>
            <a:spLocks noChangeShapeType="1"/>
          </p:cNvSpPr>
          <p:nvPr/>
        </p:nvSpPr>
        <p:spPr bwMode="auto">
          <a:xfrm>
            <a:off x="5619750" y="6049963"/>
            <a:ext cx="1588" cy="80962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22" name="Line 334"/>
          <p:cNvSpPr>
            <a:spLocks noChangeShapeType="1"/>
          </p:cNvSpPr>
          <p:nvPr/>
        </p:nvSpPr>
        <p:spPr bwMode="auto">
          <a:xfrm>
            <a:off x="5588000" y="6088063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23" name="Freeform 335"/>
          <p:cNvSpPr>
            <a:spLocks/>
          </p:cNvSpPr>
          <p:nvPr/>
        </p:nvSpPr>
        <p:spPr bwMode="auto">
          <a:xfrm>
            <a:off x="5859463" y="5872163"/>
            <a:ext cx="325437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24" name="Rectangle 336"/>
          <p:cNvSpPr>
            <a:spLocks noChangeArrowheads="1"/>
          </p:cNvSpPr>
          <p:nvPr/>
        </p:nvSpPr>
        <p:spPr bwMode="auto">
          <a:xfrm>
            <a:off x="5889625" y="5975350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25" name="Rectangle 337"/>
          <p:cNvSpPr>
            <a:spLocks noChangeArrowheads="1"/>
          </p:cNvSpPr>
          <p:nvPr/>
        </p:nvSpPr>
        <p:spPr bwMode="auto">
          <a:xfrm>
            <a:off x="5932488" y="6029325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26" name="Rectangle 338"/>
          <p:cNvSpPr>
            <a:spLocks noChangeArrowheads="1"/>
          </p:cNvSpPr>
          <p:nvPr/>
        </p:nvSpPr>
        <p:spPr bwMode="auto">
          <a:xfrm>
            <a:off x="6067425" y="6024563"/>
            <a:ext cx="65088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27" name="Freeform 339"/>
          <p:cNvSpPr>
            <a:spLocks/>
          </p:cNvSpPr>
          <p:nvPr/>
        </p:nvSpPr>
        <p:spPr bwMode="auto">
          <a:xfrm>
            <a:off x="6002338" y="6105525"/>
            <a:ext cx="11112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029776189 w 23"/>
              <a:gd name="T9" fmla="*/ 740926014 h 30"/>
              <a:gd name="T10" fmla="*/ 1917037256 w 23"/>
              <a:gd name="T11" fmla="*/ 444667765 h 30"/>
              <a:gd name="T12" fmla="*/ 1804297840 w 23"/>
              <a:gd name="T13" fmla="*/ 296258249 h 30"/>
              <a:gd name="T14" fmla="*/ 1578819008 w 23"/>
              <a:gd name="T15" fmla="*/ 0 h 30"/>
              <a:gd name="T16" fmla="*/ 1353340177 w 23"/>
              <a:gd name="T17" fmla="*/ 0 h 30"/>
              <a:gd name="T18" fmla="*/ 1014888094 w 23"/>
              <a:gd name="T19" fmla="*/ 0 h 30"/>
              <a:gd name="T20" fmla="*/ 902148920 w 23"/>
              <a:gd name="T21" fmla="*/ 0 h 30"/>
              <a:gd name="T22" fmla="*/ 676670088 w 23"/>
              <a:gd name="T23" fmla="*/ 296258249 h 30"/>
              <a:gd name="T24" fmla="*/ 451191136 w 23"/>
              <a:gd name="T25" fmla="*/ 444667765 h 30"/>
              <a:gd name="T26" fmla="*/ 338218368 w 23"/>
              <a:gd name="T27" fmla="*/ 740926014 h 30"/>
              <a:gd name="T28" fmla="*/ 112739446 w 23"/>
              <a:gd name="T29" fmla="*/ 1037184130 h 30"/>
              <a:gd name="T30" fmla="*/ 112739446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12739446 w 23"/>
              <a:gd name="T41" fmla="*/ 2147483647 h 30"/>
              <a:gd name="T42" fmla="*/ 112739446 w 23"/>
              <a:gd name="T43" fmla="*/ 2147483647 h 30"/>
              <a:gd name="T44" fmla="*/ 338218368 w 23"/>
              <a:gd name="T45" fmla="*/ 2147483647 h 30"/>
              <a:gd name="T46" fmla="*/ 451191136 w 23"/>
              <a:gd name="T47" fmla="*/ 2147483647 h 30"/>
              <a:gd name="T48" fmla="*/ 676670088 w 23"/>
              <a:gd name="T49" fmla="*/ 2147483647 h 30"/>
              <a:gd name="T50" fmla="*/ 902148920 w 23"/>
              <a:gd name="T51" fmla="*/ 2147483647 h 30"/>
              <a:gd name="T52" fmla="*/ 1014888094 w 23"/>
              <a:gd name="T53" fmla="*/ 2147483647 h 30"/>
              <a:gd name="T54" fmla="*/ 1353340177 w 23"/>
              <a:gd name="T55" fmla="*/ 2147483647 h 30"/>
              <a:gd name="T56" fmla="*/ 1578819008 w 23"/>
              <a:gd name="T57" fmla="*/ 2147483647 h 30"/>
              <a:gd name="T58" fmla="*/ 1804297840 w 23"/>
              <a:gd name="T59" fmla="*/ 2147483647 h 30"/>
              <a:gd name="T60" fmla="*/ 1917037256 w 23"/>
              <a:gd name="T61" fmla="*/ 2147483647 h 30"/>
              <a:gd name="T62" fmla="*/ 2029776189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3"/>
                </a:lnTo>
                <a:lnTo>
                  <a:pt x="23" y="11"/>
                </a:lnTo>
                <a:lnTo>
                  <a:pt x="22" y="10"/>
                </a:lnTo>
                <a:lnTo>
                  <a:pt x="20" y="9"/>
                </a:lnTo>
                <a:lnTo>
                  <a:pt x="20" y="8"/>
                </a:lnTo>
                <a:lnTo>
                  <a:pt x="20" y="7"/>
                </a:lnTo>
                <a:lnTo>
                  <a:pt x="19" y="6"/>
                </a:lnTo>
                <a:lnTo>
                  <a:pt x="18" y="5"/>
                </a:lnTo>
                <a:lnTo>
                  <a:pt x="18" y="4"/>
                </a:lnTo>
                <a:lnTo>
                  <a:pt x="17" y="3"/>
                </a:lnTo>
                <a:lnTo>
                  <a:pt x="16" y="2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9" y="0"/>
                </a:lnTo>
                <a:lnTo>
                  <a:pt x="8" y="0"/>
                </a:lnTo>
                <a:lnTo>
                  <a:pt x="7" y="0"/>
                </a:lnTo>
                <a:lnTo>
                  <a:pt x="6" y="2"/>
                </a:lnTo>
                <a:lnTo>
                  <a:pt x="5" y="2"/>
                </a:lnTo>
                <a:lnTo>
                  <a:pt x="4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3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4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8" y="30"/>
                </a:lnTo>
                <a:lnTo>
                  <a:pt x="9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8" y="26"/>
                </a:lnTo>
                <a:lnTo>
                  <a:pt x="19" y="25"/>
                </a:lnTo>
                <a:lnTo>
                  <a:pt x="20" y="25"/>
                </a:lnTo>
                <a:lnTo>
                  <a:pt x="20" y="24"/>
                </a:lnTo>
                <a:lnTo>
                  <a:pt x="20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28" name="Line 340"/>
          <p:cNvSpPr>
            <a:spLocks noChangeShapeType="1"/>
          </p:cNvSpPr>
          <p:nvPr/>
        </p:nvSpPr>
        <p:spPr bwMode="auto">
          <a:xfrm>
            <a:off x="6099175" y="6024563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29" name="Line 341"/>
          <p:cNvSpPr>
            <a:spLocks noChangeShapeType="1"/>
          </p:cNvSpPr>
          <p:nvPr/>
        </p:nvSpPr>
        <p:spPr bwMode="auto">
          <a:xfrm>
            <a:off x="6067425" y="6062663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30" name="Freeform 342"/>
          <p:cNvSpPr>
            <a:spLocks/>
          </p:cNvSpPr>
          <p:nvPr/>
        </p:nvSpPr>
        <p:spPr bwMode="auto">
          <a:xfrm>
            <a:off x="6300788" y="5607050"/>
            <a:ext cx="325437" cy="341313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4"/>
                </a:lnTo>
                <a:lnTo>
                  <a:pt x="56" y="614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31" name="Rectangle 343"/>
          <p:cNvSpPr>
            <a:spLocks noChangeArrowheads="1"/>
          </p:cNvSpPr>
          <p:nvPr/>
        </p:nvSpPr>
        <p:spPr bwMode="auto">
          <a:xfrm>
            <a:off x="6330950" y="5710238"/>
            <a:ext cx="269875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32" name="Rectangle 344"/>
          <p:cNvSpPr>
            <a:spLocks noChangeArrowheads="1"/>
          </p:cNvSpPr>
          <p:nvPr/>
        </p:nvSpPr>
        <p:spPr bwMode="auto">
          <a:xfrm>
            <a:off x="6373813" y="5764213"/>
            <a:ext cx="95250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33" name="Rectangle 345"/>
          <p:cNvSpPr>
            <a:spLocks noChangeArrowheads="1"/>
          </p:cNvSpPr>
          <p:nvPr/>
        </p:nvSpPr>
        <p:spPr bwMode="auto">
          <a:xfrm>
            <a:off x="6510338" y="5759450"/>
            <a:ext cx="63500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34" name="Freeform 346"/>
          <p:cNvSpPr>
            <a:spLocks/>
          </p:cNvSpPr>
          <p:nvPr/>
        </p:nvSpPr>
        <p:spPr bwMode="auto">
          <a:xfrm>
            <a:off x="6443663" y="5840413"/>
            <a:ext cx="12700" cy="15875"/>
          </a:xfrm>
          <a:custGeom>
            <a:avLst/>
            <a:gdLst>
              <a:gd name="T0" fmla="*/ 2147483647 w 24"/>
              <a:gd name="T1" fmla="*/ 1926239731 h 30"/>
              <a:gd name="T2" fmla="*/ 2147483647 w 24"/>
              <a:gd name="T3" fmla="*/ 1629980556 h 30"/>
              <a:gd name="T4" fmla="*/ 2147483647 w 24"/>
              <a:gd name="T5" fmla="*/ 1333722440 h 30"/>
              <a:gd name="T6" fmla="*/ 2147483647 w 24"/>
              <a:gd name="T7" fmla="*/ 1037184130 h 30"/>
              <a:gd name="T8" fmla="*/ 2147483647 w 24"/>
              <a:gd name="T9" fmla="*/ 592796955 h 30"/>
              <a:gd name="T10" fmla="*/ 2147483647 w 24"/>
              <a:gd name="T11" fmla="*/ 296258249 h 30"/>
              <a:gd name="T12" fmla="*/ 2147483647 w 24"/>
              <a:gd name="T13" fmla="*/ 148129124 h 30"/>
              <a:gd name="T14" fmla="*/ 2147483647 w 24"/>
              <a:gd name="T15" fmla="*/ 0 h 30"/>
              <a:gd name="T16" fmla="*/ 1926238550 w 24"/>
              <a:gd name="T17" fmla="*/ 0 h 30"/>
              <a:gd name="T18" fmla="*/ 1481851933 w 24"/>
              <a:gd name="T19" fmla="*/ 0 h 30"/>
              <a:gd name="T20" fmla="*/ 1333722355 w 24"/>
              <a:gd name="T21" fmla="*/ 0 h 30"/>
              <a:gd name="T22" fmla="*/ 1037184064 w 24"/>
              <a:gd name="T23" fmla="*/ 148129124 h 30"/>
              <a:gd name="T24" fmla="*/ 740925967 w 24"/>
              <a:gd name="T25" fmla="*/ 296258249 h 30"/>
              <a:gd name="T26" fmla="*/ 592796918 w 24"/>
              <a:gd name="T27" fmla="*/ 592796955 h 30"/>
              <a:gd name="T28" fmla="*/ 296258230 w 24"/>
              <a:gd name="T29" fmla="*/ 1037184130 h 30"/>
              <a:gd name="T30" fmla="*/ 296258230 w 24"/>
              <a:gd name="T31" fmla="*/ 1333722440 h 30"/>
              <a:gd name="T32" fmla="*/ 0 w 24"/>
              <a:gd name="T33" fmla="*/ 1629980556 h 30"/>
              <a:gd name="T34" fmla="*/ 0 w 24"/>
              <a:gd name="T35" fmla="*/ 1926239731 h 30"/>
              <a:gd name="T36" fmla="*/ 0 w 24"/>
              <a:gd name="T37" fmla="*/ 2147483647 h 30"/>
              <a:gd name="T38" fmla="*/ 0 w 24"/>
              <a:gd name="T39" fmla="*/ 2147483647 h 30"/>
              <a:gd name="T40" fmla="*/ 296258230 w 24"/>
              <a:gd name="T41" fmla="*/ 2147483647 h 30"/>
              <a:gd name="T42" fmla="*/ 296258230 w 24"/>
              <a:gd name="T43" fmla="*/ 2147483647 h 30"/>
              <a:gd name="T44" fmla="*/ 592796918 w 24"/>
              <a:gd name="T45" fmla="*/ 2147483647 h 30"/>
              <a:gd name="T46" fmla="*/ 740925967 w 24"/>
              <a:gd name="T47" fmla="*/ 2147483647 h 30"/>
              <a:gd name="T48" fmla="*/ 1037184064 w 24"/>
              <a:gd name="T49" fmla="*/ 2147483647 h 30"/>
              <a:gd name="T50" fmla="*/ 1333722355 w 24"/>
              <a:gd name="T51" fmla="*/ 2147483647 h 30"/>
              <a:gd name="T52" fmla="*/ 1481851933 w 24"/>
              <a:gd name="T53" fmla="*/ 2147483647 h 30"/>
              <a:gd name="T54" fmla="*/ 1926238550 w 24"/>
              <a:gd name="T55" fmla="*/ 2147483647 h 30"/>
              <a:gd name="T56" fmla="*/ 2147483647 w 24"/>
              <a:gd name="T57" fmla="*/ 2147483647 h 30"/>
              <a:gd name="T58" fmla="*/ 2147483647 w 24"/>
              <a:gd name="T59" fmla="*/ 2147483647 h 30"/>
              <a:gd name="T60" fmla="*/ 2147483647 w 24"/>
              <a:gd name="T61" fmla="*/ 2147483647 h 30"/>
              <a:gd name="T62" fmla="*/ 2147483647 w 24"/>
              <a:gd name="T63" fmla="*/ 2147483647 h 30"/>
              <a:gd name="T64" fmla="*/ 2147483647 w 24"/>
              <a:gd name="T65" fmla="*/ 2147483647 h 30"/>
              <a:gd name="T66" fmla="*/ 2147483647 w 24"/>
              <a:gd name="T67" fmla="*/ 2147483647 h 30"/>
              <a:gd name="T68" fmla="*/ 2147483647 w 24"/>
              <a:gd name="T69" fmla="*/ 2147483647 h 30"/>
              <a:gd name="T70" fmla="*/ 2147483647 w 24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"/>
              <a:gd name="T109" fmla="*/ 0 h 30"/>
              <a:gd name="T110" fmla="*/ 24 w 24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" h="30">
                <a:moveTo>
                  <a:pt x="24" y="14"/>
                </a:moveTo>
                <a:lnTo>
                  <a:pt x="24" y="13"/>
                </a:lnTo>
                <a:lnTo>
                  <a:pt x="24" y="12"/>
                </a:lnTo>
                <a:lnTo>
                  <a:pt x="24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3" y="6"/>
                </a:lnTo>
                <a:lnTo>
                  <a:pt x="2" y="7"/>
                </a:lnTo>
                <a:lnTo>
                  <a:pt x="2" y="8"/>
                </a:lnTo>
                <a:lnTo>
                  <a:pt x="2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2" y="22"/>
                </a:lnTo>
                <a:lnTo>
                  <a:pt x="2" y="23"/>
                </a:lnTo>
                <a:lnTo>
                  <a:pt x="2" y="24"/>
                </a:lnTo>
                <a:lnTo>
                  <a:pt x="3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4" y="19"/>
                </a:lnTo>
                <a:lnTo>
                  <a:pt x="24" y="18"/>
                </a:lnTo>
                <a:lnTo>
                  <a:pt x="24" y="16"/>
                </a:lnTo>
                <a:lnTo>
                  <a:pt x="24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35" name="Line 347"/>
          <p:cNvSpPr>
            <a:spLocks noChangeShapeType="1"/>
          </p:cNvSpPr>
          <p:nvPr/>
        </p:nvSpPr>
        <p:spPr bwMode="auto">
          <a:xfrm>
            <a:off x="6540500" y="5759450"/>
            <a:ext cx="1588" cy="80963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36" name="Line 348"/>
          <p:cNvSpPr>
            <a:spLocks noChangeShapeType="1"/>
          </p:cNvSpPr>
          <p:nvPr/>
        </p:nvSpPr>
        <p:spPr bwMode="auto">
          <a:xfrm>
            <a:off x="6510338" y="5797550"/>
            <a:ext cx="61912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37" name="Freeform 349"/>
          <p:cNvSpPr>
            <a:spLocks/>
          </p:cNvSpPr>
          <p:nvPr/>
        </p:nvSpPr>
        <p:spPr bwMode="auto">
          <a:xfrm>
            <a:off x="5605463" y="5480050"/>
            <a:ext cx="325437" cy="341313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8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38" name="Rectangle 350"/>
          <p:cNvSpPr>
            <a:spLocks noChangeArrowheads="1"/>
          </p:cNvSpPr>
          <p:nvPr/>
        </p:nvSpPr>
        <p:spPr bwMode="auto">
          <a:xfrm>
            <a:off x="5635625" y="5583238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39" name="Rectangle 351"/>
          <p:cNvSpPr>
            <a:spLocks noChangeArrowheads="1"/>
          </p:cNvSpPr>
          <p:nvPr/>
        </p:nvSpPr>
        <p:spPr bwMode="auto">
          <a:xfrm>
            <a:off x="5678488" y="5637213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40" name="Rectangle 352"/>
          <p:cNvSpPr>
            <a:spLocks noChangeArrowheads="1"/>
          </p:cNvSpPr>
          <p:nvPr/>
        </p:nvSpPr>
        <p:spPr bwMode="auto">
          <a:xfrm>
            <a:off x="5813425" y="5632450"/>
            <a:ext cx="65088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41" name="Freeform 353"/>
          <p:cNvSpPr>
            <a:spLocks/>
          </p:cNvSpPr>
          <p:nvPr/>
        </p:nvSpPr>
        <p:spPr bwMode="auto">
          <a:xfrm>
            <a:off x="5748338" y="5713413"/>
            <a:ext cx="11112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312218944 h 29"/>
              <a:gd name="T6" fmla="*/ 2147483647 w 23"/>
              <a:gd name="T7" fmla="*/ 984089623 h 29"/>
              <a:gd name="T8" fmla="*/ 2142515604 w 23"/>
              <a:gd name="T9" fmla="*/ 656259463 h 29"/>
              <a:gd name="T10" fmla="*/ 2029776189 w 23"/>
              <a:gd name="T11" fmla="*/ 328129732 h 29"/>
              <a:gd name="T12" fmla="*/ 1917037256 w 23"/>
              <a:gd name="T13" fmla="*/ 163914874 h 29"/>
              <a:gd name="T14" fmla="*/ 1578819008 w 23"/>
              <a:gd name="T15" fmla="*/ 0 h 29"/>
              <a:gd name="T16" fmla="*/ 1353340177 w 23"/>
              <a:gd name="T17" fmla="*/ 0 h 29"/>
              <a:gd name="T18" fmla="*/ 1127627510 w 23"/>
              <a:gd name="T19" fmla="*/ 0 h 29"/>
              <a:gd name="T20" fmla="*/ 1014888094 w 23"/>
              <a:gd name="T21" fmla="*/ 0 h 29"/>
              <a:gd name="T22" fmla="*/ 789409504 w 23"/>
              <a:gd name="T23" fmla="*/ 163914874 h 29"/>
              <a:gd name="T24" fmla="*/ 563930673 w 23"/>
              <a:gd name="T25" fmla="*/ 328129732 h 29"/>
              <a:gd name="T26" fmla="*/ 338218368 w 23"/>
              <a:gd name="T27" fmla="*/ 656259463 h 29"/>
              <a:gd name="T28" fmla="*/ 112739446 w 23"/>
              <a:gd name="T29" fmla="*/ 984089623 h 29"/>
              <a:gd name="T30" fmla="*/ 112739446 w 23"/>
              <a:gd name="T31" fmla="*/ 1312218944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12739446 w 23"/>
              <a:gd name="T41" fmla="*/ 2147483647 h 29"/>
              <a:gd name="T42" fmla="*/ 112739446 w 23"/>
              <a:gd name="T43" fmla="*/ 2147483647 h 29"/>
              <a:gd name="T44" fmla="*/ 338218368 w 23"/>
              <a:gd name="T45" fmla="*/ 2147483647 h 29"/>
              <a:gd name="T46" fmla="*/ 563930673 w 23"/>
              <a:gd name="T47" fmla="*/ 2147483647 h 29"/>
              <a:gd name="T48" fmla="*/ 789409504 w 23"/>
              <a:gd name="T49" fmla="*/ 2147483647 h 29"/>
              <a:gd name="T50" fmla="*/ 1014888094 w 23"/>
              <a:gd name="T51" fmla="*/ 2147483647 h 29"/>
              <a:gd name="T52" fmla="*/ 1127627510 w 23"/>
              <a:gd name="T53" fmla="*/ 2147483647 h 29"/>
              <a:gd name="T54" fmla="*/ 1353340177 w 23"/>
              <a:gd name="T55" fmla="*/ 2147483647 h 29"/>
              <a:gd name="T56" fmla="*/ 1578819008 w 23"/>
              <a:gd name="T57" fmla="*/ 2147483647 h 29"/>
              <a:gd name="T58" fmla="*/ 1917037256 w 23"/>
              <a:gd name="T59" fmla="*/ 2147483647 h 29"/>
              <a:gd name="T60" fmla="*/ 2029776189 w 23"/>
              <a:gd name="T61" fmla="*/ 2147483647 h 29"/>
              <a:gd name="T62" fmla="*/ 2142515604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42" name="Line 354"/>
          <p:cNvSpPr>
            <a:spLocks noChangeShapeType="1"/>
          </p:cNvSpPr>
          <p:nvPr/>
        </p:nvSpPr>
        <p:spPr bwMode="auto">
          <a:xfrm>
            <a:off x="5845175" y="5632450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43" name="Line 355"/>
          <p:cNvSpPr>
            <a:spLocks noChangeShapeType="1"/>
          </p:cNvSpPr>
          <p:nvPr/>
        </p:nvSpPr>
        <p:spPr bwMode="auto">
          <a:xfrm>
            <a:off x="5813425" y="5670550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44" name="Freeform 356"/>
          <p:cNvSpPr>
            <a:spLocks/>
          </p:cNvSpPr>
          <p:nvPr/>
        </p:nvSpPr>
        <p:spPr bwMode="auto">
          <a:xfrm>
            <a:off x="1752600" y="5922963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4"/>
                </a:lnTo>
                <a:lnTo>
                  <a:pt x="56" y="614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45" name="Rectangle 357"/>
          <p:cNvSpPr>
            <a:spLocks noChangeArrowheads="1"/>
          </p:cNvSpPr>
          <p:nvPr/>
        </p:nvSpPr>
        <p:spPr bwMode="auto">
          <a:xfrm>
            <a:off x="1782763" y="6026150"/>
            <a:ext cx="268287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46" name="Rectangle 358"/>
          <p:cNvSpPr>
            <a:spLocks noChangeArrowheads="1"/>
          </p:cNvSpPr>
          <p:nvPr/>
        </p:nvSpPr>
        <p:spPr bwMode="auto">
          <a:xfrm>
            <a:off x="1825625" y="6078538"/>
            <a:ext cx="93663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47" name="Rectangle 359"/>
          <p:cNvSpPr>
            <a:spLocks noChangeArrowheads="1"/>
          </p:cNvSpPr>
          <p:nvPr/>
        </p:nvSpPr>
        <p:spPr bwMode="auto">
          <a:xfrm>
            <a:off x="1960563" y="6075363"/>
            <a:ext cx="65087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48" name="Freeform 360"/>
          <p:cNvSpPr>
            <a:spLocks/>
          </p:cNvSpPr>
          <p:nvPr/>
        </p:nvSpPr>
        <p:spPr bwMode="auto">
          <a:xfrm>
            <a:off x="1893888" y="6156325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592796955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010120393 w 23"/>
              <a:gd name="T23" fmla="*/ 148129124 h 30"/>
              <a:gd name="T24" fmla="*/ 673515287 w 23"/>
              <a:gd name="T25" fmla="*/ 296258249 h 30"/>
              <a:gd name="T26" fmla="*/ 505212597 w 23"/>
              <a:gd name="T27" fmla="*/ 592796955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5"/>
                </a:lnTo>
                <a:lnTo>
                  <a:pt x="18" y="4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5" y="28"/>
                </a:lnTo>
                <a:lnTo>
                  <a:pt x="6" y="28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8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49" name="Line 361"/>
          <p:cNvSpPr>
            <a:spLocks noChangeShapeType="1"/>
          </p:cNvSpPr>
          <p:nvPr/>
        </p:nvSpPr>
        <p:spPr bwMode="auto">
          <a:xfrm>
            <a:off x="1992313" y="6075363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50" name="Line 362"/>
          <p:cNvSpPr>
            <a:spLocks noChangeShapeType="1"/>
          </p:cNvSpPr>
          <p:nvPr/>
        </p:nvSpPr>
        <p:spPr bwMode="auto">
          <a:xfrm>
            <a:off x="1960563" y="6113463"/>
            <a:ext cx="61912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51" name="Freeform 363"/>
          <p:cNvSpPr>
            <a:spLocks/>
          </p:cNvSpPr>
          <p:nvPr/>
        </p:nvSpPr>
        <p:spPr bwMode="auto">
          <a:xfrm>
            <a:off x="2081213" y="5329238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5"/>
                </a:lnTo>
                <a:lnTo>
                  <a:pt x="56" y="615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52" name="Rectangle 364"/>
          <p:cNvSpPr>
            <a:spLocks noChangeArrowheads="1"/>
          </p:cNvSpPr>
          <p:nvPr/>
        </p:nvSpPr>
        <p:spPr bwMode="auto">
          <a:xfrm>
            <a:off x="2111375" y="5432425"/>
            <a:ext cx="268288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53" name="Rectangle 365"/>
          <p:cNvSpPr>
            <a:spLocks noChangeArrowheads="1"/>
          </p:cNvSpPr>
          <p:nvPr/>
        </p:nvSpPr>
        <p:spPr bwMode="auto">
          <a:xfrm>
            <a:off x="2154238" y="5484813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54" name="Rectangle 366"/>
          <p:cNvSpPr>
            <a:spLocks noChangeArrowheads="1"/>
          </p:cNvSpPr>
          <p:nvPr/>
        </p:nvSpPr>
        <p:spPr bwMode="auto">
          <a:xfrm>
            <a:off x="2289175" y="5481638"/>
            <a:ext cx="65088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55" name="Freeform 367"/>
          <p:cNvSpPr>
            <a:spLocks/>
          </p:cNvSpPr>
          <p:nvPr/>
        </p:nvSpPr>
        <p:spPr bwMode="auto">
          <a:xfrm>
            <a:off x="2222500" y="5562600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010120393 w 23"/>
              <a:gd name="T23" fmla="*/ 148129124 h 30"/>
              <a:gd name="T24" fmla="*/ 673515287 w 23"/>
              <a:gd name="T25" fmla="*/ 296258249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8" y="5"/>
                </a:lnTo>
                <a:lnTo>
                  <a:pt x="18" y="4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7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7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8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56" name="Line 368"/>
          <p:cNvSpPr>
            <a:spLocks noChangeShapeType="1"/>
          </p:cNvSpPr>
          <p:nvPr/>
        </p:nvSpPr>
        <p:spPr bwMode="auto">
          <a:xfrm>
            <a:off x="2320925" y="5481638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57" name="Line 369"/>
          <p:cNvSpPr>
            <a:spLocks noChangeShapeType="1"/>
          </p:cNvSpPr>
          <p:nvPr/>
        </p:nvSpPr>
        <p:spPr bwMode="auto">
          <a:xfrm>
            <a:off x="2289175" y="5519738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58" name="Freeform 370"/>
          <p:cNvSpPr>
            <a:spLocks/>
          </p:cNvSpPr>
          <p:nvPr/>
        </p:nvSpPr>
        <p:spPr bwMode="auto">
          <a:xfrm>
            <a:off x="3116263" y="5808663"/>
            <a:ext cx="325437" cy="341312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59" name="Rectangle 371"/>
          <p:cNvSpPr>
            <a:spLocks noChangeArrowheads="1"/>
          </p:cNvSpPr>
          <p:nvPr/>
        </p:nvSpPr>
        <p:spPr bwMode="auto">
          <a:xfrm>
            <a:off x="3146425" y="5911850"/>
            <a:ext cx="269875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60" name="Rectangle 372"/>
          <p:cNvSpPr>
            <a:spLocks noChangeArrowheads="1"/>
          </p:cNvSpPr>
          <p:nvPr/>
        </p:nvSpPr>
        <p:spPr bwMode="auto">
          <a:xfrm>
            <a:off x="3189288" y="5965825"/>
            <a:ext cx="95250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61" name="Rectangle 373"/>
          <p:cNvSpPr>
            <a:spLocks noChangeArrowheads="1"/>
          </p:cNvSpPr>
          <p:nvPr/>
        </p:nvSpPr>
        <p:spPr bwMode="auto">
          <a:xfrm>
            <a:off x="3325813" y="5961063"/>
            <a:ext cx="63500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62" name="Freeform 374"/>
          <p:cNvSpPr>
            <a:spLocks/>
          </p:cNvSpPr>
          <p:nvPr/>
        </p:nvSpPr>
        <p:spPr bwMode="auto">
          <a:xfrm>
            <a:off x="3259138" y="6042025"/>
            <a:ext cx="12700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476434280 h 29"/>
              <a:gd name="T6" fmla="*/ 2147483647 w 23"/>
              <a:gd name="T7" fmla="*/ 984089623 h 29"/>
              <a:gd name="T8" fmla="*/ 2147483647 w 23"/>
              <a:gd name="T9" fmla="*/ 656259463 h 29"/>
              <a:gd name="T10" fmla="*/ 2147483647 w 23"/>
              <a:gd name="T11" fmla="*/ 328129732 h 29"/>
              <a:gd name="T12" fmla="*/ 2147483647 w 23"/>
              <a:gd name="T13" fmla="*/ 163914874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178423222 w 23"/>
              <a:gd name="T23" fmla="*/ 163914874 h 29"/>
              <a:gd name="T24" fmla="*/ 673515287 w 23"/>
              <a:gd name="T25" fmla="*/ 328129732 h 29"/>
              <a:gd name="T26" fmla="*/ 505212597 w 23"/>
              <a:gd name="T27" fmla="*/ 656259463 h 29"/>
              <a:gd name="T28" fmla="*/ 168302622 w 23"/>
              <a:gd name="T29" fmla="*/ 984089623 h 29"/>
              <a:gd name="T30" fmla="*/ 168302622 w 23"/>
              <a:gd name="T31" fmla="*/ 1476434280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505212597 w 23"/>
              <a:gd name="T45" fmla="*/ 2147483647 h 29"/>
              <a:gd name="T46" fmla="*/ 673515287 w 23"/>
              <a:gd name="T47" fmla="*/ 2147483647 h 29"/>
              <a:gd name="T48" fmla="*/ 1178423222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63" name="Line 375"/>
          <p:cNvSpPr>
            <a:spLocks noChangeShapeType="1"/>
          </p:cNvSpPr>
          <p:nvPr/>
        </p:nvSpPr>
        <p:spPr bwMode="auto">
          <a:xfrm>
            <a:off x="3355975" y="5961063"/>
            <a:ext cx="1588" cy="80962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64" name="Line 376"/>
          <p:cNvSpPr>
            <a:spLocks noChangeShapeType="1"/>
          </p:cNvSpPr>
          <p:nvPr/>
        </p:nvSpPr>
        <p:spPr bwMode="auto">
          <a:xfrm>
            <a:off x="3325813" y="5999163"/>
            <a:ext cx="61912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65" name="Freeform 377"/>
          <p:cNvSpPr>
            <a:spLocks/>
          </p:cNvSpPr>
          <p:nvPr/>
        </p:nvSpPr>
        <p:spPr bwMode="auto">
          <a:xfrm>
            <a:off x="3054350" y="4457700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4"/>
                </a:lnTo>
                <a:lnTo>
                  <a:pt x="56" y="614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66" name="Rectangle 378"/>
          <p:cNvSpPr>
            <a:spLocks noChangeArrowheads="1"/>
          </p:cNvSpPr>
          <p:nvPr/>
        </p:nvSpPr>
        <p:spPr bwMode="auto">
          <a:xfrm>
            <a:off x="3084513" y="4560888"/>
            <a:ext cx="268287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67" name="Rectangle 379"/>
          <p:cNvSpPr>
            <a:spLocks noChangeArrowheads="1"/>
          </p:cNvSpPr>
          <p:nvPr/>
        </p:nvSpPr>
        <p:spPr bwMode="auto">
          <a:xfrm>
            <a:off x="3127375" y="4613275"/>
            <a:ext cx="93663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68" name="Rectangle 380"/>
          <p:cNvSpPr>
            <a:spLocks noChangeArrowheads="1"/>
          </p:cNvSpPr>
          <p:nvPr/>
        </p:nvSpPr>
        <p:spPr bwMode="auto">
          <a:xfrm>
            <a:off x="3262313" y="4608513"/>
            <a:ext cx="63500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69" name="Freeform 381"/>
          <p:cNvSpPr>
            <a:spLocks/>
          </p:cNvSpPr>
          <p:nvPr/>
        </p:nvSpPr>
        <p:spPr bwMode="auto">
          <a:xfrm>
            <a:off x="3195638" y="4691063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592796955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147483647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673515287 w 23"/>
              <a:gd name="T27" fmla="*/ 592796955 h 30"/>
              <a:gd name="T28" fmla="*/ 336605244 w 23"/>
              <a:gd name="T29" fmla="*/ 1037184130 h 30"/>
              <a:gd name="T30" fmla="*/ 336605244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336605244 w 23"/>
              <a:gd name="T41" fmla="*/ 2147483647 h 30"/>
              <a:gd name="T42" fmla="*/ 336605244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147483647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3" y="5"/>
                </a:lnTo>
                <a:lnTo>
                  <a:pt x="2" y="7"/>
                </a:lnTo>
                <a:lnTo>
                  <a:pt x="2" y="8"/>
                </a:lnTo>
                <a:lnTo>
                  <a:pt x="2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2" y="22"/>
                </a:lnTo>
                <a:lnTo>
                  <a:pt x="2" y="23"/>
                </a:lnTo>
                <a:lnTo>
                  <a:pt x="2" y="24"/>
                </a:lnTo>
                <a:lnTo>
                  <a:pt x="3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30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70" name="Line 382"/>
          <p:cNvSpPr>
            <a:spLocks noChangeShapeType="1"/>
          </p:cNvSpPr>
          <p:nvPr/>
        </p:nvSpPr>
        <p:spPr bwMode="auto">
          <a:xfrm>
            <a:off x="3294063" y="4610100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71" name="Line 383"/>
          <p:cNvSpPr>
            <a:spLocks noChangeShapeType="1"/>
          </p:cNvSpPr>
          <p:nvPr/>
        </p:nvSpPr>
        <p:spPr bwMode="auto">
          <a:xfrm>
            <a:off x="3262313" y="4648200"/>
            <a:ext cx="61912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72" name="Freeform 384"/>
          <p:cNvSpPr>
            <a:spLocks/>
          </p:cNvSpPr>
          <p:nvPr/>
        </p:nvSpPr>
        <p:spPr bwMode="auto">
          <a:xfrm>
            <a:off x="3167063" y="5038725"/>
            <a:ext cx="325437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73" name="Rectangle 385"/>
          <p:cNvSpPr>
            <a:spLocks noChangeArrowheads="1"/>
          </p:cNvSpPr>
          <p:nvPr/>
        </p:nvSpPr>
        <p:spPr bwMode="auto">
          <a:xfrm>
            <a:off x="3197225" y="5141913"/>
            <a:ext cx="269875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74" name="Rectangle 386"/>
          <p:cNvSpPr>
            <a:spLocks noChangeArrowheads="1"/>
          </p:cNvSpPr>
          <p:nvPr/>
        </p:nvSpPr>
        <p:spPr bwMode="auto">
          <a:xfrm>
            <a:off x="3240088" y="5194300"/>
            <a:ext cx="95250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75" name="Rectangle 387"/>
          <p:cNvSpPr>
            <a:spLocks noChangeArrowheads="1"/>
          </p:cNvSpPr>
          <p:nvPr/>
        </p:nvSpPr>
        <p:spPr bwMode="auto">
          <a:xfrm>
            <a:off x="3376613" y="5191125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76" name="Freeform 388"/>
          <p:cNvSpPr>
            <a:spLocks/>
          </p:cNvSpPr>
          <p:nvPr/>
        </p:nvSpPr>
        <p:spPr bwMode="auto">
          <a:xfrm>
            <a:off x="3309938" y="5272088"/>
            <a:ext cx="12700" cy="15875"/>
          </a:xfrm>
          <a:custGeom>
            <a:avLst/>
            <a:gdLst>
              <a:gd name="T0" fmla="*/ 2147483647 w 24"/>
              <a:gd name="T1" fmla="*/ 2132393486 h 29"/>
              <a:gd name="T2" fmla="*/ 2147483647 w 24"/>
              <a:gd name="T3" fmla="*/ 1640348538 h 29"/>
              <a:gd name="T4" fmla="*/ 2147483647 w 24"/>
              <a:gd name="T5" fmla="*/ 1312218944 h 29"/>
              <a:gd name="T6" fmla="*/ 2147483647 w 24"/>
              <a:gd name="T7" fmla="*/ 984089623 h 29"/>
              <a:gd name="T8" fmla="*/ 2147483647 w 24"/>
              <a:gd name="T9" fmla="*/ 656259463 h 29"/>
              <a:gd name="T10" fmla="*/ 2147483647 w 24"/>
              <a:gd name="T11" fmla="*/ 328129732 h 29"/>
              <a:gd name="T12" fmla="*/ 2147483647 w 24"/>
              <a:gd name="T13" fmla="*/ 163914874 h 29"/>
              <a:gd name="T14" fmla="*/ 2147483647 w 24"/>
              <a:gd name="T15" fmla="*/ 0 h 29"/>
              <a:gd name="T16" fmla="*/ 1926238550 w 24"/>
              <a:gd name="T17" fmla="*/ 0 h 29"/>
              <a:gd name="T18" fmla="*/ 1481851933 w 24"/>
              <a:gd name="T19" fmla="*/ 0 h 29"/>
              <a:gd name="T20" fmla="*/ 1333722355 w 24"/>
              <a:gd name="T21" fmla="*/ 0 h 29"/>
              <a:gd name="T22" fmla="*/ 1037184064 w 24"/>
              <a:gd name="T23" fmla="*/ 163914874 h 29"/>
              <a:gd name="T24" fmla="*/ 740925967 w 24"/>
              <a:gd name="T25" fmla="*/ 328129732 h 29"/>
              <a:gd name="T26" fmla="*/ 592796918 w 24"/>
              <a:gd name="T27" fmla="*/ 656259463 h 29"/>
              <a:gd name="T28" fmla="*/ 296258230 w 24"/>
              <a:gd name="T29" fmla="*/ 984089623 h 29"/>
              <a:gd name="T30" fmla="*/ 296258230 w 24"/>
              <a:gd name="T31" fmla="*/ 1312218944 h 29"/>
              <a:gd name="T32" fmla="*/ 0 w 24"/>
              <a:gd name="T33" fmla="*/ 1640348538 h 29"/>
              <a:gd name="T34" fmla="*/ 0 w 24"/>
              <a:gd name="T35" fmla="*/ 2132393486 h 29"/>
              <a:gd name="T36" fmla="*/ 0 w 24"/>
              <a:gd name="T37" fmla="*/ 2147483647 h 29"/>
              <a:gd name="T38" fmla="*/ 0 w 24"/>
              <a:gd name="T39" fmla="*/ 2147483647 h 29"/>
              <a:gd name="T40" fmla="*/ 296258230 w 24"/>
              <a:gd name="T41" fmla="*/ 2147483647 h 29"/>
              <a:gd name="T42" fmla="*/ 296258230 w 24"/>
              <a:gd name="T43" fmla="*/ 2147483647 h 29"/>
              <a:gd name="T44" fmla="*/ 592796918 w 24"/>
              <a:gd name="T45" fmla="*/ 2147483647 h 29"/>
              <a:gd name="T46" fmla="*/ 740925967 w 24"/>
              <a:gd name="T47" fmla="*/ 2147483647 h 29"/>
              <a:gd name="T48" fmla="*/ 1037184064 w 24"/>
              <a:gd name="T49" fmla="*/ 2147483647 h 29"/>
              <a:gd name="T50" fmla="*/ 1333722355 w 24"/>
              <a:gd name="T51" fmla="*/ 2147483647 h 29"/>
              <a:gd name="T52" fmla="*/ 1481851933 w 24"/>
              <a:gd name="T53" fmla="*/ 2147483647 h 29"/>
              <a:gd name="T54" fmla="*/ 1926238550 w 24"/>
              <a:gd name="T55" fmla="*/ 2147483647 h 29"/>
              <a:gd name="T56" fmla="*/ 2147483647 w 24"/>
              <a:gd name="T57" fmla="*/ 2147483647 h 29"/>
              <a:gd name="T58" fmla="*/ 2147483647 w 24"/>
              <a:gd name="T59" fmla="*/ 2147483647 h 29"/>
              <a:gd name="T60" fmla="*/ 2147483647 w 24"/>
              <a:gd name="T61" fmla="*/ 2147483647 h 29"/>
              <a:gd name="T62" fmla="*/ 2147483647 w 24"/>
              <a:gd name="T63" fmla="*/ 2147483647 h 29"/>
              <a:gd name="T64" fmla="*/ 2147483647 w 24"/>
              <a:gd name="T65" fmla="*/ 2147483647 h 29"/>
              <a:gd name="T66" fmla="*/ 2147483647 w 24"/>
              <a:gd name="T67" fmla="*/ 2147483647 h 29"/>
              <a:gd name="T68" fmla="*/ 2147483647 w 24"/>
              <a:gd name="T69" fmla="*/ 2147483647 h 29"/>
              <a:gd name="T70" fmla="*/ 2147483647 w 24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"/>
              <a:gd name="T109" fmla="*/ 0 h 29"/>
              <a:gd name="T110" fmla="*/ 24 w 24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" h="29">
                <a:moveTo>
                  <a:pt x="24" y="14"/>
                </a:moveTo>
                <a:lnTo>
                  <a:pt x="24" y="13"/>
                </a:lnTo>
                <a:lnTo>
                  <a:pt x="24" y="12"/>
                </a:lnTo>
                <a:lnTo>
                  <a:pt x="24" y="10"/>
                </a:lnTo>
                <a:lnTo>
                  <a:pt x="22" y="9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3" y="5"/>
                </a:lnTo>
                <a:lnTo>
                  <a:pt x="2" y="6"/>
                </a:lnTo>
                <a:lnTo>
                  <a:pt x="2" y="7"/>
                </a:lnTo>
                <a:lnTo>
                  <a:pt x="2" y="8"/>
                </a:lnTo>
                <a:lnTo>
                  <a:pt x="0" y="9"/>
                </a:lnTo>
                <a:lnTo>
                  <a:pt x="0" y="10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2" y="21"/>
                </a:lnTo>
                <a:lnTo>
                  <a:pt x="2" y="23"/>
                </a:lnTo>
                <a:lnTo>
                  <a:pt x="2" y="24"/>
                </a:lnTo>
                <a:lnTo>
                  <a:pt x="3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1"/>
                </a:lnTo>
                <a:lnTo>
                  <a:pt x="22" y="19"/>
                </a:lnTo>
                <a:lnTo>
                  <a:pt x="24" y="18"/>
                </a:lnTo>
                <a:lnTo>
                  <a:pt x="24" y="17"/>
                </a:lnTo>
                <a:lnTo>
                  <a:pt x="24" y="16"/>
                </a:lnTo>
                <a:lnTo>
                  <a:pt x="24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77" name="Line 389"/>
          <p:cNvSpPr>
            <a:spLocks noChangeShapeType="1"/>
          </p:cNvSpPr>
          <p:nvPr/>
        </p:nvSpPr>
        <p:spPr bwMode="auto">
          <a:xfrm>
            <a:off x="3406775" y="5191125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78" name="Line 390"/>
          <p:cNvSpPr>
            <a:spLocks noChangeShapeType="1"/>
          </p:cNvSpPr>
          <p:nvPr/>
        </p:nvSpPr>
        <p:spPr bwMode="auto">
          <a:xfrm>
            <a:off x="3376613" y="5229225"/>
            <a:ext cx="61912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79" name="Freeform 391"/>
          <p:cNvSpPr>
            <a:spLocks/>
          </p:cNvSpPr>
          <p:nvPr/>
        </p:nvSpPr>
        <p:spPr bwMode="auto">
          <a:xfrm>
            <a:off x="3724275" y="5392738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4"/>
                </a:lnTo>
                <a:lnTo>
                  <a:pt x="56" y="614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80" name="Rectangle 392"/>
          <p:cNvSpPr>
            <a:spLocks noChangeArrowheads="1"/>
          </p:cNvSpPr>
          <p:nvPr/>
        </p:nvSpPr>
        <p:spPr bwMode="auto">
          <a:xfrm>
            <a:off x="3754438" y="5495925"/>
            <a:ext cx="268287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81" name="Rectangle 393"/>
          <p:cNvSpPr>
            <a:spLocks noChangeArrowheads="1"/>
          </p:cNvSpPr>
          <p:nvPr/>
        </p:nvSpPr>
        <p:spPr bwMode="auto">
          <a:xfrm>
            <a:off x="3797300" y="5548313"/>
            <a:ext cx="93663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82" name="Rectangle 394"/>
          <p:cNvSpPr>
            <a:spLocks noChangeArrowheads="1"/>
          </p:cNvSpPr>
          <p:nvPr/>
        </p:nvSpPr>
        <p:spPr bwMode="auto">
          <a:xfrm>
            <a:off x="3932238" y="5543550"/>
            <a:ext cx="63500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83" name="Freeform 395"/>
          <p:cNvSpPr>
            <a:spLocks/>
          </p:cNvSpPr>
          <p:nvPr/>
        </p:nvSpPr>
        <p:spPr bwMode="auto">
          <a:xfrm>
            <a:off x="3865563" y="5626100"/>
            <a:ext cx="12700" cy="15875"/>
          </a:xfrm>
          <a:custGeom>
            <a:avLst/>
            <a:gdLst>
              <a:gd name="T0" fmla="*/ 2147483647 w 24"/>
              <a:gd name="T1" fmla="*/ 1926239731 h 30"/>
              <a:gd name="T2" fmla="*/ 2147483647 w 24"/>
              <a:gd name="T3" fmla="*/ 1629980556 h 30"/>
              <a:gd name="T4" fmla="*/ 2147483647 w 24"/>
              <a:gd name="T5" fmla="*/ 1333722440 h 30"/>
              <a:gd name="T6" fmla="*/ 2147483647 w 24"/>
              <a:gd name="T7" fmla="*/ 889055072 h 30"/>
              <a:gd name="T8" fmla="*/ 2147483647 w 24"/>
              <a:gd name="T9" fmla="*/ 592796955 h 30"/>
              <a:gd name="T10" fmla="*/ 2147483647 w 24"/>
              <a:gd name="T11" fmla="*/ 296258249 h 30"/>
              <a:gd name="T12" fmla="*/ 2147483647 w 24"/>
              <a:gd name="T13" fmla="*/ 148129124 h 30"/>
              <a:gd name="T14" fmla="*/ 2147483647 w 24"/>
              <a:gd name="T15" fmla="*/ 0 h 30"/>
              <a:gd name="T16" fmla="*/ 1926238550 w 24"/>
              <a:gd name="T17" fmla="*/ 0 h 30"/>
              <a:gd name="T18" fmla="*/ 1481851933 w 24"/>
              <a:gd name="T19" fmla="*/ 0 h 30"/>
              <a:gd name="T20" fmla="*/ 1333722355 w 24"/>
              <a:gd name="T21" fmla="*/ 0 h 30"/>
              <a:gd name="T22" fmla="*/ 1037184064 w 24"/>
              <a:gd name="T23" fmla="*/ 148129124 h 30"/>
              <a:gd name="T24" fmla="*/ 740925967 w 24"/>
              <a:gd name="T25" fmla="*/ 296258249 h 30"/>
              <a:gd name="T26" fmla="*/ 592796918 w 24"/>
              <a:gd name="T27" fmla="*/ 592796955 h 30"/>
              <a:gd name="T28" fmla="*/ 296258230 w 24"/>
              <a:gd name="T29" fmla="*/ 889055072 h 30"/>
              <a:gd name="T30" fmla="*/ 296258230 w 24"/>
              <a:gd name="T31" fmla="*/ 1333722440 h 30"/>
              <a:gd name="T32" fmla="*/ 0 w 24"/>
              <a:gd name="T33" fmla="*/ 1629980556 h 30"/>
              <a:gd name="T34" fmla="*/ 0 w 24"/>
              <a:gd name="T35" fmla="*/ 1926239731 h 30"/>
              <a:gd name="T36" fmla="*/ 0 w 24"/>
              <a:gd name="T37" fmla="*/ 2147483647 h 30"/>
              <a:gd name="T38" fmla="*/ 0 w 24"/>
              <a:gd name="T39" fmla="*/ 2147483647 h 30"/>
              <a:gd name="T40" fmla="*/ 296258230 w 24"/>
              <a:gd name="T41" fmla="*/ 2147483647 h 30"/>
              <a:gd name="T42" fmla="*/ 296258230 w 24"/>
              <a:gd name="T43" fmla="*/ 2147483647 h 30"/>
              <a:gd name="T44" fmla="*/ 592796918 w 24"/>
              <a:gd name="T45" fmla="*/ 2147483647 h 30"/>
              <a:gd name="T46" fmla="*/ 740925967 w 24"/>
              <a:gd name="T47" fmla="*/ 2147483647 h 30"/>
              <a:gd name="T48" fmla="*/ 1037184064 w 24"/>
              <a:gd name="T49" fmla="*/ 2147483647 h 30"/>
              <a:gd name="T50" fmla="*/ 1333722355 w 24"/>
              <a:gd name="T51" fmla="*/ 2147483647 h 30"/>
              <a:gd name="T52" fmla="*/ 1481851933 w 24"/>
              <a:gd name="T53" fmla="*/ 2147483647 h 30"/>
              <a:gd name="T54" fmla="*/ 1926238550 w 24"/>
              <a:gd name="T55" fmla="*/ 2147483647 h 30"/>
              <a:gd name="T56" fmla="*/ 2147483647 w 24"/>
              <a:gd name="T57" fmla="*/ 2147483647 h 30"/>
              <a:gd name="T58" fmla="*/ 2147483647 w 24"/>
              <a:gd name="T59" fmla="*/ 2147483647 h 30"/>
              <a:gd name="T60" fmla="*/ 2147483647 w 24"/>
              <a:gd name="T61" fmla="*/ 2147483647 h 30"/>
              <a:gd name="T62" fmla="*/ 2147483647 w 24"/>
              <a:gd name="T63" fmla="*/ 2147483647 h 30"/>
              <a:gd name="T64" fmla="*/ 2147483647 w 24"/>
              <a:gd name="T65" fmla="*/ 2147483647 h 30"/>
              <a:gd name="T66" fmla="*/ 2147483647 w 24"/>
              <a:gd name="T67" fmla="*/ 2147483647 h 30"/>
              <a:gd name="T68" fmla="*/ 2147483647 w 24"/>
              <a:gd name="T69" fmla="*/ 2147483647 h 30"/>
              <a:gd name="T70" fmla="*/ 2147483647 w 24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"/>
              <a:gd name="T109" fmla="*/ 0 h 30"/>
              <a:gd name="T110" fmla="*/ 24 w 24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" h="30">
                <a:moveTo>
                  <a:pt x="24" y="14"/>
                </a:moveTo>
                <a:lnTo>
                  <a:pt x="24" y="13"/>
                </a:lnTo>
                <a:lnTo>
                  <a:pt x="24" y="12"/>
                </a:lnTo>
                <a:lnTo>
                  <a:pt x="24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3" y="5"/>
                </a:lnTo>
                <a:lnTo>
                  <a:pt x="2" y="6"/>
                </a:lnTo>
                <a:lnTo>
                  <a:pt x="2" y="8"/>
                </a:lnTo>
                <a:lnTo>
                  <a:pt x="2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9"/>
                </a:lnTo>
                <a:lnTo>
                  <a:pt x="0" y="20"/>
                </a:lnTo>
                <a:lnTo>
                  <a:pt x="2" y="22"/>
                </a:lnTo>
                <a:lnTo>
                  <a:pt x="2" y="23"/>
                </a:lnTo>
                <a:lnTo>
                  <a:pt x="2" y="24"/>
                </a:lnTo>
                <a:lnTo>
                  <a:pt x="3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30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4" y="19"/>
                </a:lnTo>
                <a:lnTo>
                  <a:pt x="24" y="17"/>
                </a:lnTo>
                <a:lnTo>
                  <a:pt x="24" y="16"/>
                </a:lnTo>
                <a:lnTo>
                  <a:pt x="24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84" name="Line 396"/>
          <p:cNvSpPr>
            <a:spLocks noChangeShapeType="1"/>
          </p:cNvSpPr>
          <p:nvPr/>
        </p:nvSpPr>
        <p:spPr bwMode="auto">
          <a:xfrm>
            <a:off x="3963988" y="554513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85" name="Line 397"/>
          <p:cNvSpPr>
            <a:spLocks noChangeShapeType="1"/>
          </p:cNvSpPr>
          <p:nvPr/>
        </p:nvSpPr>
        <p:spPr bwMode="auto">
          <a:xfrm>
            <a:off x="3962400" y="5586413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86" name="Freeform 398"/>
          <p:cNvSpPr>
            <a:spLocks/>
          </p:cNvSpPr>
          <p:nvPr/>
        </p:nvSpPr>
        <p:spPr bwMode="auto">
          <a:xfrm>
            <a:off x="4322763" y="5129213"/>
            <a:ext cx="323850" cy="341312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87" name="Rectangle 399"/>
          <p:cNvSpPr>
            <a:spLocks noChangeArrowheads="1"/>
          </p:cNvSpPr>
          <p:nvPr/>
        </p:nvSpPr>
        <p:spPr bwMode="auto">
          <a:xfrm>
            <a:off x="4352925" y="5233988"/>
            <a:ext cx="268288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88" name="Rectangle 400"/>
          <p:cNvSpPr>
            <a:spLocks noChangeArrowheads="1"/>
          </p:cNvSpPr>
          <p:nvPr/>
        </p:nvSpPr>
        <p:spPr bwMode="auto">
          <a:xfrm>
            <a:off x="4395788" y="5286375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89" name="Rectangle 401"/>
          <p:cNvSpPr>
            <a:spLocks noChangeArrowheads="1"/>
          </p:cNvSpPr>
          <p:nvPr/>
        </p:nvSpPr>
        <p:spPr bwMode="auto">
          <a:xfrm>
            <a:off x="4530725" y="5281613"/>
            <a:ext cx="63500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90" name="Freeform 402"/>
          <p:cNvSpPr>
            <a:spLocks/>
          </p:cNvSpPr>
          <p:nvPr/>
        </p:nvSpPr>
        <p:spPr bwMode="auto">
          <a:xfrm>
            <a:off x="4464050" y="5362575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515333128 w 23"/>
              <a:gd name="T19" fmla="*/ 0 h 30"/>
              <a:gd name="T20" fmla="*/ 1346725775 w 23"/>
              <a:gd name="T21" fmla="*/ 0 h 30"/>
              <a:gd name="T22" fmla="*/ 1010120393 w 23"/>
              <a:gd name="T23" fmla="*/ 148129124 h 30"/>
              <a:gd name="T24" fmla="*/ 673515287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346725775 w 23"/>
              <a:gd name="T51" fmla="*/ 2147483647 h 30"/>
              <a:gd name="T52" fmla="*/ 1515333128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2"/>
                </a:lnTo>
                <a:lnTo>
                  <a:pt x="23" y="11"/>
                </a:lnTo>
                <a:lnTo>
                  <a:pt x="21" y="10"/>
                </a:lnTo>
                <a:lnTo>
                  <a:pt x="20" y="9"/>
                </a:lnTo>
                <a:lnTo>
                  <a:pt x="20" y="8"/>
                </a:lnTo>
                <a:lnTo>
                  <a:pt x="20" y="7"/>
                </a:lnTo>
                <a:lnTo>
                  <a:pt x="19" y="6"/>
                </a:lnTo>
                <a:lnTo>
                  <a:pt x="18" y="5"/>
                </a:lnTo>
                <a:lnTo>
                  <a:pt x="18" y="4"/>
                </a:lnTo>
                <a:lnTo>
                  <a:pt x="17" y="3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0"/>
                </a:lnTo>
                <a:lnTo>
                  <a:pt x="6" y="1"/>
                </a:lnTo>
                <a:lnTo>
                  <a:pt x="5" y="1"/>
                </a:lnTo>
                <a:lnTo>
                  <a:pt x="4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6"/>
                </a:lnTo>
                <a:lnTo>
                  <a:pt x="3" y="27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8" y="26"/>
                </a:lnTo>
                <a:lnTo>
                  <a:pt x="19" y="24"/>
                </a:lnTo>
                <a:lnTo>
                  <a:pt x="20" y="24"/>
                </a:lnTo>
                <a:lnTo>
                  <a:pt x="20" y="23"/>
                </a:lnTo>
                <a:lnTo>
                  <a:pt x="20" y="22"/>
                </a:lnTo>
                <a:lnTo>
                  <a:pt x="21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91" name="Line 403"/>
          <p:cNvSpPr>
            <a:spLocks noChangeShapeType="1"/>
          </p:cNvSpPr>
          <p:nvPr/>
        </p:nvSpPr>
        <p:spPr bwMode="auto">
          <a:xfrm>
            <a:off x="4562475" y="5283200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92" name="Line 404"/>
          <p:cNvSpPr>
            <a:spLocks noChangeShapeType="1"/>
          </p:cNvSpPr>
          <p:nvPr/>
        </p:nvSpPr>
        <p:spPr bwMode="auto">
          <a:xfrm>
            <a:off x="4530725" y="5319713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93" name="Freeform 405"/>
          <p:cNvSpPr>
            <a:spLocks/>
          </p:cNvSpPr>
          <p:nvPr/>
        </p:nvSpPr>
        <p:spPr bwMode="auto">
          <a:xfrm>
            <a:off x="3930650" y="4611688"/>
            <a:ext cx="325438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5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94" name="Rectangle 406"/>
          <p:cNvSpPr>
            <a:spLocks noChangeArrowheads="1"/>
          </p:cNvSpPr>
          <p:nvPr/>
        </p:nvSpPr>
        <p:spPr bwMode="auto">
          <a:xfrm>
            <a:off x="3960813" y="4714875"/>
            <a:ext cx="268287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95" name="Rectangle 407"/>
          <p:cNvSpPr>
            <a:spLocks noChangeArrowheads="1"/>
          </p:cNvSpPr>
          <p:nvPr/>
        </p:nvSpPr>
        <p:spPr bwMode="auto">
          <a:xfrm>
            <a:off x="4003675" y="4767263"/>
            <a:ext cx="93663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96" name="Rectangle 408"/>
          <p:cNvSpPr>
            <a:spLocks noChangeArrowheads="1"/>
          </p:cNvSpPr>
          <p:nvPr/>
        </p:nvSpPr>
        <p:spPr bwMode="auto">
          <a:xfrm>
            <a:off x="4138613" y="4764088"/>
            <a:ext cx="65087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97" name="Freeform 409"/>
          <p:cNvSpPr>
            <a:spLocks/>
          </p:cNvSpPr>
          <p:nvPr/>
        </p:nvSpPr>
        <p:spPr bwMode="auto">
          <a:xfrm>
            <a:off x="4071938" y="4845050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673515287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3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5" y="1"/>
                </a:lnTo>
                <a:lnTo>
                  <a:pt x="4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4" y="28"/>
                </a:lnTo>
                <a:lnTo>
                  <a:pt x="5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5"/>
                </a:lnTo>
                <a:lnTo>
                  <a:pt x="21" y="25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098" name="Line 410"/>
          <p:cNvSpPr>
            <a:spLocks noChangeShapeType="1"/>
          </p:cNvSpPr>
          <p:nvPr/>
        </p:nvSpPr>
        <p:spPr bwMode="auto">
          <a:xfrm>
            <a:off x="4170363" y="476408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099" name="Line 411"/>
          <p:cNvSpPr>
            <a:spLocks noChangeShapeType="1"/>
          </p:cNvSpPr>
          <p:nvPr/>
        </p:nvSpPr>
        <p:spPr bwMode="auto">
          <a:xfrm>
            <a:off x="4138613" y="4802188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00" name="Freeform 412"/>
          <p:cNvSpPr>
            <a:spLocks/>
          </p:cNvSpPr>
          <p:nvPr/>
        </p:nvSpPr>
        <p:spPr bwMode="auto">
          <a:xfrm>
            <a:off x="3714750" y="3702050"/>
            <a:ext cx="325438" cy="341313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01" name="Rectangle 413"/>
          <p:cNvSpPr>
            <a:spLocks noChangeArrowheads="1"/>
          </p:cNvSpPr>
          <p:nvPr/>
        </p:nvSpPr>
        <p:spPr bwMode="auto">
          <a:xfrm>
            <a:off x="3744913" y="3805238"/>
            <a:ext cx="269875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02" name="Rectangle 414"/>
          <p:cNvSpPr>
            <a:spLocks noChangeArrowheads="1"/>
          </p:cNvSpPr>
          <p:nvPr/>
        </p:nvSpPr>
        <p:spPr bwMode="auto">
          <a:xfrm>
            <a:off x="3789363" y="3859213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03" name="Rectangle 415"/>
          <p:cNvSpPr>
            <a:spLocks noChangeArrowheads="1"/>
          </p:cNvSpPr>
          <p:nvPr/>
        </p:nvSpPr>
        <p:spPr bwMode="auto">
          <a:xfrm>
            <a:off x="3924300" y="3854450"/>
            <a:ext cx="63500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04" name="Freeform 416"/>
          <p:cNvSpPr>
            <a:spLocks/>
          </p:cNvSpPr>
          <p:nvPr/>
        </p:nvSpPr>
        <p:spPr bwMode="auto">
          <a:xfrm>
            <a:off x="3857625" y="3935413"/>
            <a:ext cx="12700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476434280 h 29"/>
              <a:gd name="T6" fmla="*/ 2147483647 w 23"/>
              <a:gd name="T7" fmla="*/ 984089623 h 29"/>
              <a:gd name="T8" fmla="*/ 2147483647 w 23"/>
              <a:gd name="T9" fmla="*/ 656259463 h 29"/>
              <a:gd name="T10" fmla="*/ 2147483647 w 23"/>
              <a:gd name="T11" fmla="*/ 328129732 h 29"/>
              <a:gd name="T12" fmla="*/ 2147483647 w 23"/>
              <a:gd name="T13" fmla="*/ 163914874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178423222 w 23"/>
              <a:gd name="T23" fmla="*/ 163914874 h 29"/>
              <a:gd name="T24" fmla="*/ 673515287 w 23"/>
              <a:gd name="T25" fmla="*/ 328129732 h 29"/>
              <a:gd name="T26" fmla="*/ 505212597 w 23"/>
              <a:gd name="T27" fmla="*/ 656259463 h 29"/>
              <a:gd name="T28" fmla="*/ 168302622 w 23"/>
              <a:gd name="T29" fmla="*/ 984089623 h 29"/>
              <a:gd name="T30" fmla="*/ 168302622 w 23"/>
              <a:gd name="T31" fmla="*/ 1476434280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505212597 w 23"/>
              <a:gd name="T45" fmla="*/ 2147483647 h 29"/>
              <a:gd name="T46" fmla="*/ 673515287 w 23"/>
              <a:gd name="T47" fmla="*/ 2147483647 h 29"/>
              <a:gd name="T48" fmla="*/ 1178423222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05" name="Line 417"/>
          <p:cNvSpPr>
            <a:spLocks noChangeShapeType="1"/>
          </p:cNvSpPr>
          <p:nvPr/>
        </p:nvSpPr>
        <p:spPr bwMode="auto">
          <a:xfrm>
            <a:off x="3954463" y="3854450"/>
            <a:ext cx="1587" cy="80963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06" name="Line 418"/>
          <p:cNvSpPr>
            <a:spLocks noChangeShapeType="1"/>
          </p:cNvSpPr>
          <p:nvPr/>
        </p:nvSpPr>
        <p:spPr bwMode="auto">
          <a:xfrm>
            <a:off x="3924300" y="3892550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07" name="Freeform 419"/>
          <p:cNvSpPr>
            <a:spLocks/>
          </p:cNvSpPr>
          <p:nvPr/>
        </p:nvSpPr>
        <p:spPr bwMode="auto">
          <a:xfrm>
            <a:off x="5345113" y="2589213"/>
            <a:ext cx="325437" cy="341312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4"/>
                </a:lnTo>
                <a:lnTo>
                  <a:pt x="56" y="614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08" name="Rectangle 420"/>
          <p:cNvSpPr>
            <a:spLocks noChangeArrowheads="1"/>
          </p:cNvSpPr>
          <p:nvPr/>
        </p:nvSpPr>
        <p:spPr bwMode="auto">
          <a:xfrm>
            <a:off x="5375275" y="2692400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09" name="Rectangle 421"/>
          <p:cNvSpPr>
            <a:spLocks noChangeArrowheads="1"/>
          </p:cNvSpPr>
          <p:nvPr/>
        </p:nvSpPr>
        <p:spPr bwMode="auto">
          <a:xfrm>
            <a:off x="5418138" y="2746375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10" name="Rectangle 422"/>
          <p:cNvSpPr>
            <a:spLocks noChangeArrowheads="1"/>
          </p:cNvSpPr>
          <p:nvPr/>
        </p:nvSpPr>
        <p:spPr bwMode="auto">
          <a:xfrm>
            <a:off x="5553075" y="2741613"/>
            <a:ext cx="65088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11" name="Freeform 423"/>
          <p:cNvSpPr>
            <a:spLocks/>
          </p:cNvSpPr>
          <p:nvPr/>
        </p:nvSpPr>
        <p:spPr bwMode="auto">
          <a:xfrm>
            <a:off x="5487988" y="2822575"/>
            <a:ext cx="11112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029776189 w 23"/>
              <a:gd name="T9" fmla="*/ 592796955 h 30"/>
              <a:gd name="T10" fmla="*/ 1917037256 w 23"/>
              <a:gd name="T11" fmla="*/ 296258249 h 30"/>
              <a:gd name="T12" fmla="*/ 1804297840 w 23"/>
              <a:gd name="T13" fmla="*/ 148129124 h 30"/>
              <a:gd name="T14" fmla="*/ 1578819008 w 23"/>
              <a:gd name="T15" fmla="*/ 0 h 30"/>
              <a:gd name="T16" fmla="*/ 1353340177 w 23"/>
              <a:gd name="T17" fmla="*/ 0 h 30"/>
              <a:gd name="T18" fmla="*/ 1014888094 w 23"/>
              <a:gd name="T19" fmla="*/ 0 h 30"/>
              <a:gd name="T20" fmla="*/ 902148920 w 23"/>
              <a:gd name="T21" fmla="*/ 0 h 30"/>
              <a:gd name="T22" fmla="*/ 676670088 w 23"/>
              <a:gd name="T23" fmla="*/ 148129124 h 30"/>
              <a:gd name="T24" fmla="*/ 451191136 w 23"/>
              <a:gd name="T25" fmla="*/ 296258249 h 30"/>
              <a:gd name="T26" fmla="*/ 338218368 w 23"/>
              <a:gd name="T27" fmla="*/ 592796955 h 30"/>
              <a:gd name="T28" fmla="*/ 112739446 w 23"/>
              <a:gd name="T29" fmla="*/ 1037184130 h 30"/>
              <a:gd name="T30" fmla="*/ 112739446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12739446 w 23"/>
              <a:gd name="T41" fmla="*/ 2147483647 h 30"/>
              <a:gd name="T42" fmla="*/ 112739446 w 23"/>
              <a:gd name="T43" fmla="*/ 2147483647 h 30"/>
              <a:gd name="T44" fmla="*/ 338218368 w 23"/>
              <a:gd name="T45" fmla="*/ 2147483647 h 30"/>
              <a:gd name="T46" fmla="*/ 451191136 w 23"/>
              <a:gd name="T47" fmla="*/ 2147483647 h 30"/>
              <a:gd name="T48" fmla="*/ 676670088 w 23"/>
              <a:gd name="T49" fmla="*/ 2147483647 h 30"/>
              <a:gd name="T50" fmla="*/ 902148920 w 23"/>
              <a:gd name="T51" fmla="*/ 2147483647 h 30"/>
              <a:gd name="T52" fmla="*/ 1014888094 w 23"/>
              <a:gd name="T53" fmla="*/ 2147483647 h 30"/>
              <a:gd name="T54" fmla="*/ 1353340177 w 23"/>
              <a:gd name="T55" fmla="*/ 2147483647 h 30"/>
              <a:gd name="T56" fmla="*/ 1578819008 w 23"/>
              <a:gd name="T57" fmla="*/ 2147483647 h 30"/>
              <a:gd name="T58" fmla="*/ 1804297840 w 23"/>
              <a:gd name="T59" fmla="*/ 2147483647 h 30"/>
              <a:gd name="T60" fmla="*/ 1917037256 w 23"/>
              <a:gd name="T61" fmla="*/ 2147483647 h 30"/>
              <a:gd name="T62" fmla="*/ 2029776189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1" y="10"/>
                </a:lnTo>
                <a:lnTo>
                  <a:pt x="20" y="9"/>
                </a:lnTo>
                <a:lnTo>
                  <a:pt x="20" y="8"/>
                </a:lnTo>
                <a:lnTo>
                  <a:pt x="20" y="7"/>
                </a:lnTo>
                <a:lnTo>
                  <a:pt x="19" y="6"/>
                </a:lnTo>
                <a:lnTo>
                  <a:pt x="18" y="4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9" y="0"/>
                </a:lnTo>
                <a:lnTo>
                  <a:pt x="8" y="0"/>
                </a:lnTo>
                <a:lnTo>
                  <a:pt x="7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8" y="30"/>
                </a:lnTo>
                <a:lnTo>
                  <a:pt x="9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19" y="24"/>
                </a:lnTo>
                <a:lnTo>
                  <a:pt x="20" y="24"/>
                </a:lnTo>
                <a:lnTo>
                  <a:pt x="20" y="23"/>
                </a:lnTo>
                <a:lnTo>
                  <a:pt x="20" y="22"/>
                </a:lnTo>
                <a:lnTo>
                  <a:pt x="21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12" name="Line 424"/>
          <p:cNvSpPr>
            <a:spLocks noChangeShapeType="1"/>
          </p:cNvSpPr>
          <p:nvPr/>
        </p:nvSpPr>
        <p:spPr bwMode="auto">
          <a:xfrm>
            <a:off x="5584825" y="2743200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13" name="Line 425"/>
          <p:cNvSpPr>
            <a:spLocks noChangeShapeType="1"/>
          </p:cNvSpPr>
          <p:nvPr/>
        </p:nvSpPr>
        <p:spPr bwMode="auto">
          <a:xfrm>
            <a:off x="5553075" y="2779713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14" name="Freeform 426"/>
          <p:cNvSpPr>
            <a:spLocks/>
          </p:cNvSpPr>
          <p:nvPr/>
        </p:nvSpPr>
        <p:spPr bwMode="auto">
          <a:xfrm>
            <a:off x="1731963" y="3449638"/>
            <a:ext cx="325437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5"/>
                </a:lnTo>
                <a:lnTo>
                  <a:pt x="56" y="615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15" name="Rectangle 427"/>
          <p:cNvSpPr>
            <a:spLocks noChangeArrowheads="1"/>
          </p:cNvSpPr>
          <p:nvPr/>
        </p:nvSpPr>
        <p:spPr bwMode="auto">
          <a:xfrm>
            <a:off x="1762125" y="3552825"/>
            <a:ext cx="268288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16" name="Rectangle 428"/>
          <p:cNvSpPr>
            <a:spLocks noChangeArrowheads="1"/>
          </p:cNvSpPr>
          <p:nvPr/>
        </p:nvSpPr>
        <p:spPr bwMode="auto">
          <a:xfrm>
            <a:off x="1804988" y="3605213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17" name="Rectangle 429"/>
          <p:cNvSpPr>
            <a:spLocks noChangeArrowheads="1"/>
          </p:cNvSpPr>
          <p:nvPr/>
        </p:nvSpPr>
        <p:spPr bwMode="auto">
          <a:xfrm>
            <a:off x="1939925" y="3602038"/>
            <a:ext cx="65088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18" name="Freeform 430"/>
          <p:cNvSpPr>
            <a:spLocks/>
          </p:cNvSpPr>
          <p:nvPr/>
        </p:nvSpPr>
        <p:spPr bwMode="auto">
          <a:xfrm>
            <a:off x="1873250" y="3683000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67351528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4"/>
                </a:lnTo>
                <a:lnTo>
                  <a:pt x="4" y="5"/>
                </a:lnTo>
                <a:lnTo>
                  <a:pt x="3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3" y="24"/>
                </a:lnTo>
                <a:lnTo>
                  <a:pt x="4" y="26"/>
                </a:lnTo>
                <a:lnTo>
                  <a:pt x="4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4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19" name="Line 431"/>
          <p:cNvSpPr>
            <a:spLocks noChangeShapeType="1"/>
          </p:cNvSpPr>
          <p:nvPr/>
        </p:nvSpPr>
        <p:spPr bwMode="auto">
          <a:xfrm>
            <a:off x="1971675" y="3602038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20" name="Line 432"/>
          <p:cNvSpPr>
            <a:spLocks noChangeShapeType="1"/>
          </p:cNvSpPr>
          <p:nvPr/>
        </p:nvSpPr>
        <p:spPr bwMode="auto">
          <a:xfrm>
            <a:off x="1939925" y="3640138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21" name="Freeform 433"/>
          <p:cNvSpPr>
            <a:spLocks/>
          </p:cNvSpPr>
          <p:nvPr/>
        </p:nvSpPr>
        <p:spPr bwMode="auto">
          <a:xfrm>
            <a:off x="2540000" y="3386138"/>
            <a:ext cx="325438" cy="339725"/>
          </a:xfrm>
          <a:custGeom>
            <a:avLst/>
            <a:gdLst>
              <a:gd name="T0" fmla="*/ 2147483647 w 614"/>
              <a:gd name="T1" fmla="*/ 2147483647 h 644"/>
              <a:gd name="T2" fmla="*/ 0 w 614"/>
              <a:gd name="T3" fmla="*/ 2147483647 h 644"/>
              <a:gd name="T4" fmla="*/ 2147483647 w 614"/>
              <a:gd name="T5" fmla="*/ 0 h 644"/>
              <a:gd name="T6" fmla="*/ 2147483647 w 614"/>
              <a:gd name="T7" fmla="*/ 2147483647 h 644"/>
              <a:gd name="T8" fmla="*/ 2147483647 w 614"/>
              <a:gd name="T9" fmla="*/ 2147483647 h 644"/>
              <a:gd name="T10" fmla="*/ 2147483647 w 614"/>
              <a:gd name="T11" fmla="*/ 2147483647 h 644"/>
              <a:gd name="T12" fmla="*/ 2147483647 w 614"/>
              <a:gd name="T13" fmla="*/ 2147483647 h 644"/>
              <a:gd name="T14" fmla="*/ 2147483647 w 614"/>
              <a:gd name="T15" fmla="*/ 2147483647 h 644"/>
              <a:gd name="T16" fmla="*/ 2147483647 w 614"/>
              <a:gd name="T17" fmla="*/ 2147483647 h 644"/>
              <a:gd name="T18" fmla="*/ 2147483647 w 614"/>
              <a:gd name="T19" fmla="*/ 2147483647 h 644"/>
              <a:gd name="T20" fmla="*/ 2147483647 w 614"/>
              <a:gd name="T21" fmla="*/ 2147483647 h 644"/>
              <a:gd name="T22" fmla="*/ 2147483647 w 614"/>
              <a:gd name="T23" fmla="*/ 2147483647 h 644"/>
              <a:gd name="T24" fmla="*/ 2147483647 w 614"/>
              <a:gd name="T25" fmla="*/ 2147483647 h 644"/>
              <a:gd name="T26" fmla="*/ 2147483647 w 614"/>
              <a:gd name="T27" fmla="*/ 2147483647 h 644"/>
              <a:gd name="T28" fmla="*/ 2147483647 w 614"/>
              <a:gd name="T29" fmla="*/ 2147483647 h 64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4"/>
              <a:gd name="T47" fmla="*/ 614 w 614"/>
              <a:gd name="T48" fmla="*/ 644 h 64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4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4"/>
                </a:lnTo>
                <a:lnTo>
                  <a:pt x="56" y="644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22" name="Rectangle 434"/>
          <p:cNvSpPr>
            <a:spLocks noChangeArrowheads="1"/>
          </p:cNvSpPr>
          <p:nvPr/>
        </p:nvSpPr>
        <p:spPr bwMode="auto">
          <a:xfrm>
            <a:off x="2570163" y="3489325"/>
            <a:ext cx="269875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23" name="Rectangle 435"/>
          <p:cNvSpPr>
            <a:spLocks noChangeArrowheads="1"/>
          </p:cNvSpPr>
          <p:nvPr/>
        </p:nvSpPr>
        <p:spPr bwMode="auto">
          <a:xfrm>
            <a:off x="2613025" y="3541713"/>
            <a:ext cx="95250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24" name="Rectangle 436"/>
          <p:cNvSpPr>
            <a:spLocks noChangeArrowheads="1"/>
          </p:cNvSpPr>
          <p:nvPr/>
        </p:nvSpPr>
        <p:spPr bwMode="auto">
          <a:xfrm>
            <a:off x="2749550" y="3538538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25" name="Freeform 437"/>
          <p:cNvSpPr>
            <a:spLocks/>
          </p:cNvSpPr>
          <p:nvPr/>
        </p:nvSpPr>
        <p:spPr bwMode="auto">
          <a:xfrm>
            <a:off x="2682875" y="3619500"/>
            <a:ext cx="12700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312218944 h 29"/>
              <a:gd name="T6" fmla="*/ 2147483647 w 23"/>
              <a:gd name="T7" fmla="*/ 984089623 h 29"/>
              <a:gd name="T8" fmla="*/ 2147483647 w 23"/>
              <a:gd name="T9" fmla="*/ 656259463 h 29"/>
              <a:gd name="T10" fmla="*/ 2147483647 w 23"/>
              <a:gd name="T11" fmla="*/ 328129732 h 29"/>
              <a:gd name="T12" fmla="*/ 2147483647 w 23"/>
              <a:gd name="T13" fmla="*/ 163914874 h 29"/>
              <a:gd name="T14" fmla="*/ 2147483647 w 23"/>
              <a:gd name="T15" fmla="*/ 0 h 29"/>
              <a:gd name="T16" fmla="*/ 2020240786 w 23"/>
              <a:gd name="T17" fmla="*/ 0 h 29"/>
              <a:gd name="T18" fmla="*/ 1515333128 w 23"/>
              <a:gd name="T19" fmla="*/ 0 h 29"/>
              <a:gd name="T20" fmla="*/ 1346725775 w 23"/>
              <a:gd name="T21" fmla="*/ 0 h 29"/>
              <a:gd name="T22" fmla="*/ 1010120393 w 23"/>
              <a:gd name="T23" fmla="*/ 163914874 h 29"/>
              <a:gd name="T24" fmla="*/ 673515287 w 23"/>
              <a:gd name="T25" fmla="*/ 328129732 h 29"/>
              <a:gd name="T26" fmla="*/ 505212597 w 23"/>
              <a:gd name="T27" fmla="*/ 656259463 h 29"/>
              <a:gd name="T28" fmla="*/ 168302622 w 23"/>
              <a:gd name="T29" fmla="*/ 984089623 h 29"/>
              <a:gd name="T30" fmla="*/ 168302622 w 23"/>
              <a:gd name="T31" fmla="*/ 1312218944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505212597 w 23"/>
              <a:gd name="T45" fmla="*/ 2147483647 h 29"/>
              <a:gd name="T46" fmla="*/ 673515287 w 23"/>
              <a:gd name="T47" fmla="*/ 2147483647 h 29"/>
              <a:gd name="T48" fmla="*/ 1010120393 w 23"/>
              <a:gd name="T49" fmla="*/ 2147483647 h 29"/>
              <a:gd name="T50" fmla="*/ 1346725775 w 23"/>
              <a:gd name="T51" fmla="*/ 2147483647 h 29"/>
              <a:gd name="T52" fmla="*/ 1515333128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0" y="8"/>
                </a:lnTo>
                <a:lnTo>
                  <a:pt x="20" y="7"/>
                </a:lnTo>
                <a:lnTo>
                  <a:pt x="20" y="6"/>
                </a:lnTo>
                <a:lnTo>
                  <a:pt x="19" y="5"/>
                </a:lnTo>
                <a:lnTo>
                  <a:pt x="18" y="4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9" y="0"/>
                </a:lnTo>
                <a:lnTo>
                  <a:pt x="8" y="0"/>
                </a:lnTo>
                <a:lnTo>
                  <a:pt x="7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5" y="28"/>
                </a:lnTo>
                <a:lnTo>
                  <a:pt x="6" y="28"/>
                </a:lnTo>
                <a:lnTo>
                  <a:pt x="7" y="29"/>
                </a:lnTo>
                <a:lnTo>
                  <a:pt x="8" y="29"/>
                </a:lnTo>
                <a:lnTo>
                  <a:pt x="9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8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19" y="24"/>
                </a:lnTo>
                <a:lnTo>
                  <a:pt x="20" y="24"/>
                </a:lnTo>
                <a:lnTo>
                  <a:pt x="20" y="23"/>
                </a:lnTo>
                <a:lnTo>
                  <a:pt x="20" y="22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26" name="Line 438"/>
          <p:cNvSpPr>
            <a:spLocks noChangeShapeType="1"/>
          </p:cNvSpPr>
          <p:nvPr/>
        </p:nvSpPr>
        <p:spPr bwMode="auto">
          <a:xfrm>
            <a:off x="2779713" y="353853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27" name="Line 439"/>
          <p:cNvSpPr>
            <a:spLocks noChangeShapeType="1"/>
          </p:cNvSpPr>
          <p:nvPr/>
        </p:nvSpPr>
        <p:spPr bwMode="auto">
          <a:xfrm>
            <a:off x="2749550" y="3576638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28" name="Freeform 440"/>
          <p:cNvSpPr>
            <a:spLocks/>
          </p:cNvSpPr>
          <p:nvPr/>
        </p:nvSpPr>
        <p:spPr bwMode="auto">
          <a:xfrm>
            <a:off x="2944813" y="3878263"/>
            <a:ext cx="325437" cy="341312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6"/>
                </a:moveTo>
                <a:lnTo>
                  <a:pt x="0" y="196"/>
                </a:lnTo>
                <a:lnTo>
                  <a:pt x="308" y="0"/>
                </a:lnTo>
                <a:lnTo>
                  <a:pt x="615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29" name="Rectangle 441"/>
          <p:cNvSpPr>
            <a:spLocks noChangeArrowheads="1"/>
          </p:cNvSpPr>
          <p:nvPr/>
        </p:nvSpPr>
        <p:spPr bwMode="auto">
          <a:xfrm>
            <a:off x="2974975" y="3983038"/>
            <a:ext cx="268288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30" name="Rectangle 442"/>
          <p:cNvSpPr>
            <a:spLocks noChangeArrowheads="1"/>
          </p:cNvSpPr>
          <p:nvPr/>
        </p:nvSpPr>
        <p:spPr bwMode="auto">
          <a:xfrm>
            <a:off x="3017838" y="4035425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31" name="Rectangle 443"/>
          <p:cNvSpPr>
            <a:spLocks noChangeArrowheads="1"/>
          </p:cNvSpPr>
          <p:nvPr/>
        </p:nvSpPr>
        <p:spPr bwMode="auto">
          <a:xfrm>
            <a:off x="3152775" y="4030663"/>
            <a:ext cx="65088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32" name="Freeform 444"/>
          <p:cNvSpPr>
            <a:spLocks/>
          </p:cNvSpPr>
          <p:nvPr/>
        </p:nvSpPr>
        <p:spPr bwMode="auto">
          <a:xfrm>
            <a:off x="3086100" y="4111625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296258249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296258249 h 30"/>
              <a:gd name="T24" fmla="*/ 841817840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3"/>
                </a:lnTo>
                <a:lnTo>
                  <a:pt x="17" y="2"/>
                </a:lnTo>
                <a:lnTo>
                  <a:pt x="16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2"/>
                </a:lnTo>
                <a:lnTo>
                  <a:pt x="6" y="2"/>
                </a:lnTo>
                <a:lnTo>
                  <a:pt x="5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5"/>
                </a:lnTo>
                <a:lnTo>
                  <a:pt x="21" y="25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33" name="Line 445"/>
          <p:cNvSpPr>
            <a:spLocks noChangeShapeType="1"/>
          </p:cNvSpPr>
          <p:nvPr/>
        </p:nvSpPr>
        <p:spPr bwMode="auto">
          <a:xfrm>
            <a:off x="3184525" y="4032250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34" name="Line 446"/>
          <p:cNvSpPr>
            <a:spLocks noChangeShapeType="1"/>
          </p:cNvSpPr>
          <p:nvPr/>
        </p:nvSpPr>
        <p:spPr bwMode="auto">
          <a:xfrm>
            <a:off x="3152775" y="4068763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35" name="Freeform 447"/>
          <p:cNvSpPr>
            <a:spLocks/>
          </p:cNvSpPr>
          <p:nvPr/>
        </p:nvSpPr>
        <p:spPr bwMode="auto">
          <a:xfrm>
            <a:off x="2274888" y="3878263"/>
            <a:ext cx="325437" cy="341312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6"/>
                </a:moveTo>
                <a:lnTo>
                  <a:pt x="0" y="196"/>
                </a:lnTo>
                <a:lnTo>
                  <a:pt x="308" y="0"/>
                </a:lnTo>
                <a:lnTo>
                  <a:pt x="615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36" name="Rectangle 448"/>
          <p:cNvSpPr>
            <a:spLocks noChangeArrowheads="1"/>
          </p:cNvSpPr>
          <p:nvPr/>
        </p:nvSpPr>
        <p:spPr bwMode="auto">
          <a:xfrm>
            <a:off x="2305050" y="3983038"/>
            <a:ext cx="268288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37" name="Rectangle 449"/>
          <p:cNvSpPr>
            <a:spLocks noChangeArrowheads="1"/>
          </p:cNvSpPr>
          <p:nvPr/>
        </p:nvSpPr>
        <p:spPr bwMode="auto">
          <a:xfrm>
            <a:off x="2347913" y="4035425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38" name="Rectangle 450"/>
          <p:cNvSpPr>
            <a:spLocks noChangeArrowheads="1"/>
          </p:cNvSpPr>
          <p:nvPr/>
        </p:nvSpPr>
        <p:spPr bwMode="auto">
          <a:xfrm>
            <a:off x="2482850" y="4030663"/>
            <a:ext cx="65088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39" name="Freeform 451"/>
          <p:cNvSpPr>
            <a:spLocks/>
          </p:cNvSpPr>
          <p:nvPr/>
        </p:nvSpPr>
        <p:spPr bwMode="auto">
          <a:xfrm>
            <a:off x="2416175" y="4111625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296258249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296258249 h 30"/>
              <a:gd name="T24" fmla="*/ 841817840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3"/>
                </a:lnTo>
                <a:lnTo>
                  <a:pt x="17" y="2"/>
                </a:lnTo>
                <a:lnTo>
                  <a:pt x="16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2"/>
                </a:lnTo>
                <a:lnTo>
                  <a:pt x="6" y="2"/>
                </a:lnTo>
                <a:lnTo>
                  <a:pt x="5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5"/>
                </a:lnTo>
                <a:lnTo>
                  <a:pt x="21" y="25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40" name="Line 452"/>
          <p:cNvSpPr>
            <a:spLocks noChangeShapeType="1"/>
          </p:cNvSpPr>
          <p:nvPr/>
        </p:nvSpPr>
        <p:spPr bwMode="auto">
          <a:xfrm>
            <a:off x="2514600" y="4032250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41" name="Line 453"/>
          <p:cNvSpPr>
            <a:spLocks noChangeShapeType="1"/>
          </p:cNvSpPr>
          <p:nvPr/>
        </p:nvSpPr>
        <p:spPr bwMode="auto">
          <a:xfrm>
            <a:off x="2482850" y="4068763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42" name="Freeform 454"/>
          <p:cNvSpPr>
            <a:spLocks/>
          </p:cNvSpPr>
          <p:nvPr/>
        </p:nvSpPr>
        <p:spPr bwMode="auto">
          <a:xfrm>
            <a:off x="1554163" y="4094163"/>
            <a:ext cx="325437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43" name="Rectangle 455"/>
          <p:cNvSpPr>
            <a:spLocks noChangeArrowheads="1"/>
          </p:cNvSpPr>
          <p:nvPr/>
        </p:nvSpPr>
        <p:spPr bwMode="auto">
          <a:xfrm>
            <a:off x="1584325" y="4197350"/>
            <a:ext cx="269875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44" name="Rectangle 456"/>
          <p:cNvSpPr>
            <a:spLocks noChangeArrowheads="1"/>
          </p:cNvSpPr>
          <p:nvPr/>
        </p:nvSpPr>
        <p:spPr bwMode="auto">
          <a:xfrm>
            <a:off x="1627188" y="4249738"/>
            <a:ext cx="95250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45" name="Rectangle 457"/>
          <p:cNvSpPr>
            <a:spLocks noChangeArrowheads="1"/>
          </p:cNvSpPr>
          <p:nvPr/>
        </p:nvSpPr>
        <p:spPr bwMode="auto">
          <a:xfrm>
            <a:off x="1763713" y="4246563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46" name="Freeform 458"/>
          <p:cNvSpPr>
            <a:spLocks/>
          </p:cNvSpPr>
          <p:nvPr/>
        </p:nvSpPr>
        <p:spPr bwMode="auto">
          <a:xfrm>
            <a:off x="1697038" y="4327525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296258249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010120393 w 23"/>
              <a:gd name="T23" fmla="*/ 296258249 h 30"/>
              <a:gd name="T24" fmla="*/ 673515287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3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8" y="5"/>
                </a:lnTo>
                <a:lnTo>
                  <a:pt x="18" y="4"/>
                </a:lnTo>
                <a:lnTo>
                  <a:pt x="17" y="3"/>
                </a:lnTo>
                <a:lnTo>
                  <a:pt x="16" y="2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7" y="0"/>
                </a:lnTo>
                <a:lnTo>
                  <a:pt x="6" y="2"/>
                </a:lnTo>
                <a:lnTo>
                  <a:pt x="5" y="2"/>
                </a:lnTo>
                <a:lnTo>
                  <a:pt x="4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3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4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8" y="26"/>
                </a:lnTo>
                <a:lnTo>
                  <a:pt x="20" y="25"/>
                </a:lnTo>
                <a:lnTo>
                  <a:pt x="21" y="25"/>
                </a:lnTo>
                <a:lnTo>
                  <a:pt x="21" y="24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47" name="Line 459"/>
          <p:cNvSpPr>
            <a:spLocks noChangeShapeType="1"/>
          </p:cNvSpPr>
          <p:nvPr/>
        </p:nvSpPr>
        <p:spPr bwMode="auto">
          <a:xfrm>
            <a:off x="1793875" y="4246563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48" name="Line 460"/>
          <p:cNvSpPr>
            <a:spLocks noChangeShapeType="1"/>
          </p:cNvSpPr>
          <p:nvPr/>
        </p:nvSpPr>
        <p:spPr bwMode="auto">
          <a:xfrm>
            <a:off x="1763713" y="4284663"/>
            <a:ext cx="61912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49" name="Freeform 461"/>
          <p:cNvSpPr>
            <a:spLocks/>
          </p:cNvSpPr>
          <p:nvPr/>
        </p:nvSpPr>
        <p:spPr bwMode="auto">
          <a:xfrm>
            <a:off x="2160588" y="4371975"/>
            <a:ext cx="325437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8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5"/>
                </a:lnTo>
                <a:lnTo>
                  <a:pt x="56" y="615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50" name="Rectangle 462"/>
          <p:cNvSpPr>
            <a:spLocks noChangeArrowheads="1"/>
          </p:cNvSpPr>
          <p:nvPr/>
        </p:nvSpPr>
        <p:spPr bwMode="auto">
          <a:xfrm>
            <a:off x="2190750" y="4475163"/>
            <a:ext cx="269875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51" name="Rectangle 463"/>
          <p:cNvSpPr>
            <a:spLocks noChangeArrowheads="1"/>
          </p:cNvSpPr>
          <p:nvPr/>
        </p:nvSpPr>
        <p:spPr bwMode="auto">
          <a:xfrm>
            <a:off x="2235200" y="4527550"/>
            <a:ext cx="93663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52" name="Rectangle 464"/>
          <p:cNvSpPr>
            <a:spLocks noChangeArrowheads="1"/>
          </p:cNvSpPr>
          <p:nvPr/>
        </p:nvSpPr>
        <p:spPr bwMode="auto">
          <a:xfrm>
            <a:off x="2370138" y="4524375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53" name="Freeform 465"/>
          <p:cNvSpPr>
            <a:spLocks/>
          </p:cNvSpPr>
          <p:nvPr/>
        </p:nvSpPr>
        <p:spPr bwMode="auto">
          <a:xfrm>
            <a:off x="2303463" y="4605338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67351528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4" y="25"/>
                </a:lnTo>
                <a:lnTo>
                  <a:pt x="4" y="26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54" name="Line 466"/>
          <p:cNvSpPr>
            <a:spLocks noChangeShapeType="1"/>
          </p:cNvSpPr>
          <p:nvPr/>
        </p:nvSpPr>
        <p:spPr bwMode="auto">
          <a:xfrm>
            <a:off x="2401888" y="4524375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55" name="Line 467"/>
          <p:cNvSpPr>
            <a:spLocks noChangeShapeType="1"/>
          </p:cNvSpPr>
          <p:nvPr/>
        </p:nvSpPr>
        <p:spPr bwMode="auto">
          <a:xfrm>
            <a:off x="2370138" y="4562475"/>
            <a:ext cx="61912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56" name="Freeform 468"/>
          <p:cNvSpPr>
            <a:spLocks/>
          </p:cNvSpPr>
          <p:nvPr/>
        </p:nvSpPr>
        <p:spPr bwMode="auto">
          <a:xfrm>
            <a:off x="2413000" y="4838700"/>
            <a:ext cx="325438" cy="341313"/>
          </a:xfrm>
          <a:custGeom>
            <a:avLst/>
            <a:gdLst>
              <a:gd name="T0" fmla="*/ 2147483647 w 614"/>
              <a:gd name="T1" fmla="*/ 2147483647 h 644"/>
              <a:gd name="T2" fmla="*/ 0 w 614"/>
              <a:gd name="T3" fmla="*/ 2147483647 h 644"/>
              <a:gd name="T4" fmla="*/ 2147483647 w 614"/>
              <a:gd name="T5" fmla="*/ 0 h 644"/>
              <a:gd name="T6" fmla="*/ 2147483647 w 614"/>
              <a:gd name="T7" fmla="*/ 2147483647 h 644"/>
              <a:gd name="T8" fmla="*/ 2147483647 w 614"/>
              <a:gd name="T9" fmla="*/ 2147483647 h 644"/>
              <a:gd name="T10" fmla="*/ 2147483647 w 614"/>
              <a:gd name="T11" fmla="*/ 2147483647 h 644"/>
              <a:gd name="T12" fmla="*/ 2147483647 w 614"/>
              <a:gd name="T13" fmla="*/ 2147483647 h 644"/>
              <a:gd name="T14" fmla="*/ 2147483647 w 614"/>
              <a:gd name="T15" fmla="*/ 2147483647 h 644"/>
              <a:gd name="T16" fmla="*/ 2147483647 w 614"/>
              <a:gd name="T17" fmla="*/ 2147483647 h 644"/>
              <a:gd name="T18" fmla="*/ 2147483647 w 614"/>
              <a:gd name="T19" fmla="*/ 2147483647 h 644"/>
              <a:gd name="T20" fmla="*/ 2147483647 w 614"/>
              <a:gd name="T21" fmla="*/ 2147483647 h 644"/>
              <a:gd name="T22" fmla="*/ 2147483647 w 614"/>
              <a:gd name="T23" fmla="*/ 2147483647 h 644"/>
              <a:gd name="T24" fmla="*/ 2147483647 w 614"/>
              <a:gd name="T25" fmla="*/ 2147483647 h 644"/>
              <a:gd name="T26" fmla="*/ 2147483647 w 614"/>
              <a:gd name="T27" fmla="*/ 2147483647 h 644"/>
              <a:gd name="T28" fmla="*/ 2147483647 w 614"/>
              <a:gd name="T29" fmla="*/ 2147483647 h 64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4"/>
              <a:gd name="T47" fmla="*/ 614 w 614"/>
              <a:gd name="T48" fmla="*/ 644 h 64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4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6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6" y="196"/>
                </a:lnTo>
                <a:lnTo>
                  <a:pt x="586" y="644"/>
                </a:lnTo>
                <a:lnTo>
                  <a:pt x="56" y="644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57" name="Rectangle 469"/>
          <p:cNvSpPr>
            <a:spLocks noChangeArrowheads="1"/>
          </p:cNvSpPr>
          <p:nvPr/>
        </p:nvSpPr>
        <p:spPr bwMode="auto">
          <a:xfrm>
            <a:off x="2443163" y="4943475"/>
            <a:ext cx="269875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58" name="Rectangle 470"/>
          <p:cNvSpPr>
            <a:spLocks noChangeArrowheads="1"/>
          </p:cNvSpPr>
          <p:nvPr/>
        </p:nvSpPr>
        <p:spPr bwMode="auto">
          <a:xfrm>
            <a:off x="2486025" y="4995863"/>
            <a:ext cx="95250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59" name="Rectangle 471"/>
          <p:cNvSpPr>
            <a:spLocks noChangeArrowheads="1"/>
          </p:cNvSpPr>
          <p:nvPr/>
        </p:nvSpPr>
        <p:spPr bwMode="auto">
          <a:xfrm>
            <a:off x="2620963" y="4991100"/>
            <a:ext cx="65087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60" name="Freeform 472"/>
          <p:cNvSpPr>
            <a:spLocks/>
          </p:cNvSpPr>
          <p:nvPr/>
        </p:nvSpPr>
        <p:spPr bwMode="auto">
          <a:xfrm>
            <a:off x="2555875" y="5073650"/>
            <a:ext cx="11113" cy="14288"/>
          </a:xfrm>
          <a:custGeom>
            <a:avLst/>
            <a:gdLst>
              <a:gd name="T0" fmla="*/ 2147483647 w 23"/>
              <a:gd name="T1" fmla="*/ 1554769004 h 29"/>
              <a:gd name="T2" fmla="*/ 2147483647 w 23"/>
              <a:gd name="T3" fmla="*/ 1315667763 h 29"/>
              <a:gd name="T4" fmla="*/ 2147483647 w 23"/>
              <a:gd name="T5" fmla="*/ 956893467 h 29"/>
              <a:gd name="T6" fmla="*/ 2147483647 w 23"/>
              <a:gd name="T7" fmla="*/ 717548837 h 29"/>
              <a:gd name="T8" fmla="*/ 2143135541 w 23"/>
              <a:gd name="T9" fmla="*/ 478446487 h 29"/>
              <a:gd name="T10" fmla="*/ 2030376316 w 23"/>
              <a:gd name="T11" fmla="*/ 239101796 h 29"/>
              <a:gd name="T12" fmla="*/ 1917615641 w 23"/>
              <a:gd name="T13" fmla="*/ 119672346 h 29"/>
              <a:gd name="T14" fmla="*/ 1692096225 w 23"/>
              <a:gd name="T15" fmla="*/ 0 h 29"/>
              <a:gd name="T16" fmla="*/ 1353583727 w 23"/>
              <a:gd name="T17" fmla="*/ 0 h 29"/>
              <a:gd name="T18" fmla="*/ 1128064311 w 23"/>
              <a:gd name="T19" fmla="*/ 0 h 29"/>
              <a:gd name="T20" fmla="*/ 1015305086 w 23"/>
              <a:gd name="T21" fmla="*/ 0 h 29"/>
              <a:gd name="T22" fmla="*/ 789551572 w 23"/>
              <a:gd name="T23" fmla="*/ 119672346 h 29"/>
              <a:gd name="T24" fmla="*/ 564032156 w 23"/>
              <a:gd name="T25" fmla="*/ 239101796 h 29"/>
              <a:gd name="T26" fmla="*/ 451272327 w 23"/>
              <a:gd name="T27" fmla="*/ 478446487 h 29"/>
              <a:gd name="T28" fmla="*/ 112759738 w 23"/>
              <a:gd name="T29" fmla="*/ 717548837 h 29"/>
              <a:gd name="T30" fmla="*/ 112759738 w 23"/>
              <a:gd name="T31" fmla="*/ 956893467 h 29"/>
              <a:gd name="T32" fmla="*/ 0 w 23"/>
              <a:gd name="T33" fmla="*/ 1315667763 h 29"/>
              <a:gd name="T34" fmla="*/ 0 w 23"/>
              <a:gd name="T35" fmla="*/ 1554769004 h 29"/>
              <a:gd name="T36" fmla="*/ 0 w 23"/>
              <a:gd name="T37" fmla="*/ 1913543546 h 29"/>
              <a:gd name="T38" fmla="*/ 0 w 23"/>
              <a:gd name="T39" fmla="*/ 2147483647 h 29"/>
              <a:gd name="T40" fmla="*/ 112759738 w 23"/>
              <a:gd name="T41" fmla="*/ 2147483647 h 29"/>
              <a:gd name="T42" fmla="*/ 112759738 w 23"/>
              <a:gd name="T43" fmla="*/ 2147483647 h 29"/>
              <a:gd name="T44" fmla="*/ 451272327 w 23"/>
              <a:gd name="T45" fmla="*/ 2147483647 h 29"/>
              <a:gd name="T46" fmla="*/ 564032156 w 23"/>
              <a:gd name="T47" fmla="*/ 2147483647 h 29"/>
              <a:gd name="T48" fmla="*/ 789551572 w 23"/>
              <a:gd name="T49" fmla="*/ 2147483647 h 29"/>
              <a:gd name="T50" fmla="*/ 1015305086 w 23"/>
              <a:gd name="T51" fmla="*/ 2147483647 h 29"/>
              <a:gd name="T52" fmla="*/ 1128064311 w 23"/>
              <a:gd name="T53" fmla="*/ 2147483647 h 29"/>
              <a:gd name="T54" fmla="*/ 1353583727 w 23"/>
              <a:gd name="T55" fmla="*/ 2147483647 h 29"/>
              <a:gd name="T56" fmla="*/ 1692096225 w 23"/>
              <a:gd name="T57" fmla="*/ 2147483647 h 29"/>
              <a:gd name="T58" fmla="*/ 1917615641 w 23"/>
              <a:gd name="T59" fmla="*/ 2147483647 h 29"/>
              <a:gd name="T60" fmla="*/ 2030376316 w 23"/>
              <a:gd name="T61" fmla="*/ 2147483647 h 29"/>
              <a:gd name="T62" fmla="*/ 2143135541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1913543546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9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3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9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3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4" y="29"/>
                </a:lnTo>
                <a:lnTo>
                  <a:pt x="15" y="29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61" name="Line 473"/>
          <p:cNvSpPr>
            <a:spLocks noChangeShapeType="1"/>
          </p:cNvSpPr>
          <p:nvPr/>
        </p:nvSpPr>
        <p:spPr bwMode="auto">
          <a:xfrm>
            <a:off x="2652713" y="499268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62" name="Line 474"/>
          <p:cNvSpPr>
            <a:spLocks noChangeShapeType="1"/>
          </p:cNvSpPr>
          <p:nvPr/>
        </p:nvSpPr>
        <p:spPr bwMode="auto">
          <a:xfrm>
            <a:off x="2620963" y="5029200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63" name="Freeform 475"/>
          <p:cNvSpPr>
            <a:spLocks/>
          </p:cNvSpPr>
          <p:nvPr/>
        </p:nvSpPr>
        <p:spPr bwMode="auto">
          <a:xfrm>
            <a:off x="1111250" y="5988050"/>
            <a:ext cx="325438" cy="341313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64" name="Rectangle 476"/>
          <p:cNvSpPr>
            <a:spLocks noChangeArrowheads="1"/>
          </p:cNvSpPr>
          <p:nvPr/>
        </p:nvSpPr>
        <p:spPr bwMode="auto">
          <a:xfrm>
            <a:off x="1141413" y="6092825"/>
            <a:ext cx="269875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65" name="Rectangle 477"/>
          <p:cNvSpPr>
            <a:spLocks noChangeArrowheads="1"/>
          </p:cNvSpPr>
          <p:nvPr/>
        </p:nvSpPr>
        <p:spPr bwMode="auto">
          <a:xfrm>
            <a:off x="1184275" y="6145213"/>
            <a:ext cx="95250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66" name="Rectangle 478"/>
          <p:cNvSpPr>
            <a:spLocks noChangeArrowheads="1"/>
          </p:cNvSpPr>
          <p:nvPr/>
        </p:nvSpPr>
        <p:spPr bwMode="auto">
          <a:xfrm>
            <a:off x="1320800" y="6140450"/>
            <a:ext cx="63500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67" name="Freeform 479"/>
          <p:cNvSpPr>
            <a:spLocks/>
          </p:cNvSpPr>
          <p:nvPr/>
        </p:nvSpPr>
        <p:spPr bwMode="auto">
          <a:xfrm>
            <a:off x="1254125" y="6221413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296258249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346725775 w 23"/>
              <a:gd name="T21" fmla="*/ 0 h 30"/>
              <a:gd name="T22" fmla="*/ 1010120393 w 23"/>
              <a:gd name="T23" fmla="*/ 296258249 h 30"/>
              <a:gd name="T24" fmla="*/ 673515287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346725775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3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19" y="6"/>
                </a:lnTo>
                <a:lnTo>
                  <a:pt x="18" y="5"/>
                </a:lnTo>
                <a:lnTo>
                  <a:pt x="18" y="4"/>
                </a:lnTo>
                <a:lnTo>
                  <a:pt x="17" y="3"/>
                </a:lnTo>
                <a:lnTo>
                  <a:pt x="16" y="2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8" y="0"/>
                </a:lnTo>
                <a:lnTo>
                  <a:pt x="7" y="0"/>
                </a:lnTo>
                <a:lnTo>
                  <a:pt x="6" y="2"/>
                </a:lnTo>
                <a:lnTo>
                  <a:pt x="5" y="2"/>
                </a:lnTo>
                <a:lnTo>
                  <a:pt x="4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3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4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8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8" y="26"/>
                </a:lnTo>
                <a:lnTo>
                  <a:pt x="19" y="25"/>
                </a:lnTo>
                <a:lnTo>
                  <a:pt x="21" y="25"/>
                </a:lnTo>
                <a:lnTo>
                  <a:pt x="21" y="24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68" name="Line 480"/>
          <p:cNvSpPr>
            <a:spLocks noChangeShapeType="1"/>
          </p:cNvSpPr>
          <p:nvPr/>
        </p:nvSpPr>
        <p:spPr bwMode="auto">
          <a:xfrm>
            <a:off x="1350963" y="614203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69" name="Line 481"/>
          <p:cNvSpPr>
            <a:spLocks noChangeShapeType="1"/>
          </p:cNvSpPr>
          <p:nvPr/>
        </p:nvSpPr>
        <p:spPr bwMode="auto">
          <a:xfrm>
            <a:off x="1320800" y="6178550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70" name="Freeform 482"/>
          <p:cNvSpPr>
            <a:spLocks/>
          </p:cNvSpPr>
          <p:nvPr/>
        </p:nvSpPr>
        <p:spPr bwMode="auto">
          <a:xfrm>
            <a:off x="820738" y="4170363"/>
            <a:ext cx="325437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8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5"/>
                </a:lnTo>
                <a:lnTo>
                  <a:pt x="56" y="615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71" name="Rectangle 483"/>
          <p:cNvSpPr>
            <a:spLocks noChangeArrowheads="1"/>
          </p:cNvSpPr>
          <p:nvPr/>
        </p:nvSpPr>
        <p:spPr bwMode="auto">
          <a:xfrm>
            <a:off x="850900" y="4273550"/>
            <a:ext cx="269875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72" name="Rectangle 484"/>
          <p:cNvSpPr>
            <a:spLocks noChangeArrowheads="1"/>
          </p:cNvSpPr>
          <p:nvPr/>
        </p:nvSpPr>
        <p:spPr bwMode="auto">
          <a:xfrm>
            <a:off x="895350" y="4325938"/>
            <a:ext cx="93663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73" name="Rectangle 485"/>
          <p:cNvSpPr>
            <a:spLocks noChangeArrowheads="1"/>
          </p:cNvSpPr>
          <p:nvPr/>
        </p:nvSpPr>
        <p:spPr bwMode="auto">
          <a:xfrm>
            <a:off x="1030288" y="4322763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74" name="Freeform 486"/>
          <p:cNvSpPr>
            <a:spLocks/>
          </p:cNvSpPr>
          <p:nvPr/>
        </p:nvSpPr>
        <p:spPr bwMode="auto">
          <a:xfrm>
            <a:off x="963613" y="4403725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75" name="Line 487"/>
          <p:cNvSpPr>
            <a:spLocks noChangeShapeType="1"/>
          </p:cNvSpPr>
          <p:nvPr/>
        </p:nvSpPr>
        <p:spPr bwMode="auto">
          <a:xfrm>
            <a:off x="1060450" y="4322763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76" name="Line 488"/>
          <p:cNvSpPr>
            <a:spLocks noChangeShapeType="1"/>
          </p:cNvSpPr>
          <p:nvPr/>
        </p:nvSpPr>
        <p:spPr bwMode="auto">
          <a:xfrm>
            <a:off x="1030288" y="4360863"/>
            <a:ext cx="61912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489"/>
          <p:cNvGrpSpPr>
            <a:grpSpLocks/>
          </p:cNvGrpSpPr>
          <p:nvPr/>
        </p:nvGrpSpPr>
        <p:grpSpPr bwMode="auto">
          <a:xfrm>
            <a:off x="417513" y="2728913"/>
            <a:ext cx="325437" cy="339725"/>
            <a:chOff x="263" y="1719"/>
            <a:chExt cx="205" cy="214"/>
          </a:xfrm>
        </p:grpSpPr>
        <p:sp>
          <p:nvSpPr>
            <p:cNvPr id="38481" name="Freeform 490"/>
            <p:cNvSpPr>
              <a:spLocks/>
            </p:cNvSpPr>
            <p:nvPr/>
          </p:nvSpPr>
          <p:spPr bwMode="auto">
            <a:xfrm>
              <a:off x="263" y="1719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82" name="Rectangle 491"/>
            <p:cNvSpPr>
              <a:spLocks noChangeArrowheads="1"/>
            </p:cNvSpPr>
            <p:nvPr/>
          </p:nvSpPr>
          <p:spPr bwMode="auto">
            <a:xfrm>
              <a:off x="282" y="1784"/>
              <a:ext cx="170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83" name="Rectangle 492"/>
            <p:cNvSpPr>
              <a:spLocks noChangeArrowheads="1"/>
            </p:cNvSpPr>
            <p:nvPr/>
          </p:nvSpPr>
          <p:spPr bwMode="auto">
            <a:xfrm>
              <a:off x="309" y="1817"/>
              <a:ext cx="60" cy="105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84" name="Rectangle 493"/>
            <p:cNvSpPr>
              <a:spLocks noChangeArrowheads="1"/>
            </p:cNvSpPr>
            <p:nvPr/>
          </p:nvSpPr>
          <p:spPr bwMode="auto">
            <a:xfrm>
              <a:off x="395" y="1815"/>
              <a:ext cx="40" cy="50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85" name="Freeform 494"/>
            <p:cNvSpPr>
              <a:spLocks/>
            </p:cNvSpPr>
            <p:nvPr/>
          </p:nvSpPr>
          <p:spPr bwMode="auto">
            <a:xfrm>
              <a:off x="353" y="1866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86" name="Line 495"/>
            <p:cNvSpPr>
              <a:spLocks noChangeShapeType="1"/>
            </p:cNvSpPr>
            <p:nvPr/>
          </p:nvSpPr>
          <p:spPr bwMode="auto">
            <a:xfrm>
              <a:off x="414" y="181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487" name="Line 496"/>
            <p:cNvSpPr>
              <a:spLocks noChangeShapeType="1"/>
            </p:cNvSpPr>
            <p:nvPr/>
          </p:nvSpPr>
          <p:spPr bwMode="auto">
            <a:xfrm>
              <a:off x="395" y="1839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178" name="Freeform 497"/>
          <p:cNvSpPr>
            <a:spLocks/>
          </p:cNvSpPr>
          <p:nvPr/>
        </p:nvSpPr>
        <p:spPr bwMode="auto">
          <a:xfrm>
            <a:off x="1655763" y="4889500"/>
            <a:ext cx="325437" cy="341313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4"/>
                </a:lnTo>
                <a:lnTo>
                  <a:pt x="56" y="614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79" name="Rectangle 498"/>
          <p:cNvSpPr>
            <a:spLocks noChangeArrowheads="1"/>
          </p:cNvSpPr>
          <p:nvPr/>
        </p:nvSpPr>
        <p:spPr bwMode="auto">
          <a:xfrm>
            <a:off x="1685925" y="4992688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80" name="Rectangle 499"/>
          <p:cNvSpPr>
            <a:spLocks noChangeArrowheads="1"/>
          </p:cNvSpPr>
          <p:nvPr/>
        </p:nvSpPr>
        <p:spPr bwMode="auto">
          <a:xfrm>
            <a:off x="1728788" y="5046663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81" name="Rectangle 500"/>
          <p:cNvSpPr>
            <a:spLocks noChangeArrowheads="1"/>
          </p:cNvSpPr>
          <p:nvPr/>
        </p:nvSpPr>
        <p:spPr bwMode="auto">
          <a:xfrm>
            <a:off x="1863725" y="5041900"/>
            <a:ext cx="65088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82" name="Freeform 501"/>
          <p:cNvSpPr>
            <a:spLocks/>
          </p:cNvSpPr>
          <p:nvPr/>
        </p:nvSpPr>
        <p:spPr bwMode="auto">
          <a:xfrm>
            <a:off x="1798638" y="5122863"/>
            <a:ext cx="11112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029776189 w 23"/>
              <a:gd name="T9" fmla="*/ 592796955 h 30"/>
              <a:gd name="T10" fmla="*/ 1917037256 w 23"/>
              <a:gd name="T11" fmla="*/ 296258249 h 30"/>
              <a:gd name="T12" fmla="*/ 1804297840 w 23"/>
              <a:gd name="T13" fmla="*/ 148129124 h 30"/>
              <a:gd name="T14" fmla="*/ 1578819008 w 23"/>
              <a:gd name="T15" fmla="*/ 0 h 30"/>
              <a:gd name="T16" fmla="*/ 1353340177 w 23"/>
              <a:gd name="T17" fmla="*/ 0 h 30"/>
              <a:gd name="T18" fmla="*/ 1127627510 w 23"/>
              <a:gd name="T19" fmla="*/ 0 h 30"/>
              <a:gd name="T20" fmla="*/ 902148920 w 23"/>
              <a:gd name="T21" fmla="*/ 0 h 30"/>
              <a:gd name="T22" fmla="*/ 676670088 w 23"/>
              <a:gd name="T23" fmla="*/ 148129124 h 30"/>
              <a:gd name="T24" fmla="*/ 451191136 w 23"/>
              <a:gd name="T25" fmla="*/ 296258249 h 30"/>
              <a:gd name="T26" fmla="*/ 338218368 w 23"/>
              <a:gd name="T27" fmla="*/ 592796955 h 30"/>
              <a:gd name="T28" fmla="*/ 112739446 w 23"/>
              <a:gd name="T29" fmla="*/ 1037184130 h 30"/>
              <a:gd name="T30" fmla="*/ 112739446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12739446 w 23"/>
              <a:gd name="T41" fmla="*/ 2147483647 h 30"/>
              <a:gd name="T42" fmla="*/ 112739446 w 23"/>
              <a:gd name="T43" fmla="*/ 2147483647 h 30"/>
              <a:gd name="T44" fmla="*/ 338218368 w 23"/>
              <a:gd name="T45" fmla="*/ 2147483647 h 30"/>
              <a:gd name="T46" fmla="*/ 451191136 w 23"/>
              <a:gd name="T47" fmla="*/ 2147483647 h 30"/>
              <a:gd name="T48" fmla="*/ 676670088 w 23"/>
              <a:gd name="T49" fmla="*/ 2147483647 h 30"/>
              <a:gd name="T50" fmla="*/ 902148920 w 23"/>
              <a:gd name="T51" fmla="*/ 2147483647 h 30"/>
              <a:gd name="T52" fmla="*/ 1127627510 w 23"/>
              <a:gd name="T53" fmla="*/ 2147483647 h 30"/>
              <a:gd name="T54" fmla="*/ 1353340177 w 23"/>
              <a:gd name="T55" fmla="*/ 2147483647 h 30"/>
              <a:gd name="T56" fmla="*/ 1578819008 w 23"/>
              <a:gd name="T57" fmla="*/ 2147483647 h 30"/>
              <a:gd name="T58" fmla="*/ 1804297840 w 23"/>
              <a:gd name="T59" fmla="*/ 2147483647 h 30"/>
              <a:gd name="T60" fmla="*/ 1917037256 w 23"/>
              <a:gd name="T61" fmla="*/ 2147483647 h 30"/>
              <a:gd name="T62" fmla="*/ 2029776189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19" y="6"/>
                </a:lnTo>
                <a:lnTo>
                  <a:pt x="18" y="4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8" y="0"/>
                </a:lnTo>
                <a:lnTo>
                  <a:pt x="7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8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6"/>
                </a:lnTo>
                <a:lnTo>
                  <a:pt x="18" y="25"/>
                </a:lnTo>
                <a:lnTo>
                  <a:pt x="19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83" name="Line 502"/>
          <p:cNvSpPr>
            <a:spLocks noChangeShapeType="1"/>
          </p:cNvSpPr>
          <p:nvPr/>
        </p:nvSpPr>
        <p:spPr bwMode="auto">
          <a:xfrm>
            <a:off x="1895475" y="5043488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84" name="Line 503"/>
          <p:cNvSpPr>
            <a:spLocks noChangeShapeType="1"/>
          </p:cNvSpPr>
          <p:nvPr/>
        </p:nvSpPr>
        <p:spPr bwMode="auto">
          <a:xfrm>
            <a:off x="1863725" y="5080000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85" name="Freeform 504"/>
          <p:cNvSpPr>
            <a:spLocks/>
          </p:cNvSpPr>
          <p:nvPr/>
        </p:nvSpPr>
        <p:spPr bwMode="auto">
          <a:xfrm>
            <a:off x="1920875" y="1350963"/>
            <a:ext cx="325438" cy="341312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8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5"/>
                </a:lnTo>
                <a:lnTo>
                  <a:pt x="56" y="615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86" name="Rectangle 505"/>
          <p:cNvSpPr>
            <a:spLocks noChangeArrowheads="1"/>
          </p:cNvSpPr>
          <p:nvPr/>
        </p:nvSpPr>
        <p:spPr bwMode="auto">
          <a:xfrm>
            <a:off x="1951038" y="1454150"/>
            <a:ext cx="269875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87" name="Rectangle 506"/>
          <p:cNvSpPr>
            <a:spLocks noChangeArrowheads="1"/>
          </p:cNvSpPr>
          <p:nvPr/>
        </p:nvSpPr>
        <p:spPr bwMode="auto">
          <a:xfrm>
            <a:off x="1995488" y="1508125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88" name="Rectangle 507"/>
          <p:cNvSpPr>
            <a:spLocks noChangeArrowheads="1"/>
          </p:cNvSpPr>
          <p:nvPr/>
        </p:nvSpPr>
        <p:spPr bwMode="auto">
          <a:xfrm>
            <a:off x="2130425" y="1503363"/>
            <a:ext cx="63500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89" name="Freeform 508"/>
          <p:cNvSpPr>
            <a:spLocks/>
          </p:cNvSpPr>
          <p:nvPr/>
        </p:nvSpPr>
        <p:spPr bwMode="auto">
          <a:xfrm>
            <a:off x="2063750" y="1584325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2"/>
                </a:lnTo>
                <a:lnTo>
                  <a:pt x="17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6"/>
                </a:lnTo>
                <a:lnTo>
                  <a:pt x="3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90" name="Line 509"/>
          <p:cNvSpPr>
            <a:spLocks noChangeShapeType="1"/>
          </p:cNvSpPr>
          <p:nvPr/>
        </p:nvSpPr>
        <p:spPr bwMode="auto">
          <a:xfrm>
            <a:off x="2160588" y="1504950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91" name="Line 510"/>
          <p:cNvSpPr>
            <a:spLocks noChangeShapeType="1"/>
          </p:cNvSpPr>
          <p:nvPr/>
        </p:nvSpPr>
        <p:spPr bwMode="auto">
          <a:xfrm>
            <a:off x="2130425" y="1541463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92" name="Freeform 511"/>
          <p:cNvSpPr>
            <a:spLocks/>
          </p:cNvSpPr>
          <p:nvPr/>
        </p:nvSpPr>
        <p:spPr bwMode="auto">
          <a:xfrm>
            <a:off x="2414588" y="1781175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5"/>
                </a:lnTo>
                <a:lnTo>
                  <a:pt x="56" y="615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93" name="Rectangle 512"/>
          <p:cNvSpPr>
            <a:spLocks noChangeArrowheads="1"/>
          </p:cNvSpPr>
          <p:nvPr/>
        </p:nvSpPr>
        <p:spPr bwMode="auto">
          <a:xfrm>
            <a:off x="2444750" y="1884363"/>
            <a:ext cx="268288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94" name="Rectangle 513"/>
          <p:cNvSpPr>
            <a:spLocks noChangeArrowheads="1"/>
          </p:cNvSpPr>
          <p:nvPr/>
        </p:nvSpPr>
        <p:spPr bwMode="auto">
          <a:xfrm>
            <a:off x="2487613" y="1936750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95" name="Rectangle 514"/>
          <p:cNvSpPr>
            <a:spLocks noChangeArrowheads="1"/>
          </p:cNvSpPr>
          <p:nvPr/>
        </p:nvSpPr>
        <p:spPr bwMode="auto">
          <a:xfrm>
            <a:off x="2622550" y="1933575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96" name="Freeform 515"/>
          <p:cNvSpPr>
            <a:spLocks/>
          </p:cNvSpPr>
          <p:nvPr/>
        </p:nvSpPr>
        <p:spPr bwMode="auto">
          <a:xfrm>
            <a:off x="2555875" y="2014538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147483647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673515287 w 23"/>
              <a:gd name="T27" fmla="*/ 740926014 h 30"/>
              <a:gd name="T28" fmla="*/ 336605244 w 23"/>
              <a:gd name="T29" fmla="*/ 1037184130 h 30"/>
              <a:gd name="T30" fmla="*/ 336605244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336605244 w 23"/>
              <a:gd name="T41" fmla="*/ 2147483647 h 30"/>
              <a:gd name="T42" fmla="*/ 336605244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147483647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4"/>
                </a:lnTo>
                <a:lnTo>
                  <a:pt x="4" y="5"/>
                </a:lnTo>
                <a:lnTo>
                  <a:pt x="3" y="6"/>
                </a:lnTo>
                <a:lnTo>
                  <a:pt x="2" y="7"/>
                </a:lnTo>
                <a:lnTo>
                  <a:pt x="2" y="8"/>
                </a:lnTo>
                <a:lnTo>
                  <a:pt x="2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2" y="22"/>
                </a:lnTo>
                <a:lnTo>
                  <a:pt x="2" y="23"/>
                </a:lnTo>
                <a:lnTo>
                  <a:pt x="2" y="24"/>
                </a:lnTo>
                <a:lnTo>
                  <a:pt x="3" y="24"/>
                </a:lnTo>
                <a:lnTo>
                  <a:pt x="4" y="26"/>
                </a:lnTo>
                <a:lnTo>
                  <a:pt x="4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197" name="Line 516"/>
          <p:cNvSpPr>
            <a:spLocks noChangeShapeType="1"/>
          </p:cNvSpPr>
          <p:nvPr/>
        </p:nvSpPr>
        <p:spPr bwMode="auto">
          <a:xfrm>
            <a:off x="2654300" y="1933575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98" name="Line 517"/>
          <p:cNvSpPr>
            <a:spLocks noChangeShapeType="1"/>
          </p:cNvSpPr>
          <p:nvPr/>
        </p:nvSpPr>
        <p:spPr bwMode="auto">
          <a:xfrm>
            <a:off x="2622550" y="1971675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199" name="Freeform 518"/>
          <p:cNvSpPr>
            <a:spLocks/>
          </p:cNvSpPr>
          <p:nvPr/>
        </p:nvSpPr>
        <p:spPr bwMode="auto">
          <a:xfrm>
            <a:off x="2438400" y="2311400"/>
            <a:ext cx="325438" cy="341313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00" name="Rectangle 519"/>
          <p:cNvSpPr>
            <a:spLocks noChangeArrowheads="1"/>
          </p:cNvSpPr>
          <p:nvPr/>
        </p:nvSpPr>
        <p:spPr bwMode="auto">
          <a:xfrm>
            <a:off x="2468563" y="2416175"/>
            <a:ext cx="269875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01" name="Rectangle 520"/>
          <p:cNvSpPr>
            <a:spLocks noChangeArrowheads="1"/>
          </p:cNvSpPr>
          <p:nvPr/>
        </p:nvSpPr>
        <p:spPr bwMode="auto">
          <a:xfrm>
            <a:off x="2511425" y="2468563"/>
            <a:ext cx="95250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02" name="Rectangle 521"/>
          <p:cNvSpPr>
            <a:spLocks noChangeArrowheads="1"/>
          </p:cNvSpPr>
          <p:nvPr/>
        </p:nvSpPr>
        <p:spPr bwMode="auto">
          <a:xfrm>
            <a:off x="2647950" y="2463800"/>
            <a:ext cx="63500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03" name="Freeform 522"/>
          <p:cNvSpPr>
            <a:spLocks/>
          </p:cNvSpPr>
          <p:nvPr/>
        </p:nvSpPr>
        <p:spPr bwMode="auto">
          <a:xfrm>
            <a:off x="2581275" y="2544763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296258249 h 30"/>
              <a:gd name="T14" fmla="*/ 2147483647 w 23"/>
              <a:gd name="T15" fmla="*/ 0 h 30"/>
              <a:gd name="T16" fmla="*/ 2020240786 w 23"/>
              <a:gd name="T17" fmla="*/ 0 h 30"/>
              <a:gd name="T18" fmla="*/ 1515333128 w 23"/>
              <a:gd name="T19" fmla="*/ 0 h 30"/>
              <a:gd name="T20" fmla="*/ 1346725775 w 23"/>
              <a:gd name="T21" fmla="*/ 0 h 30"/>
              <a:gd name="T22" fmla="*/ 1010120393 w 23"/>
              <a:gd name="T23" fmla="*/ 296258249 h 30"/>
              <a:gd name="T24" fmla="*/ 673515287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346725775 w 23"/>
              <a:gd name="T51" fmla="*/ 2147483647 h 30"/>
              <a:gd name="T52" fmla="*/ 1515333128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3"/>
                </a:lnTo>
                <a:lnTo>
                  <a:pt x="23" y="11"/>
                </a:lnTo>
                <a:lnTo>
                  <a:pt x="22" y="10"/>
                </a:lnTo>
                <a:lnTo>
                  <a:pt x="20" y="9"/>
                </a:lnTo>
                <a:lnTo>
                  <a:pt x="20" y="8"/>
                </a:lnTo>
                <a:lnTo>
                  <a:pt x="20" y="7"/>
                </a:lnTo>
                <a:lnTo>
                  <a:pt x="19" y="6"/>
                </a:lnTo>
                <a:lnTo>
                  <a:pt x="18" y="5"/>
                </a:lnTo>
                <a:lnTo>
                  <a:pt x="18" y="4"/>
                </a:lnTo>
                <a:lnTo>
                  <a:pt x="17" y="3"/>
                </a:lnTo>
                <a:lnTo>
                  <a:pt x="16" y="2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9" y="0"/>
                </a:lnTo>
                <a:lnTo>
                  <a:pt x="8" y="0"/>
                </a:lnTo>
                <a:lnTo>
                  <a:pt x="7" y="0"/>
                </a:lnTo>
                <a:lnTo>
                  <a:pt x="6" y="2"/>
                </a:lnTo>
                <a:lnTo>
                  <a:pt x="5" y="2"/>
                </a:lnTo>
                <a:lnTo>
                  <a:pt x="4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3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4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8" y="30"/>
                </a:lnTo>
                <a:lnTo>
                  <a:pt x="9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8" y="26"/>
                </a:lnTo>
                <a:lnTo>
                  <a:pt x="19" y="25"/>
                </a:lnTo>
                <a:lnTo>
                  <a:pt x="20" y="25"/>
                </a:lnTo>
                <a:lnTo>
                  <a:pt x="20" y="24"/>
                </a:lnTo>
                <a:lnTo>
                  <a:pt x="20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04" name="Line 523"/>
          <p:cNvSpPr>
            <a:spLocks noChangeShapeType="1"/>
          </p:cNvSpPr>
          <p:nvPr/>
        </p:nvSpPr>
        <p:spPr bwMode="auto">
          <a:xfrm>
            <a:off x="2678113" y="246538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05" name="Line 524"/>
          <p:cNvSpPr>
            <a:spLocks noChangeShapeType="1"/>
          </p:cNvSpPr>
          <p:nvPr/>
        </p:nvSpPr>
        <p:spPr bwMode="auto">
          <a:xfrm>
            <a:off x="2647950" y="2501900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06" name="Freeform 525"/>
          <p:cNvSpPr>
            <a:spLocks/>
          </p:cNvSpPr>
          <p:nvPr/>
        </p:nvSpPr>
        <p:spPr bwMode="auto">
          <a:xfrm>
            <a:off x="2160588" y="3221038"/>
            <a:ext cx="325437" cy="341312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8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07" name="Rectangle 526"/>
          <p:cNvSpPr>
            <a:spLocks noChangeArrowheads="1"/>
          </p:cNvSpPr>
          <p:nvPr/>
        </p:nvSpPr>
        <p:spPr bwMode="auto">
          <a:xfrm>
            <a:off x="2190750" y="3324225"/>
            <a:ext cx="269875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08" name="Rectangle 527"/>
          <p:cNvSpPr>
            <a:spLocks noChangeArrowheads="1"/>
          </p:cNvSpPr>
          <p:nvPr/>
        </p:nvSpPr>
        <p:spPr bwMode="auto">
          <a:xfrm>
            <a:off x="2235200" y="3378200"/>
            <a:ext cx="93663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09" name="Rectangle 528"/>
          <p:cNvSpPr>
            <a:spLocks noChangeArrowheads="1"/>
          </p:cNvSpPr>
          <p:nvPr/>
        </p:nvSpPr>
        <p:spPr bwMode="auto">
          <a:xfrm>
            <a:off x="2370138" y="3373438"/>
            <a:ext cx="63500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10" name="Freeform 529"/>
          <p:cNvSpPr>
            <a:spLocks/>
          </p:cNvSpPr>
          <p:nvPr/>
        </p:nvSpPr>
        <p:spPr bwMode="auto">
          <a:xfrm>
            <a:off x="2303463" y="3454400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592796955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673515287 w 23"/>
              <a:gd name="T27" fmla="*/ 592796955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4" y="25"/>
                </a:lnTo>
                <a:lnTo>
                  <a:pt x="4" y="26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11" name="Line 530"/>
          <p:cNvSpPr>
            <a:spLocks noChangeShapeType="1"/>
          </p:cNvSpPr>
          <p:nvPr/>
        </p:nvSpPr>
        <p:spPr bwMode="auto">
          <a:xfrm>
            <a:off x="2401888" y="3375025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12" name="Line 531"/>
          <p:cNvSpPr>
            <a:spLocks noChangeShapeType="1"/>
          </p:cNvSpPr>
          <p:nvPr/>
        </p:nvSpPr>
        <p:spPr bwMode="auto">
          <a:xfrm>
            <a:off x="2370138" y="3411538"/>
            <a:ext cx="61912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13" name="Freeform 532"/>
          <p:cNvSpPr>
            <a:spLocks/>
          </p:cNvSpPr>
          <p:nvPr/>
        </p:nvSpPr>
        <p:spPr bwMode="auto">
          <a:xfrm>
            <a:off x="468313" y="1630363"/>
            <a:ext cx="325437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14" name="Rectangle 533"/>
          <p:cNvSpPr>
            <a:spLocks noChangeArrowheads="1"/>
          </p:cNvSpPr>
          <p:nvPr/>
        </p:nvSpPr>
        <p:spPr bwMode="auto">
          <a:xfrm>
            <a:off x="498475" y="1733550"/>
            <a:ext cx="268288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15" name="Rectangle 534"/>
          <p:cNvSpPr>
            <a:spLocks noChangeArrowheads="1"/>
          </p:cNvSpPr>
          <p:nvPr/>
        </p:nvSpPr>
        <p:spPr bwMode="auto">
          <a:xfrm>
            <a:off x="541338" y="1785938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16" name="Rectangle 535"/>
          <p:cNvSpPr>
            <a:spLocks noChangeArrowheads="1"/>
          </p:cNvSpPr>
          <p:nvPr/>
        </p:nvSpPr>
        <p:spPr bwMode="auto">
          <a:xfrm>
            <a:off x="676275" y="1781175"/>
            <a:ext cx="65088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17" name="Freeform 536"/>
          <p:cNvSpPr>
            <a:spLocks/>
          </p:cNvSpPr>
          <p:nvPr/>
        </p:nvSpPr>
        <p:spPr bwMode="auto">
          <a:xfrm>
            <a:off x="609600" y="1863725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592796955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673515287 w 23"/>
              <a:gd name="T25" fmla="*/ 296258249 h 30"/>
              <a:gd name="T26" fmla="*/ 505212597 w 23"/>
              <a:gd name="T27" fmla="*/ 592796955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6" y="28"/>
                </a:lnTo>
                <a:lnTo>
                  <a:pt x="7" y="28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18" name="Line 537"/>
          <p:cNvSpPr>
            <a:spLocks noChangeShapeType="1"/>
          </p:cNvSpPr>
          <p:nvPr/>
        </p:nvSpPr>
        <p:spPr bwMode="auto">
          <a:xfrm>
            <a:off x="708025" y="1782763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19" name="Line 538"/>
          <p:cNvSpPr>
            <a:spLocks noChangeShapeType="1"/>
          </p:cNvSpPr>
          <p:nvPr/>
        </p:nvSpPr>
        <p:spPr bwMode="auto">
          <a:xfrm>
            <a:off x="676275" y="1820863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20" name="Freeform 539"/>
          <p:cNvSpPr>
            <a:spLocks/>
          </p:cNvSpPr>
          <p:nvPr/>
        </p:nvSpPr>
        <p:spPr bwMode="auto">
          <a:xfrm>
            <a:off x="1225550" y="3297238"/>
            <a:ext cx="325438" cy="341312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4"/>
                </a:lnTo>
                <a:lnTo>
                  <a:pt x="56" y="614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21" name="Rectangle 540"/>
          <p:cNvSpPr>
            <a:spLocks noChangeArrowheads="1"/>
          </p:cNvSpPr>
          <p:nvPr/>
        </p:nvSpPr>
        <p:spPr bwMode="auto">
          <a:xfrm>
            <a:off x="1255713" y="3400425"/>
            <a:ext cx="269875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22" name="Rectangle 541"/>
          <p:cNvSpPr>
            <a:spLocks noChangeArrowheads="1"/>
          </p:cNvSpPr>
          <p:nvPr/>
        </p:nvSpPr>
        <p:spPr bwMode="auto">
          <a:xfrm>
            <a:off x="1298575" y="3454400"/>
            <a:ext cx="95250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23" name="Rectangle 542"/>
          <p:cNvSpPr>
            <a:spLocks noChangeArrowheads="1"/>
          </p:cNvSpPr>
          <p:nvPr/>
        </p:nvSpPr>
        <p:spPr bwMode="auto">
          <a:xfrm>
            <a:off x="1435100" y="3449638"/>
            <a:ext cx="63500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24" name="Freeform 543"/>
          <p:cNvSpPr>
            <a:spLocks/>
          </p:cNvSpPr>
          <p:nvPr/>
        </p:nvSpPr>
        <p:spPr bwMode="auto">
          <a:xfrm>
            <a:off x="1368425" y="3530600"/>
            <a:ext cx="12700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476434280 h 29"/>
              <a:gd name="T6" fmla="*/ 2147483647 w 23"/>
              <a:gd name="T7" fmla="*/ 984089623 h 29"/>
              <a:gd name="T8" fmla="*/ 2147483647 w 23"/>
              <a:gd name="T9" fmla="*/ 656259463 h 29"/>
              <a:gd name="T10" fmla="*/ 2147483647 w 23"/>
              <a:gd name="T11" fmla="*/ 328129732 h 29"/>
              <a:gd name="T12" fmla="*/ 2147483647 w 23"/>
              <a:gd name="T13" fmla="*/ 163914874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010120393 w 23"/>
              <a:gd name="T23" fmla="*/ 163914874 h 29"/>
              <a:gd name="T24" fmla="*/ 673515287 w 23"/>
              <a:gd name="T25" fmla="*/ 328129732 h 29"/>
              <a:gd name="T26" fmla="*/ 505212597 w 23"/>
              <a:gd name="T27" fmla="*/ 656259463 h 29"/>
              <a:gd name="T28" fmla="*/ 168302622 w 23"/>
              <a:gd name="T29" fmla="*/ 984089623 h 29"/>
              <a:gd name="T30" fmla="*/ 168302622 w 23"/>
              <a:gd name="T31" fmla="*/ 1476434280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505212597 w 23"/>
              <a:gd name="T45" fmla="*/ 2147483647 h 29"/>
              <a:gd name="T46" fmla="*/ 673515287 w 23"/>
              <a:gd name="T47" fmla="*/ 2147483647 h 29"/>
              <a:gd name="T48" fmla="*/ 1010120393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6"/>
                </a:lnTo>
                <a:lnTo>
                  <a:pt x="20" y="5"/>
                </a:lnTo>
                <a:lnTo>
                  <a:pt x="18" y="4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5" y="28"/>
                </a:lnTo>
                <a:lnTo>
                  <a:pt x="6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8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25" name="Line 544"/>
          <p:cNvSpPr>
            <a:spLocks noChangeShapeType="1"/>
          </p:cNvSpPr>
          <p:nvPr/>
        </p:nvSpPr>
        <p:spPr bwMode="auto">
          <a:xfrm>
            <a:off x="1465263" y="3449638"/>
            <a:ext cx="1587" cy="80962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26" name="Line 545"/>
          <p:cNvSpPr>
            <a:spLocks noChangeShapeType="1"/>
          </p:cNvSpPr>
          <p:nvPr/>
        </p:nvSpPr>
        <p:spPr bwMode="auto">
          <a:xfrm>
            <a:off x="1435100" y="3487738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27" name="Freeform 546"/>
          <p:cNvSpPr>
            <a:spLocks/>
          </p:cNvSpPr>
          <p:nvPr/>
        </p:nvSpPr>
        <p:spPr bwMode="auto">
          <a:xfrm>
            <a:off x="6924675" y="3676650"/>
            <a:ext cx="325438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28" name="Rectangle 547"/>
          <p:cNvSpPr>
            <a:spLocks noChangeArrowheads="1"/>
          </p:cNvSpPr>
          <p:nvPr/>
        </p:nvSpPr>
        <p:spPr bwMode="auto">
          <a:xfrm>
            <a:off x="6954838" y="3779838"/>
            <a:ext cx="269875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29" name="Rectangle 548"/>
          <p:cNvSpPr>
            <a:spLocks noChangeArrowheads="1"/>
          </p:cNvSpPr>
          <p:nvPr/>
        </p:nvSpPr>
        <p:spPr bwMode="auto">
          <a:xfrm>
            <a:off x="6997700" y="3833813"/>
            <a:ext cx="95250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30" name="Rectangle 549"/>
          <p:cNvSpPr>
            <a:spLocks noChangeArrowheads="1"/>
          </p:cNvSpPr>
          <p:nvPr/>
        </p:nvSpPr>
        <p:spPr bwMode="auto">
          <a:xfrm>
            <a:off x="7134225" y="3829050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31" name="Freeform 550"/>
          <p:cNvSpPr>
            <a:spLocks/>
          </p:cNvSpPr>
          <p:nvPr/>
        </p:nvSpPr>
        <p:spPr bwMode="auto">
          <a:xfrm>
            <a:off x="7067550" y="3910013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296258249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010120393 w 23"/>
              <a:gd name="T23" fmla="*/ 296258249 h 30"/>
              <a:gd name="T24" fmla="*/ 673515287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3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8" y="5"/>
                </a:lnTo>
                <a:lnTo>
                  <a:pt x="18" y="4"/>
                </a:lnTo>
                <a:lnTo>
                  <a:pt x="17" y="3"/>
                </a:lnTo>
                <a:lnTo>
                  <a:pt x="16" y="2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7" y="0"/>
                </a:lnTo>
                <a:lnTo>
                  <a:pt x="6" y="2"/>
                </a:lnTo>
                <a:lnTo>
                  <a:pt x="5" y="2"/>
                </a:lnTo>
                <a:lnTo>
                  <a:pt x="4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3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4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8" y="26"/>
                </a:lnTo>
                <a:lnTo>
                  <a:pt x="20" y="25"/>
                </a:lnTo>
                <a:lnTo>
                  <a:pt x="21" y="25"/>
                </a:lnTo>
                <a:lnTo>
                  <a:pt x="21" y="24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32" name="Line 551"/>
          <p:cNvSpPr>
            <a:spLocks noChangeShapeType="1"/>
          </p:cNvSpPr>
          <p:nvPr/>
        </p:nvSpPr>
        <p:spPr bwMode="auto">
          <a:xfrm>
            <a:off x="7164388" y="3829050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33" name="Line 552"/>
          <p:cNvSpPr>
            <a:spLocks noChangeShapeType="1"/>
          </p:cNvSpPr>
          <p:nvPr/>
        </p:nvSpPr>
        <p:spPr bwMode="auto">
          <a:xfrm>
            <a:off x="7134225" y="3867150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34" name="Freeform 553"/>
          <p:cNvSpPr>
            <a:spLocks/>
          </p:cNvSpPr>
          <p:nvPr/>
        </p:nvSpPr>
        <p:spPr bwMode="auto">
          <a:xfrm>
            <a:off x="3829050" y="5938838"/>
            <a:ext cx="325438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35" name="Rectangle 554"/>
          <p:cNvSpPr>
            <a:spLocks noChangeArrowheads="1"/>
          </p:cNvSpPr>
          <p:nvPr/>
        </p:nvSpPr>
        <p:spPr bwMode="auto">
          <a:xfrm>
            <a:off x="3859213" y="6042025"/>
            <a:ext cx="268287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36" name="Rectangle 555"/>
          <p:cNvSpPr>
            <a:spLocks noChangeArrowheads="1"/>
          </p:cNvSpPr>
          <p:nvPr/>
        </p:nvSpPr>
        <p:spPr bwMode="auto">
          <a:xfrm>
            <a:off x="3902075" y="6094413"/>
            <a:ext cx="93663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37" name="Rectangle 556"/>
          <p:cNvSpPr>
            <a:spLocks noChangeArrowheads="1"/>
          </p:cNvSpPr>
          <p:nvPr/>
        </p:nvSpPr>
        <p:spPr bwMode="auto">
          <a:xfrm>
            <a:off x="4037013" y="6089650"/>
            <a:ext cx="65087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38" name="Freeform 557"/>
          <p:cNvSpPr>
            <a:spLocks/>
          </p:cNvSpPr>
          <p:nvPr/>
        </p:nvSpPr>
        <p:spPr bwMode="auto">
          <a:xfrm>
            <a:off x="3971925" y="6172200"/>
            <a:ext cx="11113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3135541 w 23"/>
              <a:gd name="T9" fmla="*/ 592796955 h 30"/>
              <a:gd name="T10" fmla="*/ 2030376316 w 23"/>
              <a:gd name="T11" fmla="*/ 296258249 h 30"/>
              <a:gd name="T12" fmla="*/ 1917615641 w 23"/>
              <a:gd name="T13" fmla="*/ 148129124 h 30"/>
              <a:gd name="T14" fmla="*/ 1579103144 w 23"/>
              <a:gd name="T15" fmla="*/ 0 h 30"/>
              <a:gd name="T16" fmla="*/ 1353583727 w 23"/>
              <a:gd name="T17" fmla="*/ 0 h 30"/>
              <a:gd name="T18" fmla="*/ 1128064311 w 23"/>
              <a:gd name="T19" fmla="*/ 0 h 30"/>
              <a:gd name="T20" fmla="*/ 1015305086 w 23"/>
              <a:gd name="T21" fmla="*/ 0 h 30"/>
              <a:gd name="T22" fmla="*/ 789551572 w 23"/>
              <a:gd name="T23" fmla="*/ 148129124 h 30"/>
              <a:gd name="T24" fmla="*/ 451272327 w 23"/>
              <a:gd name="T25" fmla="*/ 296258249 h 30"/>
              <a:gd name="T26" fmla="*/ 338512618 w 23"/>
              <a:gd name="T27" fmla="*/ 592796955 h 30"/>
              <a:gd name="T28" fmla="*/ 112759738 w 23"/>
              <a:gd name="T29" fmla="*/ 1037184130 h 30"/>
              <a:gd name="T30" fmla="*/ 112759738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12759738 w 23"/>
              <a:gd name="T41" fmla="*/ 2147483647 h 30"/>
              <a:gd name="T42" fmla="*/ 112759738 w 23"/>
              <a:gd name="T43" fmla="*/ 2147483647 h 30"/>
              <a:gd name="T44" fmla="*/ 338512618 w 23"/>
              <a:gd name="T45" fmla="*/ 2147483647 h 30"/>
              <a:gd name="T46" fmla="*/ 451272327 w 23"/>
              <a:gd name="T47" fmla="*/ 2147483647 h 30"/>
              <a:gd name="T48" fmla="*/ 789551572 w 23"/>
              <a:gd name="T49" fmla="*/ 2147483647 h 30"/>
              <a:gd name="T50" fmla="*/ 1015305086 w 23"/>
              <a:gd name="T51" fmla="*/ 2147483647 h 30"/>
              <a:gd name="T52" fmla="*/ 1128064311 w 23"/>
              <a:gd name="T53" fmla="*/ 2147483647 h 30"/>
              <a:gd name="T54" fmla="*/ 1353583727 w 23"/>
              <a:gd name="T55" fmla="*/ 2147483647 h 30"/>
              <a:gd name="T56" fmla="*/ 1579103144 w 23"/>
              <a:gd name="T57" fmla="*/ 2147483647 h 30"/>
              <a:gd name="T58" fmla="*/ 1917615641 w 23"/>
              <a:gd name="T59" fmla="*/ 2147483647 h 30"/>
              <a:gd name="T60" fmla="*/ 2030376316 w 23"/>
              <a:gd name="T61" fmla="*/ 2147483647 h 30"/>
              <a:gd name="T62" fmla="*/ 2143135541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7" y="29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39" name="Line 558"/>
          <p:cNvSpPr>
            <a:spLocks noChangeShapeType="1"/>
          </p:cNvSpPr>
          <p:nvPr/>
        </p:nvSpPr>
        <p:spPr bwMode="auto">
          <a:xfrm>
            <a:off x="4068763" y="609123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40" name="Line 559"/>
          <p:cNvSpPr>
            <a:spLocks noChangeShapeType="1"/>
          </p:cNvSpPr>
          <p:nvPr/>
        </p:nvSpPr>
        <p:spPr bwMode="auto">
          <a:xfrm>
            <a:off x="4037013" y="6129338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41" name="Freeform 560"/>
          <p:cNvSpPr>
            <a:spLocks/>
          </p:cNvSpPr>
          <p:nvPr/>
        </p:nvSpPr>
        <p:spPr bwMode="auto">
          <a:xfrm>
            <a:off x="4448175" y="4598988"/>
            <a:ext cx="325438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5"/>
                </a:lnTo>
                <a:lnTo>
                  <a:pt x="56" y="615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42" name="Rectangle 561"/>
          <p:cNvSpPr>
            <a:spLocks noChangeArrowheads="1"/>
          </p:cNvSpPr>
          <p:nvPr/>
        </p:nvSpPr>
        <p:spPr bwMode="auto">
          <a:xfrm>
            <a:off x="4478338" y="4702175"/>
            <a:ext cx="269875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43" name="Rectangle 562"/>
          <p:cNvSpPr>
            <a:spLocks noChangeArrowheads="1"/>
          </p:cNvSpPr>
          <p:nvPr/>
        </p:nvSpPr>
        <p:spPr bwMode="auto">
          <a:xfrm>
            <a:off x="4521200" y="4754563"/>
            <a:ext cx="95250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44" name="Rectangle 563"/>
          <p:cNvSpPr>
            <a:spLocks noChangeArrowheads="1"/>
          </p:cNvSpPr>
          <p:nvPr/>
        </p:nvSpPr>
        <p:spPr bwMode="auto">
          <a:xfrm>
            <a:off x="4657725" y="4751388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45" name="Freeform 564"/>
          <p:cNvSpPr>
            <a:spLocks/>
          </p:cNvSpPr>
          <p:nvPr/>
        </p:nvSpPr>
        <p:spPr bwMode="auto">
          <a:xfrm>
            <a:off x="4591050" y="4832350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346725775 w 23"/>
              <a:gd name="T21" fmla="*/ 0 h 30"/>
              <a:gd name="T22" fmla="*/ 1010120393 w 23"/>
              <a:gd name="T23" fmla="*/ 148129124 h 30"/>
              <a:gd name="T24" fmla="*/ 673515287 w 23"/>
              <a:gd name="T25" fmla="*/ 296258249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346725775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19" y="6"/>
                </a:lnTo>
                <a:lnTo>
                  <a:pt x="18" y="5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8" y="0"/>
                </a:lnTo>
                <a:lnTo>
                  <a:pt x="7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8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6"/>
                </a:lnTo>
                <a:lnTo>
                  <a:pt x="18" y="25"/>
                </a:lnTo>
                <a:lnTo>
                  <a:pt x="19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46" name="Line 565"/>
          <p:cNvSpPr>
            <a:spLocks noChangeShapeType="1"/>
          </p:cNvSpPr>
          <p:nvPr/>
        </p:nvSpPr>
        <p:spPr bwMode="auto">
          <a:xfrm>
            <a:off x="4687888" y="475138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47" name="Line 566"/>
          <p:cNvSpPr>
            <a:spLocks noChangeShapeType="1"/>
          </p:cNvSpPr>
          <p:nvPr/>
        </p:nvSpPr>
        <p:spPr bwMode="auto">
          <a:xfrm>
            <a:off x="4657725" y="4789488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48" name="Freeform 567"/>
          <p:cNvSpPr>
            <a:spLocks/>
          </p:cNvSpPr>
          <p:nvPr/>
        </p:nvSpPr>
        <p:spPr bwMode="auto">
          <a:xfrm>
            <a:off x="3665538" y="4219575"/>
            <a:ext cx="325437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49" name="Rectangle 568"/>
          <p:cNvSpPr>
            <a:spLocks noChangeArrowheads="1"/>
          </p:cNvSpPr>
          <p:nvPr/>
        </p:nvSpPr>
        <p:spPr bwMode="auto">
          <a:xfrm>
            <a:off x="3695700" y="4322763"/>
            <a:ext cx="268288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50" name="Rectangle 569"/>
          <p:cNvSpPr>
            <a:spLocks noChangeArrowheads="1"/>
          </p:cNvSpPr>
          <p:nvPr/>
        </p:nvSpPr>
        <p:spPr bwMode="auto">
          <a:xfrm>
            <a:off x="3738563" y="4375150"/>
            <a:ext cx="93662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51" name="Rectangle 570"/>
          <p:cNvSpPr>
            <a:spLocks noChangeArrowheads="1"/>
          </p:cNvSpPr>
          <p:nvPr/>
        </p:nvSpPr>
        <p:spPr bwMode="auto">
          <a:xfrm>
            <a:off x="3873500" y="4371975"/>
            <a:ext cx="65088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52" name="Freeform 571"/>
          <p:cNvSpPr>
            <a:spLocks/>
          </p:cNvSpPr>
          <p:nvPr/>
        </p:nvSpPr>
        <p:spPr bwMode="auto">
          <a:xfrm>
            <a:off x="3808413" y="4452938"/>
            <a:ext cx="11112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640348538 h 29"/>
              <a:gd name="T4" fmla="*/ 2147483647 w 23"/>
              <a:gd name="T5" fmla="*/ 1312218944 h 29"/>
              <a:gd name="T6" fmla="*/ 2147483647 w 23"/>
              <a:gd name="T7" fmla="*/ 984089623 h 29"/>
              <a:gd name="T8" fmla="*/ 2029776189 w 23"/>
              <a:gd name="T9" fmla="*/ 656259463 h 29"/>
              <a:gd name="T10" fmla="*/ 1917037256 w 23"/>
              <a:gd name="T11" fmla="*/ 328129732 h 29"/>
              <a:gd name="T12" fmla="*/ 1804297840 w 23"/>
              <a:gd name="T13" fmla="*/ 163914874 h 29"/>
              <a:gd name="T14" fmla="*/ 1578819008 w 23"/>
              <a:gd name="T15" fmla="*/ 0 h 29"/>
              <a:gd name="T16" fmla="*/ 1353340177 w 23"/>
              <a:gd name="T17" fmla="*/ 0 h 29"/>
              <a:gd name="T18" fmla="*/ 1127627510 w 23"/>
              <a:gd name="T19" fmla="*/ 0 h 29"/>
              <a:gd name="T20" fmla="*/ 1014888094 w 23"/>
              <a:gd name="T21" fmla="*/ 0 h 29"/>
              <a:gd name="T22" fmla="*/ 676670088 w 23"/>
              <a:gd name="T23" fmla="*/ 163914874 h 29"/>
              <a:gd name="T24" fmla="*/ 451191136 w 23"/>
              <a:gd name="T25" fmla="*/ 328129732 h 29"/>
              <a:gd name="T26" fmla="*/ 338218368 w 23"/>
              <a:gd name="T27" fmla="*/ 656259463 h 29"/>
              <a:gd name="T28" fmla="*/ 112739446 w 23"/>
              <a:gd name="T29" fmla="*/ 984089623 h 29"/>
              <a:gd name="T30" fmla="*/ 112739446 w 23"/>
              <a:gd name="T31" fmla="*/ 1312218944 h 29"/>
              <a:gd name="T32" fmla="*/ 0 w 23"/>
              <a:gd name="T33" fmla="*/ 1640348538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12739446 w 23"/>
              <a:gd name="T41" fmla="*/ 2147483647 h 29"/>
              <a:gd name="T42" fmla="*/ 112739446 w 23"/>
              <a:gd name="T43" fmla="*/ 2147483647 h 29"/>
              <a:gd name="T44" fmla="*/ 338218368 w 23"/>
              <a:gd name="T45" fmla="*/ 2147483647 h 29"/>
              <a:gd name="T46" fmla="*/ 451191136 w 23"/>
              <a:gd name="T47" fmla="*/ 2147483647 h 29"/>
              <a:gd name="T48" fmla="*/ 676670088 w 23"/>
              <a:gd name="T49" fmla="*/ 2147483647 h 29"/>
              <a:gd name="T50" fmla="*/ 1014888094 w 23"/>
              <a:gd name="T51" fmla="*/ 2147483647 h 29"/>
              <a:gd name="T52" fmla="*/ 1127627510 w 23"/>
              <a:gd name="T53" fmla="*/ 2147483647 h 29"/>
              <a:gd name="T54" fmla="*/ 1353340177 w 23"/>
              <a:gd name="T55" fmla="*/ 2147483647 h 29"/>
              <a:gd name="T56" fmla="*/ 1578819008 w 23"/>
              <a:gd name="T57" fmla="*/ 2147483647 h 29"/>
              <a:gd name="T58" fmla="*/ 1804297840 w 23"/>
              <a:gd name="T59" fmla="*/ 2147483647 h 29"/>
              <a:gd name="T60" fmla="*/ 1917037256 w 23"/>
              <a:gd name="T61" fmla="*/ 2147483647 h 29"/>
              <a:gd name="T62" fmla="*/ 2029776189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0"/>
                </a:lnTo>
                <a:lnTo>
                  <a:pt x="22" y="9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19" y="5"/>
                </a:lnTo>
                <a:lnTo>
                  <a:pt x="18" y="4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7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9"/>
                </a:lnTo>
                <a:lnTo>
                  <a:pt x="0" y="10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1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5" y="28"/>
                </a:lnTo>
                <a:lnTo>
                  <a:pt x="6" y="28"/>
                </a:lnTo>
                <a:lnTo>
                  <a:pt x="7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8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19" y="24"/>
                </a:lnTo>
                <a:lnTo>
                  <a:pt x="21" y="24"/>
                </a:lnTo>
                <a:lnTo>
                  <a:pt x="21" y="23"/>
                </a:lnTo>
                <a:lnTo>
                  <a:pt x="21" y="21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53" name="Line 572"/>
          <p:cNvSpPr>
            <a:spLocks noChangeShapeType="1"/>
          </p:cNvSpPr>
          <p:nvPr/>
        </p:nvSpPr>
        <p:spPr bwMode="auto">
          <a:xfrm>
            <a:off x="3905250" y="4371975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54" name="Line 573"/>
          <p:cNvSpPr>
            <a:spLocks noChangeShapeType="1"/>
          </p:cNvSpPr>
          <p:nvPr/>
        </p:nvSpPr>
        <p:spPr bwMode="auto">
          <a:xfrm>
            <a:off x="3873500" y="4410075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55" name="Freeform 574"/>
          <p:cNvSpPr>
            <a:spLocks/>
          </p:cNvSpPr>
          <p:nvPr/>
        </p:nvSpPr>
        <p:spPr bwMode="auto">
          <a:xfrm>
            <a:off x="1327150" y="4535488"/>
            <a:ext cx="325438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56" name="Rectangle 575"/>
          <p:cNvSpPr>
            <a:spLocks noChangeArrowheads="1"/>
          </p:cNvSpPr>
          <p:nvPr/>
        </p:nvSpPr>
        <p:spPr bwMode="auto">
          <a:xfrm>
            <a:off x="1357313" y="4638675"/>
            <a:ext cx="269875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57" name="Rectangle 576"/>
          <p:cNvSpPr>
            <a:spLocks noChangeArrowheads="1"/>
          </p:cNvSpPr>
          <p:nvPr/>
        </p:nvSpPr>
        <p:spPr bwMode="auto">
          <a:xfrm>
            <a:off x="1400175" y="4691063"/>
            <a:ext cx="95250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58" name="Rectangle 577"/>
          <p:cNvSpPr>
            <a:spLocks noChangeArrowheads="1"/>
          </p:cNvSpPr>
          <p:nvPr/>
        </p:nvSpPr>
        <p:spPr bwMode="auto">
          <a:xfrm>
            <a:off x="1536700" y="4687888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59" name="Freeform 578"/>
          <p:cNvSpPr>
            <a:spLocks/>
          </p:cNvSpPr>
          <p:nvPr/>
        </p:nvSpPr>
        <p:spPr bwMode="auto">
          <a:xfrm>
            <a:off x="1470025" y="4768850"/>
            <a:ext cx="12700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312218944 h 29"/>
              <a:gd name="T6" fmla="*/ 2147483647 w 23"/>
              <a:gd name="T7" fmla="*/ 984089623 h 29"/>
              <a:gd name="T8" fmla="*/ 2147483647 w 23"/>
              <a:gd name="T9" fmla="*/ 656259463 h 29"/>
              <a:gd name="T10" fmla="*/ 2147483647 w 23"/>
              <a:gd name="T11" fmla="*/ 328129732 h 29"/>
              <a:gd name="T12" fmla="*/ 2147483647 w 23"/>
              <a:gd name="T13" fmla="*/ 163914874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010120393 w 23"/>
              <a:gd name="T23" fmla="*/ 163914874 h 29"/>
              <a:gd name="T24" fmla="*/ 673515287 w 23"/>
              <a:gd name="T25" fmla="*/ 328129732 h 29"/>
              <a:gd name="T26" fmla="*/ 505212597 w 23"/>
              <a:gd name="T27" fmla="*/ 656259463 h 29"/>
              <a:gd name="T28" fmla="*/ 168302622 w 23"/>
              <a:gd name="T29" fmla="*/ 984089623 h 29"/>
              <a:gd name="T30" fmla="*/ 168302622 w 23"/>
              <a:gd name="T31" fmla="*/ 1312218944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505212597 w 23"/>
              <a:gd name="T45" fmla="*/ 2147483647 h 29"/>
              <a:gd name="T46" fmla="*/ 673515287 w 23"/>
              <a:gd name="T47" fmla="*/ 2147483647 h 29"/>
              <a:gd name="T48" fmla="*/ 1010120393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9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8" y="4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9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1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5" y="28"/>
                </a:lnTo>
                <a:lnTo>
                  <a:pt x="6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8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1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60" name="Line 579"/>
          <p:cNvSpPr>
            <a:spLocks noChangeShapeType="1"/>
          </p:cNvSpPr>
          <p:nvPr/>
        </p:nvSpPr>
        <p:spPr bwMode="auto">
          <a:xfrm>
            <a:off x="1566863" y="468788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61" name="Line 580"/>
          <p:cNvSpPr>
            <a:spLocks noChangeShapeType="1"/>
          </p:cNvSpPr>
          <p:nvPr/>
        </p:nvSpPr>
        <p:spPr bwMode="auto">
          <a:xfrm>
            <a:off x="1536700" y="4725988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62" name="Freeform 581"/>
          <p:cNvSpPr>
            <a:spLocks/>
          </p:cNvSpPr>
          <p:nvPr/>
        </p:nvSpPr>
        <p:spPr bwMode="auto">
          <a:xfrm>
            <a:off x="1189038" y="3751263"/>
            <a:ext cx="323850" cy="341312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4"/>
                </a:lnTo>
                <a:lnTo>
                  <a:pt x="56" y="614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63" name="Rectangle 582"/>
          <p:cNvSpPr>
            <a:spLocks noChangeArrowheads="1"/>
          </p:cNvSpPr>
          <p:nvPr/>
        </p:nvSpPr>
        <p:spPr bwMode="auto">
          <a:xfrm>
            <a:off x="1219200" y="3854450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64" name="Rectangle 583"/>
          <p:cNvSpPr>
            <a:spLocks noChangeArrowheads="1"/>
          </p:cNvSpPr>
          <p:nvPr/>
        </p:nvSpPr>
        <p:spPr bwMode="auto">
          <a:xfrm>
            <a:off x="1262063" y="3908425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65" name="Rectangle 584"/>
          <p:cNvSpPr>
            <a:spLocks noChangeArrowheads="1"/>
          </p:cNvSpPr>
          <p:nvPr/>
        </p:nvSpPr>
        <p:spPr bwMode="auto">
          <a:xfrm>
            <a:off x="1397000" y="3903663"/>
            <a:ext cx="63500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66" name="Freeform 585"/>
          <p:cNvSpPr>
            <a:spLocks/>
          </p:cNvSpPr>
          <p:nvPr/>
        </p:nvSpPr>
        <p:spPr bwMode="auto">
          <a:xfrm>
            <a:off x="1330325" y="3984625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592796955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515333128 w 23"/>
              <a:gd name="T19" fmla="*/ 0 h 30"/>
              <a:gd name="T20" fmla="*/ 1346725775 w 23"/>
              <a:gd name="T21" fmla="*/ 0 h 30"/>
              <a:gd name="T22" fmla="*/ 1010120393 w 23"/>
              <a:gd name="T23" fmla="*/ 148129124 h 30"/>
              <a:gd name="T24" fmla="*/ 673515287 w 23"/>
              <a:gd name="T25" fmla="*/ 296258249 h 30"/>
              <a:gd name="T26" fmla="*/ 505212597 w 23"/>
              <a:gd name="T27" fmla="*/ 592796955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346725775 w 23"/>
              <a:gd name="T51" fmla="*/ 2147483647 h 30"/>
              <a:gd name="T52" fmla="*/ 1515333128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1" y="10"/>
                </a:lnTo>
                <a:lnTo>
                  <a:pt x="20" y="9"/>
                </a:lnTo>
                <a:lnTo>
                  <a:pt x="20" y="8"/>
                </a:lnTo>
                <a:lnTo>
                  <a:pt x="20" y="7"/>
                </a:lnTo>
                <a:lnTo>
                  <a:pt x="19" y="6"/>
                </a:lnTo>
                <a:lnTo>
                  <a:pt x="18" y="4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6"/>
                </a:lnTo>
                <a:lnTo>
                  <a:pt x="18" y="25"/>
                </a:lnTo>
                <a:lnTo>
                  <a:pt x="19" y="24"/>
                </a:lnTo>
                <a:lnTo>
                  <a:pt x="20" y="24"/>
                </a:lnTo>
                <a:lnTo>
                  <a:pt x="20" y="23"/>
                </a:lnTo>
                <a:lnTo>
                  <a:pt x="20" y="22"/>
                </a:lnTo>
                <a:lnTo>
                  <a:pt x="21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67" name="Line 586"/>
          <p:cNvSpPr>
            <a:spLocks noChangeShapeType="1"/>
          </p:cNvSpPr>
          <p:nvPr/>
        </p:nvSpPr>
        <p:spPr bwMode="auto">
          <a:xfrm>
            <a:off x="1428750" y="3905250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68" name="Line 587"/>
          <p:cNvSpPr>
            <a:spLocks noChangeShapeType="1"/>
          </p:cNvSpPr>
          <p:nvPr/>
        </p:nvSpPr>
        <p:spPr bwMode="auto">
          <a:xfrm>
            <a:off x="1397000" y="3941763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69" name="Freeform 588"/>
          <p:cNvSpPr>
            <a:spLocks/>
          </p:cNvSpPr>
          <p:nvPr/>
        </p:nvSpPr>
        <p:spPr bwMode="auto">
          <a:xfrm>
            <a:off x="2932113" y="3448050"/>
            <a:ext cx="325437" cy="341313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5"/>
                </a:lnTo>
                <a:lnTo>
                  <a:pt x="56" y="615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70" name="Rectangle 589"/>
          <p:cNvSpPr>
            <a:spLocks noChangeArrowheads="1"/>
          </p:cNvSpPr>
          <p:nvPr/>
        </p:nvSpPr>
        <p:spPr bwMode="auto">
          <a:xfrm>
            <a:off x="2962275" y="3551238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71" name="Rectangle 590"/>
          <p:cNvSpPr>
            <a:spLocks noChangeArrowheads="1"/>
          </p:cNvSpPr>
          <p:nvPr/>
        </p:nvSpPr>
        <p:spPr bwMode="auto">
          <a:xfrm>
            <a:off x="3005138" y="3605213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72" name="Rectangle 591"/>
          <p:cNvSpPr>
            <a:spLocks noChangeArrowheads="1"/>
          </p:cNvSpPr>
          <p:nvPr/>
        </p:nvSpPr>
        <p:spPr bwMode="auto">
          <a:xfrm>
            <a:off x="3140075" y="3600450"/>
            <a:ext cx="65088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73" name="Freeform 592"/>
          <p:cNvSpPr>
            <a:spLocks/>
          </p:cNvSpPr>
          <p:nvPr/>
        </p:nvSpPr>
        <p:spPr bwMode="auto">
          <a:xfrm>
            <a:off x="3073400" y="3681413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673515287 w 23"/>
              <a:gd name="T25" fmla="*/ 296258249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3"/>
                </a:lnTo>
                <a:lnTo>
                  <a:pt x="18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4" y="2"/>
                </a:lnTo>
                <a:lnTo>
                  <a:pt x="3" y="3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7"/>
                </a:lnTo>
                <a:lnTo>
                  <a:pt x="4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8" y="28"/>
                </a:lnTo>
                <a:lnTo>
                  <a:pt x="19" y="27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74" name="Line 593"/>
          <p:cNvSpPr>
            <a:spLocks noChangeShapeType="1"/>
          </p:cNvSpPr>
          <p:nvPr/>
        </p:nvSpPr>
        <p:spPr bwMode="auto">
          <a:xfrm>
            <a:off x="3171825" y="3602038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75" name="Line 594"/>
          <p:cNvSpPr>
            <a:spLocks noChangeShapeType="1"/>
          </p:cNvSpPr>
          <p:nvPr/>
        </p:nvSpPr>
        <p:spPr bwMode="auto">
          <a:xfrm>
            <a:off x="3140075" y="3638550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76" name="Freeform 595"/>
          <p:cNvSpPr>
            <a:spLocks/>
          </p:cNvSpPr>
          <p:nvPr/>
        </p:nvSpPr>
        <p:spPr bwMode="auto">
          <a:xfrm>
            <a:off x="2274888" y="2754313"/>
            <a:ext cx="325437" cy="339725"/>
          </a:xfrm>
          <a:custGeom>
            <a:avLst/>
            <a:gdLst>
              <a:gd name="T0" fmla="*/ 2147483647 w 615"/>
              <a:gd name="T1" fmla="*/ 2147483647 h 644"/>
              <a:gd name="T2" fmla="*/ 0 w 615"/>
              <a:gd name="T3" fmla="*/ 2147483647 h 644"/>
              <a:gd name="T4" fmla="*/ 2147483647 w 615"/>
              <a:gd name="T5" fmla="*/ 0 h 644"/>
              <a:gd name="T6" fmla="*/ 2147483647 w 615"/>
              <a:gd name="T7" fmla="*/ 2147483647 h 644"/>
              <a:gd name="T8" fmla="*/ 2147483647 w 615"/>
              <a:gd name="T9" fmla="*/ 2147483647 h 644"/>
              <a:gd name="T10" fmla="*/ 2147483647 w 615"/>
              <a:gd name="T11" fmla="*/ 2147483647 h 644"/>
              <a:gd name="T12" fmla="*/ 2147483647 w 615"/>
              <a:gd name="T13" fmla="*/ 2147483647 h 644"/>
              <a:gd name="T14" fmla="*/ 2147483647 w 615"/>
              <a:gd name="T15" fmla="*/ 2147483647 h 644"/>
              <a:gd name="T16" fmla="*/ 2147483647 w 615"/>
              <a:gd name="T17" fmla="*/ 2147483647 h 644"/>
              <a:gd name="T18" fmla="*/ 2147483647 w 615"/>
              <a:gd name="T19" fmla="*/ 2147483647 h 644"/>
              <a:gd name="T20" fmla="*/ 2147483647 w 615"/>
              <a:gd name="T21" fmla="*/ 2147483647 h 644"/>
              <a:gd name="T22" fmla="*/ 2147483647 w 615"/>
              <a:gd name="T23" fmla="*/ 2147483647 h 644"/>
              <a:gd name="T24" fmla="*/ 2147483647 w 615"/>
              <a:gd name="T25" fmla="*/ 2147483647 h 644"/>
              <a:gd name="T26" fmla="*/ 2147483647 w 615"/>
              <a:gd name="T27" fmla="*/ 2147483647 h 644"/>
              <a:gd name="T28" fmla="*/ 2147483647 w 615"/>
              <a:gd name="T29" fmla="*/ 2147483647 h 64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4"/>
              <a:gd name="T47" fmla="*/ 615 w 615"/>
              <a:gd name="T48" fmla="*/ 644 h 64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4">
                <a:moveTo>
                  <a:pt x="56" y="196"/>
                </a:moveTo>
                <a:lnTo>
                  <a:pt x="0" y="196"/>
                </a:lnTo>
                <a:lnTo>
                  <a:pt x="308" y="0"/>
                </a:lnTo>
                <a:lnTo>
                  <a:pt x="615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4"/>
                </a:lnTo>
                <a:lnTo>
                  <a:pt x="56" y="644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77" name="Rectangle 596"/>
          <p:cNvSpPr>
            <a:spLocks noChangeArrowheads="1"/>
          </p:cNvSpPr>
          <p:nvPr/>
        </p:nvSpPr>
        <p:spPr bwMode="auto">
          <a:xfrm>
            <a:off x="2305050" y="2857500"/>
            <a:ext cx="268288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78" name="Rectangle 597"/>
          <p:cNvSpPr>
            <a:spLocks noChangeArrowheads="1"/>
          </p:cNvSpPr>
          <p:nvPr/>
        </p:nvSpPr>
        <p:spPr bwMode="auto">
          <a:xfrm>
            <a:off x="2347913" y="2909888"/>
            <a:ext cx="93662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79" name="Rectangle 598"/>
          <p:cNvSpPr>
            <a:spLocks noChangeArrowheads="1"/>
          </p:cNvSpPr>
          <p:nvPr/>
        </p:nvSpPr>
        <p:spPr bwMode="auto">
          <a:xfrm>
            <a:off x="2482850" y="2906713"/>
            <a:ext cx="65088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80" name="Freeform 599"/>
          <p:cNvSpPr>
            <a:spLocks/>
          </p:cNvSpPr>
          <p:nvPr/>
        </p:nvSpPr>
        <p:spPr bwMode="auto">
          <a:xfrm>
            <a:off x="2417763" y="2987675"/>
            <a:ext cx="11112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312218944 h 29"/>
              <a:gd name="T6" fmla="*/ 2147483647 w 23"/>
              <a:gd name="T7" fmla="*/ 984089623 h 29"/>
              <a:gd name="T8" fmla="*/ 2142515604 w 23"/>
              <a:gd name="T9" fmla="*/ 656259463 h 29"/>
              <a:gd name="T10" fmla="*/ 2029776189 w 23"/>
              <a:gd name="T11" fmla="*/ 328129732 h 29"/>
              <a:gd name="T12" fmla="*/ 1917037256 w 23"/>
              <a:gd name="T13" fmla="*/ 163914874 h 29"/>
              <a:gd name="T14" fmla="*/ 1691558424 w 23"/>
              <a:gd name="T15" fmla="*/ 0 h 29"/>
              <a:gd name="T16" fmla="*/ 1353340177 w 23"/>
              <a:gd name="T17" fmla="*/ 0 h 29"/>
              <a:gd name="T18" fmla="*/ 1127627510 w 23"/>
              <a:gd name="T19" fmla="*/ 0 h 29"/>
              <a:gd name="T20" fmla="*/ 1014888094 w 23"/>
              <a:gd name="T21" fmla="*/ 0 h 29"/>
              <a:gd name="T22" fmla="*/ 789409504 w 23"/>
              <a:gd name="T23" fmla="*/ 163914874 h 29"/>
              <a:gd name="T24" fmla="*/ 563930673 w 23"/>
              <a:gd name="T25" fmla="*/ 328129732 h 29"/>
              <a:gd name="T26" fmla="*/ 451191136 w 23"/>
              <a:gd name="T27" fmla="*/ 656259463 h 29"/>
              <a:gd name="T28" fmla="*/ 112739446 w 23"/>
              <a:gd name="T29" fmla="*/ 984089623 h 29"/>
              <a:gd name="T30" fmla="*/ 112739446 w 23"/>
              <a:gd name="T31" fmla="*/ 1312218944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12739446 w 23"/>
              <a:gd name="T41" fmla="*/ 2147483647 h 29"/>
              <a:gd name="T42" fmla="*/ 112739446 w 23"/>
              <a:gd name="T43" fmla="*/ 2147483647 h 29"/>
              <a:gd name="T44" fmla="*/ 451191136 w 23"/>
              <a:gd name="T45" fmla="*/ 2147483647 h 29"/>
              <a:gd name="T46" fmla="*/ 563930673 w 23"/>
              <a:gd name="T47" fmla="*/ 2147483647 h 29"/>
              <a:gd name="T48" fmla="*/ 789409504 w 23"/>
              <a:gd name="T49" fmla="*/ 2147483647 h 29"/>
              <a:gd name="T50" fmla="*/ 1014888094 w 23"/>
              <a:gd name="T51" fmla="*/ 2147483647 h 29"/>
              <a:gd name="T52" fmla="*/ 1127627510 w 23"/>
              <a:gd name="T53" fmla="*/ 2147483647 h 29"/>
              <a:gd name="T54" fmla="*/ 1353340177 w 23"/>
              <a:gd name="T55" fmla="*/ 2147483647 h 29"/>
              <a:gd name="T56" fmla="*/ 1691558424 w 23"/>
              <a:gd name="T57" fmla="*/ 2147483647 h 29"/>
              <a:gd name="T58" fmla="*/ 1917037256 w 23"/>
              <a:gd name="T59" fmla="*/ 2147483647 h 29"/>
              <a:gd name="T60" fmla="*/ 2029776189 w 23"/>
              <a:gd name="T61" fmla="*/ 2147483647 h 29"/>
              <a:gd name="T62" fmla="*/ 2142515604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5" y="29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81" name="Line 600"/>
          <p:cNvSpPr>
            <a:spLocks noChangeShapeType="1"/>
          </p:cNvSpPr>
          <p:nvPr/>
        </p:nvSpPr>
        <p:spPr bwMode="auto">
          <a:xfrm>
            <a:off x="2514600" y="2906713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82" name="Line 601"/>
          <p:cNvSpPr>
            <a:spLocks noChangeShapeType="1"/>
          </p:cNvSpPr>
          <p:nvPr/>
        </p:nvSpPr>
        <p:spPr bwMode="auto">
          <a:xfrm>
            <a:off x="2482850" y="2944813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83" name="Freeform 602"/>
          <p:cNvSpPr>
            <a:spLocks/>
          </p:cNvSpPr>
          <p:nvPr/>
        </p:nvSpPr>
        <p:spPr bwMode="auto">
          <a:xfrm>
            <a:off x="557213" y="3170238"/>
            <a:ext cx="323850" cy="341312"/>
          </a:xfrm>
          <a:custGeom>
            <a:avLst/>
            <a:gdLst>
              <a:gd name="T0" fmla="*/ 2147483647 w 614"/>
              <a:gd name="T1" fmla="*/ 2147483647 h 644"/>
              <a:gd name="T2" fmla="*/ 0 w 614"/>
              <a:gd name="T3" fmla="*/ 2147483647 h 644"/>
              <a:gd name="T4" fmla="*/ 2147483647 w 614"/>
              <a:gd name="T5" fmla="*/ 0 h 644"/>
              <a:gd name="T6" fmla="*/ 2147483647 w 614"/>
              <a:gd name="T7" fmla="*/ 2147483647 h 644"/>
              <a:gd name="T8" fmla="*/ 2147483647 w 614"/>
              <a:gd name="T9" fmla="*/ 2147483647 h 644"/>
              <a:gd name="T10" fmla="*/ 2147483647 w 614"/>
              <a:gd name="T11" fmla="*/ 2147483647 h 644"/>
              <a:gd name="T12" fmla="*/ 2147483647 w 614"/>
              <a:gd name="T13" fmla="*/ 2147483647 h 644"/>
              <a:gd name="T14" fmla="*/ 2147483647 w 614"/>
              <a:gd name="T15" fmla="*/ 2147483647 h 644"/>
              <a:gd name="T16" fmla="*/ 2147483647 w 614"/>
              <a:gd name="T17" fmla="*/ 2147483647 h 644"/>
              <a:gd name="T18" fmla="*/ 2147483647 w 614"/>
              <a:gd name="T19" fmla="*/ 2147483647 h 644"/>
              <a:gd name="T20" fmla="*/ 2147483647 w 614"/>
              <a:gd name="T21" fmla="*/ 2147483647 h 644"/>
              <a:gd name="T22" fmla="*/ 2147483647 w 614"/>
              <a:gd name="T23" fmla="*/ 2147483647 h 644"/>
              <a:gd name="T24" fmla="*/ 2147483647 w 614"/>
              <a:gd name="T25" fmla="*/ 2147483647 h 644"/>
              <a:gd name="T26" fmla="*/ 2147483647 w 614"/>
              <a:gd name="T27" fmla="*/ 2147483647 h 644"/>
              <a:gd name="T28" fmla="*/ 2147483647 w 614"/>
              <a:gd name="T29" fmla="*/ 2147483647 h 64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4"/>
              <a:gd name="T47" fmla="*/ 614 w 614"/>
              <a:gd name="T48" fmla="*/ 644 h 64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4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4"/>
                </a:lnTo>
                <a:lnTo>
                  <a:pt x="56" y="644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84" name="Rectangle 603"/>
          <p:cNvSpPr>
            <a:spLocks noChangeArrowheads="1"/>
          </p:cNvSpPr>
          <p:nvPr/>
        </p:nvSpPr>
        <p:spPr bwMode="auto">
          <a:xfrm>
            <a:off x="587375" y="3275013"/>
            <a:ext cx="268288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85" name="Rectangle 604"/>
          <p:cNvSpPr>
            <a:spLocks noChangeArrowheads="1"/>
          </p:cNvSpPr>
          <p:nvPr/>
        </p:nvSpPr>
        <p:spPr bwMode="auto">
          <a:xfrm>
            <a:off x="630238" y="3327400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86" name="Rectangle 605"/>
          <p:cNvSpPr>
            <a:spLocks noChangeArrowheads="1"/>
          </p:cNvSpPr>
          <p:nvPr/>
        </p:nvSpPr>
        <p:spPr bwMode="auto">
          <a:xfrm>
            <a:off x="765175" y="3322638"/>
            <a:ext cx="65088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87" name="Freeform 606"/>
          <p:cNvSpPr>
            <a:spLocks/>
          </p:cNvSpPr>
          <p:nvPr/>
        </p:nvSpPr>
        <p:spPr bwMode="auto">
          <a:xfrm>
            <a:off x="698500" y="3405188"/>
            <a:ext cx="12700" cy="14287"/>
          </a:xfrm>
          <a:custGeom>
            <a:avLst/>
            <a:gdLst>
              <a:gd name="T0" fmla="*/ 2147483647 w 23"/>
              <a:gd name="T1" fmla="*/ 1554551803 h 29"/>
              <a:gd name="T2" fmla="*/ 2147483647 w 23"/>
              <a:gd name="T3" fmla="*/ 1315240675 h 29"/>
              <a:gd name="T4" fmla="*/ 2147483647 w 23"/>
              <a:gd name="T5" fmla="*/ 956516615 h 29"/>
              <a:gd name="T6" fmla="*/ 2147483647 w 23"/>
              <a:gd name="T7" fmla="*/ 717448366 h 29"/>
              <a:gd name="T8" fmla="*/ 2147483647 w 23"/>
              <a:gd name="T9" fmla="*/ 478379501 h 29"/>
              <a:gd name="T10" fmla="*/ 2147483647 w 23"/>
              <a:gd name="T11" fmla="*/ 239068311 h 29"/>
              <a:gd name="T12" fmla="*/ 2147483647 w 23"/>
              <a:gd name="T13" fmla="*/ 119655595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010120393 w 23"/>
              <a:gd name="T23" fmla="*/ 119655595 h 29"/>
              <a:gd name="T24" fmla="*/ 673515287 w 23"/>
              <a:gd name="T25" fmla="*/ 239068311 h 29"/>
              <a:gd name="T26" fmla="*/ 505212597 w 23"/>
              <a:gd name="T27" fmla="*/ 478379501 h 29"/>
              <a:gd name="T28" fmla="*/ 168302622 w 23"/>
              <a:gd name="T29" fmla="*/ 717448366 h 29"/>
              <a:gd name="T30" fmla="*/ 168302622 w 23"/>
              <a:gd name="T31" fmla="*/ 956516615 h 29"/>
              <a:gd name="T32" fmla="*/ 0 w 23"/>
              <a:gd name="T33" fmla="*/ 1315240675 h 29"/>
              <a:gd name="T34" fmla="*/ 0 w 23"/>
              <a:gd name="T35" fmla="*/ 1554551803 h 29"/>
              <a:gd name="T36" fmla="*/ 0 w 23"/>
              <a:gd name="T37" fmla="*/ 1913033231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505212597 w 23"/>
              <a:gd name="T45" fmla="*/ 2147483647 h 29"/>
              <a:gd name="T46" fmla="*/ 673515287 w 23"/>
              <a:gd name="T47" fmla="*/ 2147483647 h 29"/>
              <a:gd name="T48" fmla="*/ 1010120393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1913033231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9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9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5" y="28"/>
                </a:lnTo>
                <a:lnTo>
                  <a:pt x="6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8"/>
                </a:lnTo>
                <a:lnTo>
                  <a:pt x="17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88" name="Line 607"/>
          <p:cNvSpPr>
            <a:spLocks noChangeShapeType="1"/>
          </p:cNvSpPr>
          <p:nvPr/>
        </p:nvSpPr>
        <p:spPr bwMode="auto">
          <a:xfrm>
            <a:off x="796925" y="3324225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89" name="Line 608"/>
          <p:cNvSpPr>
            <a:spLocks noChangeShapeType="1"/>
          </p:cNvSpPr>
          <p:nvPr/>
        </p:nvSpPr>
        <p:spPr bwMode="auto">
          <a:xfrm>
            <a:off x="765175" y="3360738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90" name="Freeform 609"/>
          <p:cNvSpPr>
            <a:spLocks/>
          </p:cNvSpPr>
          <p:nvPr/>
        </p:nvSpPr>
        <p:spPr bwMode="auto">
          <a:xfrm>
            <a:off x="5294313" y="3068638"/>
            <a:ext cx="325437" cy="341312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6"/>
                </a:moveTo>
                <a:lnTo>
                  <a:pt x="0" y="196"/>
                </a:lnTo>
                <a:lnTo>
                  <a:pt x="308" y="0"/>
                </a:lnTo>
                <a:lnTo>
                  <a:pt x="615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91" name="Rectangle 610"/>
          <p:cNvSpPr>
            <a:spLocks noChangeArrowheads="1"/>
          </p:cNvSpPr>
          <p:nvPr/>
        </p:nvSpPr>
        <p:spPr bwMode="auto">
          <a:xfrm>
            <a:off x="5324475" y="3173413"/>
            <a:ext cx="268288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92" name="Rectangle 611"/>
          <p:cNvSpPr>
            <a:spLocks noChangeArrowheads="1"/>
          </p:cNvSpPr>
          <p:nvPr/>
        </p:nvSpPr>
        <p:spPr bwMode="auto">
          <a:xfrm>
            <a:off x="5367338" y="3225800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93" name="Rectangle 612"/>
          <p:cNvSpPr>
            <a:spLocks noChangeArrowheads="1"/>
          </p:cNvSpPr>
          <p:nvPr/>
        </p:nvSpPr>
        <p:spPr bwMode="auto">
          <a:xfrm>
            <a:off x="5502275" y="3221038"/>
            <a:ext cx="65088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94" name="Freeform 613"/>
          <p:cNvSpPr>
            <a:spLocks/>
          </p:cNvSpPr>
          <p:nvPr/>
        </p:nvSpPr>
        <p:spPr bwMode="auto">
          <a:xfrm>
            <a:off x="5437188" y="3303588"/>
            <a:ext cx="11112" cy="14287"/>
          </a:xfrm>
          <a:custGeom>
            <a:avLst/>
            <a:gdLst>
              <a:gd name="T0" fmla="*/ 2147483647 w 23"/>
              <a:gd name="T1" fmla="*/ 1554551803 h 29"/>
              <a:gd name="T2" fmla="*/ 2147483647 w 23"/>
              <a:gd name="T3" fmla="*/ 1315240675 h 29"/>
              <a:gd name="T4" fmla="*/ 2147483647 w 23"/>
              <a:gd name="T5" fmla="*/ 956516615 h 29"/>
              <a:gd name="T6" fmla="*/ 2147483647 w 23"/>
              <a:gd name="T7" fmla="*/ 717448366 h 29"/>
              <a:gd name="T8" fmla="*/ 2142515604 w 23"/>
              <a:gd name="T9" fmla="*/ 478379501 h 29"/>
              <a:gd name="T10" fmla="*/ 2029776189 w 23"/>
              <a:gd name="T11" fmla="*/ 239068311 h 29"/>
              <a:gd name="T12" fmla="*/ 1917037256 w 23"/>
              <a:gd name="T13" fmla="*/ 119655595 h 29"/>
              <a:gd name="T14" fmla="*/ 1578819008 w 23"/>
              <a:gd name="T15" fmla="*/ 0 h 29"/>
              <a:gd name="T16" fmla="*/ 1353340177 w 23"/>
              <a:gd name="T17" fmla="*/ 0 h 29"/>
              <a:gd name="T18" fmla="*/ 1127627510 w 23"/>
              <a:gd name="T19" fmla="*/ 0 h 29"/>
              <a:gd name="T20" fmla="*/ 1014888094 w 23"/>
              <a:gd name="T21" fmla="*/ 0 h 29"/>
              <a:gd name="T22" fmla="*/ 789409504 w 23"/>
              <a:gd name="T23" fmla="*/ 119655595 h 29"/>
              <a:gd name="T24" fmla="*/ 451191136 w 23"/>
              <a:gd name="T25" fmla="*/ 239068311 h 29"/>
              <a:gd name="T26" fmla="*/ 338218368 w 23"/>
              <a:gd name="T27" fmla="*/ 478379501 h 29"/>
              <a:gd name="T28" fmla="*/ 112739446 w 23"/>
              <a:gd name="T29" fmla="*/ 717448366 h 29"/>
              <a:gd name="T30" fmla="*/ 112739446 w 23"/>
              <a:gd name="T31" fmla="*/ 956516615 h 29"/>
              <a:gd name="T32" fmla="*/ 0 w 23"/>
              <a:gd name="T33" fmla="*/ 1315240675 h 29"/>
              <a:gd name="T34" fmla="*/ 0 w 23"/>
              <a:gd name="T35" fmla="*/ 1554551803 h 29"/>
              <a:gd name="T36" fmla="*/ 0 w 23"/>
              <a:gd name="T37" fmla="*/ 1913033231 h 29"/>
              <a:gd name="T38" fmla="*/ 0 w 23"/>
              <a:gd name="T39" fmla="*/ 2147483647 h 29"/>
              <a:gd name="T40" fmla="*/ 112739446 w 23"/>
              <a:gd name="T41" fmla="*/ 2147483647 h 29"/>
              <a:gd name="T42" fmla="*/ 112739446 w 23"/>
              <a:gd name="T43" fmla="*/ 2147483647 h 29"/>
              <a:gd name="T44" fmla="*/ 338218368 w 23"/>
              <a:gd name="T45" fmla="*/ 2147483647 h 29"/>
              <a:gd name="T46" fmla="*/ 451191136 w 23"/>
              <a:gd name="T47" fmla="*/ 2147483647 h 29"/>
              <a:gd name="T48" fmla="*/ 789409504 w 23"/>
              <a:gd name="T49" fmla="*/ 2147483647 h 29"/>
              <a:gd name="T50" fmla="*/ 1014888094 w 23"/>
              <a:gd name="T51" fmla="*/ 2147483647 h 29"/>
              <a:gd name="T52" fmla="*/ 1127627510 w 23"/>
              <a:gd name="T53" fmla="*/ 2147483647 h 29"/>
              <a:gd name="T54" fmla="*/ 1353340177 w 23"/>
              <a:gd name="T55" fmla="*/ 2147483647 h 29"/>
              <a:gd name="T56" fmla="*/ 1578819008 w 23"/>
              <a:gd name="T57" fmla="*/ 2147483647 h 29"/>
              <a:gd name="T58" fmla="*/ 1917037256 w 23"/>
              <a:gd name="T59" fmla="*/ 2147483647 h 29"/>
              <a:gd name="T60" fmla="*/ 2029776189 w 23"/>
              <a:gd name="T61" fmla="*/ 2147483647 h 29"/>
              <a:gd name="T62" fmla="*/ 2142515604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1913033231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9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9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95" name="Line 614"/>
          <p:cNvSpPr>
            <a:spLocks noChangeShapeType="1"/>
          </p:cNvSpPr>
          <p:nvPr/>
        </p:nvSpPr>
        <p:spPr bwMode="auto">
          <a:xfrm>
            <a:off x="5534025" y="3222625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96" name="Line 615"/>
          <p:cNvSpPr>
            <a:spLocks noChangeShapeType="1"/>
          </p:cNvSpPr>
          <p:nvPr/>
        </p:nvSpPr>
        <p:spPr bwMode="auto">
          <a:xfrm>
            <a:off x="5502275" y="3259138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297" name="Freeform 616"/>
          <p:cNvSpPr>
            <a:spLocks/>
          </p:cNvSpPr>
          <p:nvPr/>
        </p:nvSpPr>
        <p:spPr bwMode="auto">
          <a:xfrm>
            <a:off x="4814888" y="5003800"/>
            <a:ext cx="325437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98" name="Rectangle 617"/>
          <p:cNvSpPr>
            <a:spLocks noChangeArrowheads="1"/>
          </p:cNvSpPr>
          <p:nvPr/>
        </p:nvSpPr>
        <p:spPr bwMode="auto">
          <a:xfrm>
            <a:off x="4845050" y="5106988"/>
            <a:ext cx="268288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299" name="Rectangle 618"/>
          <p:cNvSpPr>
            <a:spLocks noChangeArrowheads="1"/>
          </p:cNvSpPr>
          <p:nvPr/>
        </p:nvSpPr>
        <p:spPr bwMode="auto">
          <a:xfrm>
            <a:off x="4887913" y="5159375"/>
            <a:ext cx="93662" cy="166688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00" name="Rectangle 619"/>
          <p:cNvSpPr>
            <a:spLocks noChangeArrowheads="1"/>
          </p:cNvSpPr>
          <p:nvPr/>
        </p:nvSpPr>
        <p:spPr bwMode="auto">
          <a:xfrm>
            <a:off x="5022850" y="5154613"/>
            <a:ext cx="65088" cy="80962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01" name="Freeform 620"/>
          <p:cNvSpPr>
            <a:spLocks/>
          </p:cNvSpPr>
          <p:nvPr/>
        </p:nvSpPr>
        <p:spPr bwMode="auto">
          <a:xfrm>
            <a:off x="4957763" y="5237163"/>
            <a:ext cx="11112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2515604 w 23"/>
              <a:gd name="T9" fmla="*/ 592796955 h 30"/>
              <a:gd name="T10" fmla="*/ 1917037256 w 23"/>
              <a:gd name="T11" fmla="*/ 296258249 h 30"/>
              <a:gd name="T12" fmla="*/ 1804297840 w 23"/>
              <a:gd name="T13" fmla="*/ 148129124 h 30"/>
              <a:gd name="T14" fmla="*/ 1578819008 w 23"/>
              <a:gd name="T15" fmla="*/ 0 h 30"/>
              <a:gd name="T16" fmla="*/ 1353340177 w 23"/>
              <a:gd name="T17" fmla="*/ 0 h 30"/>
              <a:gd name="T18" fmla="*/ 1127627510 w 23"/>
              <a:gd name="T19" fmla="*/ 0 h 30"/>
              <a:gd name="T20" fmla="*/ 1014888094 w 23"/>
              <a:gd name="T21" fmla="*/ 0 h 30"/>
              <a:gd name="T22" fmla="*/ 789409504 w 23"/>
              <a:gd name="T23" fmla="*/ 148129124 h 30"/>
              <a:gd name="T24" fmla="*/ 451191136 w 23"/>
              <a:gd name="T25" fmla="*/ 296258249 h 30"/>
              <a:gd name="T26" fmla="*/ 338218368 w 23"/>
              <a:gd name="T27" fmla="*/ 592796955 h 30"/>
              <a:gd name="T28" fmla="*/ 112739446 w 23"/>
              <a:gd name="T29" fmla="*/ 1037184130 h 30"/>
              <a:gd name="T30" fmla="*/ 112739446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12739446 w 23"/>
              <a:gd name="T41" fmla="*/ 2147483647 h 30"/>
              <a:gd name="T42" fmla="*/ 112739446 w 23"/>
              <a:gd name="T43" fmla="*/ 2147483647 h 30"/>
              <a:gd name="T44" fmla="*/ 338218368 w 23"/>
              <a:gd name="T45" fmla="*/ 2147483647 h 30"/>
              <a:gd name="T46" fmla="*/ 451191136 w 23"/>
              <a:gd name="T47" fmla="*/ 2147483647 h 30"/>
              <a:gd name="T48" fmla="*/ 789409504 w 23"/>
              <a:gd name="T49" fmla="*/ 2147483647 h 30"/>
              <a:gd name="T50" fmla="*/ 1014888094 w 23"/>
              <a:gd name="T51" fmla="*/ 2147483647 h 30"/>
              <a:gd name="T52" fmla="*/ 1127627510 w 23"/>
              <a:gd name="T53" fmla="*/ 2147483647 h 30"/>
              <a:gd name="T54" fmla="*/ 1353340177 w 23"/>
              <a:gd name="T55" fmla="*/ 2147483647 h 30"/>
              <a:gd name="T56" fmla="*/ 1578819008 w 23"/>
              <a:gd name="T57" fmla="*/ 2147483647 h 30"/>
              <a:gd name="T58" fmla="*/ 1804297840 w 23"/>
              <a:gd name="T59" fmla="*/ 2147483647 h 30"/>
              <a:gd name="T60" fmla="*/ 1917037256 w 23"/>
              <a:gd name="T61" fmla="*/ 2147483647 h 30"/>
              <a:gd name="T62" fmla="*/ 2142515604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4"/>
                </a:lnTo>
                <a:lnTo>
                  <a:pt x="19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8"/>
                </a:lnTo>
                <a:lnTo>
                  <a:pt x="5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02" name="Line 621"/>
          <p:cNvSpPr>
            <a:spLocks noChangeShapeType="1"/>
          </p:cNvSpPr>
          <p:nvPr/>
        </p:nvSpPr>
        <p:spPr bwMode="auto">
          <a:xfrm>
            <a:off x="5054600" y="5156200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03" name="Line 622"/>
          <p:cNvSpPr>
            <a:spLocks noChangeShapeType="1"/>
          </p:cNvSpPr>
          <p:nvPr/>
        </p:nvSpPr>
        <p:spPr bwMode="auto">
          <a:xfrm>
            <a:off x="5022850" y="5194300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04" name="Freeform 623"/>
          <p:cNvSpPr>
            <a:spLocks/>
          </p:cNvSpPr>
          <p:nvPr/>
        </p:nvSpPr>
        <p:spPr bwMode="auto">
          <a:xfrm>
            <a:off x="4851400" y="4206875"/>
            <a:ext cx="325438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6"/>
                </a:moveTo>
                <a:lnTo>
                  <a:pt x="0" y="196"/>
                </a:lnTo>
                <a:lnTo>
                  <a:pt x="308" y="0"/>
                </a:lnTo>
                <a:lnTo>
                  <a:pt x="615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05" name="Rectangle 624"/>
          <p:cNvSpPr>
            <a:spLocks noChangeArrowheads="1"/>
          </p:cNvSpPr>
          <p:nvPr/>
        </p:nvSpPr>
        <p:spPr bwMode="auto">
          <a:xfrm>
            <a:off x="4881563" y="4310063"/>
            <a:ext cx="269875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06" name="Rectangle 625"/>
          <p:cNvSpPr>
            <a:spLocks noChangeArrowheads="1"/>
          </p:cNvSpPr>
          <p:nvPr/>
        </p:nvSpPr>
        <p:spPr bwMode="auto">
          <a:xfrm>
            <a:off x="4926013" y="4364038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07" name="Rectangle 626"/>
          <p:cNvSpPr>
            <a:spLocks noChangeArrowheads="1"/>
          </p:cNvSpPr>
          <p:nvPr/>
        </p:nvSpPr>
        <p:spPr bwMode="auto">
          <a:xfrm>
            <a:off x="5060950" y="4359275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08" name="Freeform 627"/>
          <p:cNvSpPr>
            <a:spLocks/>
          </p:cNvSpPr>
          <p:nvPr/>
        </p:nvSpPr>
        <p:spPr bwMode="auto">
          <a:xfrm>
            <a:off x="4994275" y="4440238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296258249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296258249 h 30"/>
              <a:gd name="T24" fmla="*/ 841817840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3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3"/>
                </a:lnTo>
                <a:lnTo>
                  <a:pt x="17" y="2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2"/>
                </a:lnTo>
                <a:lnTo>
                  <a:pt x="6" y="2"/>
                </a:lnTo>
                <a:lnTo>
                  <a:pt x="5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3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4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5"/>
                </a:lnTo>
                <a:lnTo>
                  <a:pt x="21" y="25"/>
                </a:lnTo>
                <a:lnTo>
                  <a:pt x="21" y="24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09" name="Line 628"/>
          <p:cNvSpPr>
            <a:spLocks noChangeShapeType="1"/>
          </p:cNvSpPr>
          <p:nvPr/>
        </p:nvSpPr>
        <p:spPr bwMode="auto">
          <a:xfrm>
            <a:off x="5091113" y="4359275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10" name="Line 629"/>
          <p:cNvSpPr>
            <a:spLocks noChangeShapeType="1"/>
          </p:cNvSpPr>
          <p:nvPr/>
        </p:nvSpPr>
        <p:spPr bwMode="auto">
          <a:xfrm>
            <a:off x="5060950" y="4397375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11" name="Freeform 630"/>
          <p:cNvSpPr>
            <a:spLocks/>
          </p:cNvSpPr>
          <p:nvPr/>
        </p:nvSpPr>
        <p:spPr bwMode="auto">
          <a:xfrm>
            <a:off x="4043363" y="4117975"/>
            <a:ext cx="325437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5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12" name="Rectangle 631"/>
          <p:cNvSpPr>
            <a:spLocks noChangeArrowheads="1"/>
          </p:cNvSpPr>
          <p:nvPr/>
        </p:nvSpPr>
        <p:spPr bwMode="auto">
          <a:xfrm>
            <a:off x="4073525" y="4221163"/>
            <a:ext cx="269875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13" name="Rectangle 632"/>
          <p:cNvSpPr>
            <a:spLocks noChangeArrowheads="1"/>
          </p:cNvSpPr>
          <p:nvPr/>
        </p:nvSpPr>
        <p:spPr bwMode="auto">
          <a:xfrm>
            <a:off x="4116388" y="4275138"/>
            <a:ext cx="95250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14" name="Rectangle 633"/>
          <p:cNvSpPr>
            <a:spLocks noChangeArrowheads="1"/>
          </p:cNvSpPr>
          <p:nvPr/>
        </p:nvSpPr>
        <p:spPr bwMode="auto">
          <a:xfrm>
            <a:off x="4252913" y="4270375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15" name="Freeform 634"/>
          <p:cNvSpPr>
            <a:spLocks/>
          </p:cNvSpPr>
          <p:nvPr/>
        </p:nvSpPr>
        <p:spPr bwMode="auto">
          <a:xfrm>
            <a:off x="4186238" y="4351338"/>
            <a:ext cx="12700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312218944 h 29"/>
              <a:gd name="T6" fmla="*/ 2147483647 w 23"/>
              <a:gd name="T7" fmla="*/ 984089623 h 29"/>
              <a:gd name="T8" fmla="*/ 2147483647 w 23"/>
              <a:gd name="T9" fmla="*/ 656259463 h 29"/>
              <a:gd name="T10" fmla="*/ 2147483647 w 23"/>
              <a:gd name="T11" fmla="*/ 328129732 h 29"/>
              <a:gd name="T12" fmla="*/ 2147483647 w 23"/>
              <a:gd name="T13" fmla="*/ 163914874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178423222 w 23"/>
              <a:gd name="T23" fmla="*/ 163914874 h 29"/>
              <a:gd name="T24" fmla="*/ 673515287 w 23"/>
              <a:gd name="T25" fmla="*/ 328129732 h 29"/>
              <a:gd name="T26" fmla="*/ 505212597 w 23"/>
              <a:gd name="T27" fmla="*/ 656259463 h 29"/>
              <a:gd name="T28" fmla="*/ 168302622 w 23"/>
              <a:gd name="T29" fmla="*/ 984089623 h 29"/>
              <a:gd name="T30" fmla="*/ 168302622 w 23"/>
              <a:gd name="T31" fmla="*/ 1312218944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505212597 w 23"/>
              <a:gd name="T45" fmla="*/ 2147483647 h 29"/>
              <a:gd name="T46" fmla="*/ 673515287 w 23"/>
              <a:gd name="T47" fmla="*/ 2147483647 h 29"/>
              <a:gd name="T48" fmla="*/ 1178423222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9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9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16" name="Line 635"/>
          <p:cNvSpPr>
            <a:spLocks noChangeShapeType="1"/>
          </p:cNvSpPr>
          <p:nvPr/>
        </p:nvSpPr>
        <p:spPr bwMode="auto">
          <a:xfrm>
            <a:off x="4283075" y="4270375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17" name="Line 636"/>
          <p:cNvSpPr>
            <a:spLocks noChangeShapeType="1"/>
          </p:cNvSpPr>
          <p:nvPr/>
        </p:nvSpPr>
        <p:spPr bwMode="auto">
          <a:xfrm>
            <a:off x="4252913" y="4308475"/>
            <a:ext cx="61912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18" name="Freeform 637"/>
          <p:cNvSpPr>
            <a:spLocks/>
          </p:cNvSpPr>
          <p:nvPr/>
        </p:nvSpPr>
        <p:spPr bwMode="auto">
          <a:xfrm>
            <a:off x="2705100" y="5988050"/>
            <a:ext cx="325438" cy="341313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5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19" name="Rectangle 638"/>
          <p:cNvSpPr>
            <a:spLocks noChangeArrowheads="1"/>
          </p:cNvSpPr>
          <p:nvPr/>
        </p:nvSpPr>
        <p:spPr bwMode="auto">
          <a:xfrm>
            <a:off x="2735263" y="6092825"/>
            <a:ext cx="268287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20" name="Rectangle 639"/>
          <p:cNvSpPr>
            <a:spLocks noChangeArrowheads="1"/>
          </p:cNvSpPr>
          <p:nvPr/>
        </p:nvSpPr>
        <p:spPr bwMode="auto">
          <a:xfrm>
            <a:off x="2778125" y="6145213"/>
            <a:ext cx="93663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21" name="Rectangle 640"/>
          <p:cNvSpPr>
            <a:spLocks noChangeArrowheads="1"/>
          </p:cNvSpPr>
          <p:nvPr/>
        </p:nvSpPr>
        <p:spPr bwMode="auto">
          <a:xfrm>
            <a:off x="2913063" y="6140450"/>
            <a:ext cx="65087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22" name="Freeform 641"/>
          <p:cNvSpPr>
            <a:spLocks/>
          </p:cNvSpPr>
          <p:nvPr/>
        </p:nvSpPr>
        <p:spPr bwMode="auto">
          <a:xfrm>
            <a:off x="2846388" y="6221413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296258249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296258249 h 30"/>
              <a:gd name="T24" fmla="*/ 673515287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3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3"/>
                </a:lnTo>
                <a:lnTo>
                  <a:pt x="17" y="2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2"/>
                </a:lnTo>
                <a:lnTo>
                  <a:pt x="6" y="2"/>
                </a:lnTo>
                <a:lnTo>
                  <a:pt x="4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3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4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4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5"/>
                </a:lnTo>
                <a:lnTo>
                  <a:pt x="21" y="25"/>
                </a:lnTo>
                <a:lnTo>
                  <a:pt x="21" y="24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23" name="Line 642"/>
          <p:cNvSpPr>
            <a:spLocks noChangeShapeType="1"/>
          </p:cNvSpPr>
          <p:nvPr/>
        </p:nvSpPr>
        <p:spPr bwMode="auto">
          <a:xfrm>
            <a:off x="2944813" y="614203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24" name="Line 643"/>
          <p:cNvSpPr>
            <a:spLocks noChangeShapeType="1"/>
          </p:cNvSpPr>
          <p:nvPr/>
        </p:nvSpPr>
        <p:spPr bwMode="auto">
          <a:xfrm>
            <a:off x="2913063" y="6178550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25" name="Freeform 644"/>
          <p:cNvSpPr>
            <a:spLocks/>
          </p:cNvSpPr>
          <p:nvPr/>
        </p:nvSpPr>
        <p:spPr bwMode="auto">
          <a:xfrm>
            <a:off x="2855913" y="5394325"/>
            <a:ext cx="325437" cy="341313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5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6" y="195"/>
                </a:lnTo>
                <a:lnTo>
                  <a:pt x="558" y="195"/>
                </a:lnTo>
                <a:lnTo>
                  <a:pt x="558" y="614"/>
                </a:lnTo>
                <a:lnTo>
                  <a:pt x="55" y="614"/>
                </a:lnTo>
                <a:lnTo>
                  <a:pt x="55" y="195"/>
                </a:lnTo>
                <a:lnTo>
                  <a:pt x="558" y="195"/>
                </a:lnTo>
                <a:lnTo>
                  <a:pt x="586" y="195"/>
                </a:lnTo>
                <a:lnTo>
                  <a:pt x="586" y="643"/>
                </a:lnTo>
                <a:lnTo>
                  <a:pt x="55" y="643"/>
                </a:lnTo>
                <a:lnTo>
                  <a:pt x="55" y="614"/>
                </a:lnTo>
                <a:lnTo>
                  <a:pt x="55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26" name="Rectangle 645"/>
          <p:cNvSpPr>
            <a:spLocks noChangeArrowheads="1"/>
          </p:cNvSpPr>
          <p:nvPr/>
        </p:nvSpPr>
        <p:spPr bwMode="auto">
          <a:xfrm>
            <a:off x="2886075" y="5497513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27" name="Rectangle 646"/>
          <p:cNvSpPr>
            <a:spLocks noChangeArrowheads="1"/>
          </p:cNvSpPr>
          <p:nvPr/>
        </p:nvSpPr>
        <p:spPr bwMode="auto">
          <a:xfrm>
            <a:off x="2928938" y="5551488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28" name="Rectangle 647"/>
          <p:cNvSpPr>
            <a:spLocks noChangeArrowheads="1"/>
          </p:cNvSpPr>
          <p:nvPr/>
        </p:nvSpPr>
        <p:spPr bwMode="auto">
          <a:xfrm>
            <a:off x="3063875" y="5546725"/>
            <a:ext cx="65088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29" name="Freeform 648"/>
          <p:cNvSpPr>
            <a:spLocks/>
          </p:cNvSpPr>
          <p:nvPr/>
        </p:nvSpPr>
        <p:spPr bwMode="auto">
          <a:xfrm>
            <a:off x="2997200" y="5627688"/>
            <a:ext cx="12700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476434280 h 29"/>
              <a:gd name="T6" fmla="*/ 2147483647 w 23"/>
              <a:gd name="T7" fmla="*/ 984089623 h 29"/>
              <a:gd name="T8" fmla="*/ 2147483647 w 23"/>
              <a:gd name="T9" fmla="*/ 656259463 h 29"/>
              <a:gd name="T10" fmla="*/ 2147483647 w 23"/>
              <a:gd name="T11" fmla="*/ 328129732 h 29"/>
              <a:gd name="T12" fmla="*/ 2147483647 w 23"/>
              <a:gd name="T13" fmla="*/ 163914874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178423222 w 23"/>
              <a:gd name="T23" fmla="*/ 163914874 h 29"/>
              <a:gd name="T24" fmla="*/ 841817840 w 23"/>
              <a:gd name="T25" fmla="*/ 328129732 h 29"/>
              <a:gd name="T26" fmla="*/ 673515287 w 23"/>
              <a:gd name="T27" fmla="*/ 656259463 h 29"/>
              <a:gd name="T28" fmla="*/ 168302622 w 23"/>
              <a:gd name="T29" fmla="*/ 984089623 h 29"/>
              <a:gd name="T30" fmla="*/ 168302622 w 23"/>
              <a:gd name="T31" fmla="*/ 1476434280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673515287 w 23"/>
              <a:gd name="T45" fmla="*/ 2147483647 h 29"/>
              <a:gd name="T46" fmla="*/ 841817840 w 23"/>
              <a:gd name="T47" fmla="*/ 2147483647 h 29"/>
              <a:gd name="T48" fmla="*/ 1178423222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3" y="5"/>
                </a:lnTo>
                <a:lnTo>
                  <a:pt x="1" y="6"/>
                </a:lnTo>
                <a:lnTo>
                  <a:pt x="1" y="7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3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5" y="29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30" name="Line 649"/>
          <p:cNvSpPr>
            <a:spLocks noChangeShapeType="1"/>
          </p:cNvSpPr>
          <p:nvPr/>
        </p:nvSpPr>
        <p:spPr bwMode="auto">
          <a:xfrm>
            <a:off x="3095625" y="5546725"/>
            <a:ext cx="1588" cy="80963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31" name="Line 650"/>
          <p:cNvSpPr>
            <a:spLocks noChangeShapeType="1"/>
          </p:cNvSpPr>
          <p:nvPr/>
        </p:nvSpPr>
        <p:spPr bwMode="auto">
          <a:xfrm>
            <a:off x="3063875" y="5584825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32" name="Freeform 651"/>
          <p:cNvSpPr>
            <a:spLocks/>
          </p:cNvSpPr>
          <p:nvPr/>
        </p:nvSpPr>
        <p:spPr bwMode="auto">
          <a:xfrm>
            <a:off x="2578100" y="4232275"/>
            <a:ext cx="325438" cy="339725"/>
          </a:xfrm>
          <a:custGeom>
            <a:avLst/>
            <a:gdLst>
              <a:gd name="T0" fmla="*/ 2147483647 w 614"/>
              <a:gd name="T1" fmla="*/ 2147483647 h 644"/>
              <a:gd name="T2" fmla="*/ 0 w 614"/>
              <a:gd name="T3" fmla="*/ 2147483647 h 644"/>
              <a:gd name="T4" fmla="*/ 2147483647 w 614"/>
              <a:gd name="T5" fmla="*/ 0 h 644"/>
              <a:gd name="T6" fmla="*/ 2147483647 w 614"/>
              <a:gd name="T7" fmla="*/ 2147483647 h 644"/>
              <a:gd name="T8" fmla="*/ 2147483647 w 614"/>
              <a:gd name="T9" fmla="*/ 2147483647 h 644"/>
              <a:gd name="T10" fmla="*/ 2147483647 w 614"/>
              <a:gd name="T11" fmla="*/ 2147483647 h 644"/>
              <a:gd name="T12" fmla="*/ 2147483647 w 614"/>
              <a:gd name="T13" fmla="*/ 2147483647 h 644"/>
              <a:gd name="T14" fmla="*/ 2147483647 w 614"/>
              <a:gd name="T15" fmla="*/ 2147483647 h 644"/>
              <a:gd name="T16" fmla="*/ 2147483647 w 614"/>
              <a:gd name="T17" fmla="*/ 2147483647 h 644"/>
              <a:gd name="T18" fmla="*/ 2147483647 w 614"/>
              <a:gd name="T19" fmla="*/ 2147483647 h 644"/>
              <a:gd name="T20" fmla="*/ 2147483647 w 614"/>
              <a:gd name="T21" fmla="*/ 2147483647 h 644"/>
              <a:gd name="T22" fmla="*/ 2147483647 w 614"/>
              <a:gd name="T23" fmla="*/ 2147483647 h 644"/>
              <a:gd name="T24" fmla="*/ 2147483647 w 614"/>
              <a:gd name="T25" fmla="*/ 2147483647 h 644"/>
              <a:gd name="T26" fmla="*/ 2147483647 w 614"/>
              <a:gd name="T27" fmla="*/ 2147483647 h 644"/>
              <a:gd name="T28" fmla="*/ 2147483647 w 614"/>
              <a:gd name="T29" fmla="*/ 2147483647 h 64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4"/>
              <a:gd name="T47" fmla="*/ 614 w 614"/>
              <a:gd name="T48" fmla="*/ 644 h 64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4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4"/>
                </a:lnTo>
                <a:lnTo>
                  <a:pt x="56" y="644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33" name="Rectangle 652"/>
          <p:cNvSpPr>
            <a:spLocks noChangeArrowheads="1"/>
          </p:cNvSpPr>
          <p:nvPr/>
        </p:nvSpPr>
        <p:spPr bwMode="auto">
          <a:xfrm>
            <a:off x="2608263" y="4335463"/>
            <a:ext cx="268287" cy="220662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34" name="Rectangle 653"/>
          <p:cNvSpPr>
            <a:spLocks noChangeArrowheads="1"/>
          </p:cNvSpPr>
          <p:nvPr/>
        </p:nvSpPr>
        <p:spPr bwMode="auto">
          <a:xfrm>
            <a:off x="2651125" y="4387850"/>
            <a:ext cx="93663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35" name="Rectangle 654"/>
          <p:cNvSpPr>
            <a:spLocks noChangeArrowheads="1"/>
          </p:cNvSpPr>
          <p:nvPr/>
        </p:nvSpPr>
        <p:spPr bwMode="auto">
          <a:xfrm>
            <a:off x="2786063" y="4384675"/>
            <a:ext cx="65087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36" name="Freeform 655"/>
          <p:cNvSpPr>
            <a:spLocks/>
          </p:cNvSpPr>
          <p:nvPr/>
        </p:nvSpPr>
        <p:spPr bwMode="auto">
          <a:xfrm>
            <a:off x="2720975" y="4465638"/>
            <a:ext cx="11113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312218944 h 29"/>
              <a:gd name="T6" fmla="*/ 2147483647 w 23"/>
              <a:gd name="T7" fmla="*/ 984089623 h 29"/>
              <a:gd name="T8" fmla="*/ 2143135541 w 23"/>
              <a:gd name="T9" fmla="*/ 656259463 h 29"/>
              <a:gd name="T10" fmla="*/ 1917615641 w 23"/>
              <a:gd name="T11" fmla="*/ 328129732 h 29"/>
              <a:gd name="T12" fmla="*/ 1804855450 w 23"/>
              <a:gd name="T13" fmla="*/ 163914874 h 29"/>
              <a:gd name="T14" fmla="*/ 1579103144 w 23"/>
              <a:gd name="T15" fmla="*/ 0 h 29"/>
              <a:gd name="T16" fmla="*/ 1353583727 w 23"/>
              <a:gd name="T17" fmla="*/ 0 h 29"/>
              <a:gd name="T18" fmla="*/ 1128064311 w 23"/>
              <a:gd name="T19" fmla="*/ 0 h 29"/>
              <a:gd name="T20" fmla="*/ 1015305086 w 23"/>
              <a:gd name="T21" fmla="*/ 0 h 29"/>
              <a:gd name="T22" fmla="*/ 676791864 w 23"/>
              <a:gd name="T23" fmla="*/ 163914874 h 29"/>
              <a:gd name="T24" fmla="*/ 451272327 w 23"/>
              <a:gd name="T25" fmla="*/ 328129732 h 29"/>
              <a:gd name="T26" fmla="*/ 338512618 w 23"/>
              <a:gd name="T27" fmla="*/ 656259463 h 29"/>
              <a:gd name="T28" fmla="*/ 112759738 w 23"/>
              <a:gd name="T29" fmla="*/ 984089623 h 29"/>
              <a:gd name="T30" fmla="*/ 112759738 w 23"/>
              <a:gd name="T31" fmla="*/ 1312218944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12759738 w 23"/>
              <a:gd name="T41" fmla="*/ 2147483647 h 29"/>
              <a:gd name="T42" fmla="*/ 112759738 w 23"/>
              <a:gd name="T43" fmla="*/ 2147483647 h 29"/>
              <a:gd name="T44" fmla="*/ 338512618 w 23"/>
              <a:gd name="T45" fmla="*/ 2147483647 h 29"/>
              <a:gd name="T46" fmla="*/ 451272327 w 23"/>
              <a:gd name="T47" fmla="*/ 2147483647 h 29"/>
              <a:gd name="T48" fmla="*/ 676791864 w 23"/>
              <a:gd name="T49" fmla="*/ 2147483647 h 29"/>
              <a:gd name="T50" fmla="*/ 1015305086 w 23"/>
              <a:gd name="T51" fmla="*/ 2147483647 h 29"/>
              <a:gd name="T52" fmla="*/ 1128064311 w 23"/>
              <a:gd name="T53" fmla="*/ 2147483647 h 29"/>
              <a:gd name="T54" fmla="*/ 1353583727 w 23"/>
              <a:gd name="T55" fmla="*/ 2147483647 h 29"/>
              <a:gd name="T56" fmla="*/ 1579103144 w 23"/>
              <a:gd name="T57" fmla="*/ 2147483647 h 29"/>
              <a:gd name="T58" fmla="*/ 1804855450 w 23"/>
              <a:gd name="T59" fmla="*/ 2147483647 h 29"/>
              <a:gd name="T60" fmla="*/ 1917615641 w 23"/>
              <a:gd name="T61" fmla="*/ 2147483647 h 29"/>
              <a:gd name="T62" fmla="*/ 2143135541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5" y="28"/>
                </a:lnTo>
                <a:lnTo>
                  <a:pt x="6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8"/>
                </a:lnTo>
                <a:lnTo>
                  <a:pt x="17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37" name="Line 656"/>
          <p:cNvSpPr>
            <a:spLocks noChangeShapeType="1"/>
          </p:cNvSpPr>
          <p:nvPr/>
        </p:nvSpPr>
        <p:spPr bwMode="auto">
          <a:xfrm>
            <a:off x="2817813" y="4384675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38" name="Line 657"/>
          <p:cNvSpPr>
            <a:spLocks noChangeShapeType="1"/>
          </p:cNvSpPr>
          <p:nvPr/>
        </p:nvSpPr>
        <p:spPr bwMode="auto">
          <a:xfrm>
            <a:off x="2786063" y="4422775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39" name="Freeform 658"/>
          <p:cNvSpPr>
            <a:spLocks/>
          </p:cNvSpPr>
          <p:nvPr/>
        </p:nvSpPr>
        <p:spPr bwMode="auto">
          <a:xfrm>
            <a:off x="1477963" y="5356225"/>
            <a:ext cx="325437" cy="341313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5" y="196"/>
                </a:lnTo>
                <a:lnTo>
                  <a:pt x="587" y="196"/>
                </a:lnTo>
                <a:lnTo>
                  <a:pt x="559" y="196"/>
                </a:lnTo>
                <a:lnTo>
                  <a:pt x="559" y="615"/>
                </a:lnTo>
                <a:lnTo>
                  <a:pt x="56" y="615"/>
                </a:lnTo>
                <a:lnTo>
                  <a:pt x="56" y="196"/>
                </a:lnTo>
                <a:lnTo>
                  <a:pt x="559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40" name="Rectangle 659"/>
          <p:cNvSpPr>
            <a:spLocks noChangeArrowheads="1"/>
          </p:cNvSpPr>
          <p:nvPr/>
        </p:nvSpPr>
        <p:spPr bwMode="auto">
          <a:xfrm>
            <a:off x="1508125" y="5461000"/>
            <a:ext cx="269875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41" name="Rectangle 660"/>
          <p:cNvSpPr>
            <a:spLocks noChangeArrowheads="1"/>
          </p:cNvSpPr>
          <p:nvPr/>
        </p:nvSpPr>
        <p:spPr bwMode="auto">
          <a:xfrm>
            <a:off x="1552575" y="5513388"/>
            <a:ext cx="93663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42" name="Rectangle 661"/>
          <p:cNvSpPr>
            <a:spLocks noChangeArrowheads="1"/>
          </p:cNvSpPr>
          <p:nvPr/>
        </p:nvSpPr>
        <p:spPr bwMode="auto">
          <a:xfrm>
            <a:off x="1687513" y="5508625"/>
            <a:ext cx="63500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43" name="Freeform 662"/>
          <p:cNvSpPr>
            <a:spLocks/>
          </p:cNvSpPr>
          <p:nvPr/>
        </p:nvSpPr>
        <p:spPr bwMode="auto">
          <a:xfrm>
            <a:off x="1620838" y="5589588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296258249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296258249 h 30"/>
              <a:gd name="T24" fmla="*/ 673515287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3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4"/>
                </a:lnTo>
                <a:lnTo>
                  <a:pt x="18" y="3"/>
                </a:lnTo>
                <a:lnTo>
                  <a:pt x="17" y="2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2"/>
                </a:lnTo>
                <a:lnTo>
                  <a:pt x="6" y="2"/>
                </a:lnTo>
                <a:lnTo>
                  <a:pt x="4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3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4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6"/>
                </a:lnTo>
                <a:lnTo>
                  <a:pt x="20" y="25"/>
                </a:lnTo>
                <a:lnTo>
                  <a:pt x="21" y="25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44" name="Line 663"/>
          <p:cNvSpPr>
            <a:spLocks noChangeShapeType="1"/>
          </p:cNvSpPr>
          <p:nvPr/>
        </p:nvSpPr>
        <p:spPr bwMode="auto">
          <a:xfrm>
            <a:off x="1717675" y="5510213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45" name="Line 664"/>
          <p:cNvSpPr>
            <a:spLocks noChangeShapeType="1"/>
          </p:cNvSpPr>
          <p:nvPr/>
        </p:nvSpPr>
        <p:spPr bwMode="auto">
          <a:xfrm>
            <a:off x="1687513" y="5546725"/>
            <a:ext cx="61912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46" name="Freeform 665"/>
          <p:cNvSpPr>
            <a:spLocks/>
          </p:cNvSpPr>
          <p:nvPr/>
        </p:nvSpPr>
        <p:spPr bwMode="auto">
          <a:xfrm>
            <a:off x="4864100" y="1539875"/>
            <a:ext cx="325438" cy="341313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8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47" name="Rectangle 666"/>
          <p:cNvSpPr>
            <a:spLocks noChangeArrowheads="1"/>
          </p:cNvSpPr>
          <p:nvPr/>
        </p:nvSpPr>
        <p:spPr bwMode="auto">
          <a:xfrm>
            <a:off x="4895850" y="1643063"/>
            <a:ext cx="268288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48" name="Rectangle 667"/>
          <p:cNvSpPr>
            <a:spLocks noChangeArrowheads="1"/>
          </p:cNvSpPr>
          <p:nvPr/>
        </p:nvSpPr>
        <p:spPr bwMode="auto">
          <a:xfrm>
            <a:off x="4938713" y="1697038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49" name="Rectangle 668"/>
          <p:cNvSpPr>
            <a:spLocks noChangeArrowheads="1"/>
          </p:cNvSpPr>
          <p:nvPr/>
        </p:nvSpPr>
        <p:spPr bwMode="auto">
          <a:xfrm>
            <a:off x="5073650" y="1692275"/>
            <a:ext cx="63500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50" name="Freeform 669"/>
          <p:cNvSpPr>
            <a:spLocks/>
          </p:cNvSpPr>
          <p:nvPr/>
        </p:nvSpPr>
        <p:spPr bwMode="auto">
          <a:xfrm>
            <a:off x="5006975" y="1773238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592796955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673515287 w 23"/>
              <a:gd name="T27" fmla="*/ 592796955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67351528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2" y="5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5" y="30"/>
                </a:lnTo>
                <a:lnTo>
                  <a:pt x="16" y="30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51" name="Line 670"/>
          <p:cNvSpPr>
            <a:spLocks noChangeShapeType="1"/>
          </p:cNvSpPr>
          <p:nvPr/>
        </p:nvSpPr>
        <p:spPr bwMode="auto">
          <a:xfrm>
            <a:off x="5105400" y="1692275"/>
            <a:ext cx="1588" cy="80963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52" name="Line 671"/>
          <p:cNvSpPr>
            <a:spLocks noChangeShapeType="1"/>
          </p:cNvSpPr>
          <p:nvPr/>
        </p:nvSpPr>
        <p:spPr bwMode="auto">
          <a:xfrm>
            <a:off x="5073650" y="1730375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53" name="Freeform 672"/>
          <p:cNvSpPr>
            <a:spLocks/>
          </p:cNvSpPr>
          <p:nvPr/>
        </p:nvSpPr>
        <p:spPr bwMode="auto">
          <a:xfrm>
            <a:off x="8277225" y="1577975"/>
            <a:ext cx="323850" cy="341313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6"/>
                </a:moveTo>
                <a:lnTo>
                  <a:pt x="0" y="196"/>
                </a:lnTo>
                <a:lnTo>
                  <a:pt x="307" y="0"/>
                </a:lnTo>
                <a:lnTo>
                  <a:pt x="614" y="196"/>
                </a:lnTo>
                <a:lnTo>
                  <a:pt x="587" y="196"/>
                </a:lnTo>
                <a:lnTo>
                  <a:pt x="558" y="196"/>
                </a:lnTo>
                <a:lnTo>
                  <a:pt x="558" y="615"/>
                </a:lnTo>
                <a:lnTo>
                  <a:pt x="56" y="615"/>
                </a:lnTo>
                <a:lnTo>
                  <a:pt x="56" y="196"/>
                </a:lnTo>
                <a:lnTo>
                  <a:pt x="558" y="196"/>
                </a:lnTo>
                <a:lnTo>
                  <a:pt x="587" y="196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6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54" name="Rectangle 673"/>
          <p:cNvSpPr>
            <a:spLocks noChangeArrowheads="1"/>
          </p:cNvSpPr>
          <p:nvPr/>
        </p:nvSpPr>
        <p:spPr bwMode="auto">
          <a:xfrm>
            <a:off x="8307388" y="1682750"/>
            <a:ext cx="268287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55" name="Rectangle 674"/>
          <p:cNvSpPr>
            <a:spLocks noChangeArrowheads="1"/>
          </p:cNvSpPr>
          <p:nvPr/>
        </p:nvSpPr>
        <p:spPr bwMode="auto">
          <a:xfrm>
            <a:off x="8350250" y="1735138"/>
            <a:ext cx="93663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56" name="Rectangle 675"/>
          <p:cNvSpPr>
            <a:spLocks noChangeArrowheads="1"/>
          </p:cNvSpPr>
          <p:nvPr/>
        </p:nvSpPr>
        <p:spPr bwMode="auto">
          <a:xfrm>
            <a:off x="8485188" y="1730375"/>
            <a:ext cx="65087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57" name="Freeform 676"/>
          <p:cNvSpPr>
            <a:spLocks/>
          </p:cNvSpPr>
          <p:nvPr/>
        </p:nvSpPr>
        <p:spPr bwMode="auto">
          <a:xfrm>
            <a:off x="8418513" y="1811338"/>
            <a:ext cx="12700" cy="15875"/>
          </a:xfrm>
          <a:custGeom>
            <a:avLst/>
            <a:gdLst>
              <a:gd name="T0" fmla="*/ 2147483647 w 23"/>
              <a:gd name="T1" fmla="*/ 2074368260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444667765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010120393 w 23"/>
              <a:gd name="T23" fmla="*/ 148129124 h 30"/>
              <a:gd name="T24" fmla="*/ 673515287 w 23"/>
              <a:gd name="T25" fmla="*/ 444667765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2074368260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673515287 w 23"/>
              <a:gd name="T47" fmla="*/ 2147483647 h 30"/>
              <a:gd name="T48" fmla="*/ 1010120393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5"/>
                </a:moveTo>
                <a:lnTo>
                  <a:pt x="23" y="14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8" y="5"/>
                </a:lnTo>
                <a:lnTo>
                  <a:pt x="18" y="4"/>
                </a:lnTo>
                <a:lnTo>
                  <a:pt x="17" y="3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7" y="0"/>
                </a:lnTo>
                <a:lnTo>
                  <a:pt x="6" y="1"/>
                </a:lnTo>
                <a:lnTo>
                  <a:pt x="5" y="1"/>
                </a:lnTo>
                <a:lnTo>
                  <a:pt x="4" y="3"/>
                </a:lnTo>
                <a:lnTo>
                  <a:pt x="3" y="4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4"/>
                </a:lnTo>
                <a:lnTo>
                  <a:pt x="0" y="15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5"/>
                </a:lnTo>
                <a:lnTo>
                  <a:pt x="2" y="25"/>
                </a:lnTo>
                <a:lnTo>
                  <a:pt x="3" y="26"/>
                </a:lnTo>
                <a:lnTo>
                  <a:pt x="3" y="27"/>
                </a:lnTo>
                <a:lnTo>
                  <a:pt x="4" y="28"/>
                </a:lnTo>
                <a:lnTo>
                  <a:pt x="5" y="29"/>
                </a:lnTo>
                <a:lnTo>
                  <a:pt x="6" y="29"/>
                </a:lnTo>
                <a:lnTo>
                  <a:pt x="7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5" y="30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8" y="26"/>
                </a:lnTo>
                <a:lnTo>
                  <a:pt x="20" y="25"/>
                </a:lnTo>
                <a:lnTo>
                  <a:pt x="21" y="25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58" name="Line 677"/>
          <p:cNvSpPr>
            <a:spLocks noChangeShapeType="1"/>
          </p:cNvSpPr>
          <p:nvPr/>
        </p:nvSpPr>
        <p:spPr bwMode="auto">
          <a:xfrm>
            <a:off x="8516938" y="1731963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59" name="Line 678"/>
          <p:cNvSpPr>
            <a:spLocks noChangeShapeType="1"/>
          </p:cNvSpPr>
          <p:nvPr/>
        </p:nvSpPr>
        <p:spPr bwMode="auto">
          <a:xfrm>
            <a:off x="8686800" y="2286000"/>
            <a:ext cx="61913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60" name="Freeform 679"/>
          <p:cNvSpPr>
            <a:spLocks/>
          </p:cNvSpPr>
          <p:nvPr/>
        </p:nvSpPr>
        <p:spPr bwMode="auto">
          <a:xfrm>
            <a:off x="8099425" y="3335338"/>
            <a:ext cx="325438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8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4"/>
                </a:lnTo>
                <a:lnTo>
                  <a:pt x="56" y="614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61" name="Rectangle 680"/>
          <p:cNvSpPr>
            <a:spLocks noChangeArrowheads="1"/>
          </p:cNvSpPr>
          <p:nvPr/>
        </p:nvSpPr>
        <p:spPr bwMode="auto">
          <a:xfrm>
            <a:off x="8129588" y="3438525"/>
            <a:ext cx="268287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62" name="Rectangle 681"/>
          <p:cNvSpPr>
            <a:spLocks noChangeArrowheads="1"/>
          </p:cNvSpPr>
          <p:nvPr/>
        </p:nvSpPr>
        <p:spPr bwMode="auto">
          <a:xfrm>
            <a:off x="8172450" y="3490913"/>
            <a:ext cx="93663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63" name="Rectangle 682"/>
          <p:cNvSpPr>
            <a:spLocks noChangeArrowheads="1"/>
          </p:cNvSpPr>
          <p:nvPr/>
        </p:nvSpPr>
        <p:spPr bwMode="auto">
          <a:xfrm>
            <a:off x="8307388" y="3486150"/>
            <a:ext cx="65087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64" name="Freeform 683"/>
          <p:cNvSpPr>
            <a:spLocks/>
          </p:cNvSpPr>
          <p:nvPr/>
        </p:nvSpPr>
        <p:spPr bwMode="auto">
          <a:xfrm>
            <a:off x="8242300" y="3568700"/>
            <a:ext cx="11113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3135541 w 23"/>
              <a:gd name="T9" fmla="*/ 592796955 h 30"/>
              <a:gd name="T10" fmla="*/ 2030376316 w 23"/>
              <a:gd name="T11" fmla="*/ 296258249 h 30"/>
              <a:gd name="T12" fmla="*/ 1917615641 w 23"/>
              <a:gd name="T13" fmla="*/ 148129124 h 30"/>
              <a:gd name="T14" fmla="*/ 1579103144 w 23"/>
              <a:gd name="T15" fmla="*/ 0 h 30"/>
              <a:gd name="T16" fmla="*/ 1353583727 w 23"/>
              <a:gd name="T17" fmla="*/ 0 h 30"/>
              <a:gd name="T18" fmla="*/ 1128064311 w 23"/>
              <a:gd name="T19" fmla="*/ 0 h 30"/>
              <a:gd name="T20" fmla="*/ 1015305086 w 23"/>
              <a:gd name="T21" fmla="*/ 0 h 30"/>
              <a:gd name="T22" fmla="*/ 789551572 w 23"/>
              <a:gd name="T23" fmla="*/ 148129124 h 30"/>
              <a:gd name="T24" fmla="*/ 564032156 w 23"/>
              <a:gd name="T25" fmla="*/ 296258249 h 30"/>
              <a:gd name="T26" fmla="*/ 338512618 w 23"/>
              <a:gd name="T27" fmla="*/ 592796955 h 30"/>
              <a:gd name="T28" fmla="*/ 112759738 w 23"/>
              <a:gd name="T29" fmla="*/ 1037184130 h 30"/>
              <a:gd name="T30" fmla="*/ 112759738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12759738 w 23"/>
              <a:gd name="T41" fmla="*/ 2147483647 h 30"/>
              <a:gd name="T42" fmla="*/ 112759738 w 23"/>
              <a:gd name="T43" fmla="*/ 2147483647 h 30"/>
              <a:gd name="T44" fmla="*/ 338512618 w 23"/>
              <a:gd name="T45" fmla="*/ 2147483647 h 30"/>
              <a:gd name="T46" fmla="*/ 564032156 w 23"/>
              <a:gd name="T47" fmla="*/ 2147483647 h 30"/>
              <a:gd name="T48" fmla="*/ 789551572 w 23"/>
              <a:gd name="T49" fmla="*/ 2147483647 h 30"/>
              <a:gd name="T50" fmla="*/ 1015305086 w 23"/>
              <a:gd name="T51" fmla="*/ 2147483647 h 30"/>
              <a:gd name="T52" fmla="*/ 1128064311 w 23"/>
              <a:gd name="T53" fmla="*/ 2147483647 h 30"/>
              <a:gd name="T54" fmla="*/ 1353583727 w 23"/>
              <a:gd name="T55" fmla="*/ 2147483647 h 30"/>
              <a:gd name="T56" fmla="*/ 1579103144 w 23"/>
              <a:gd name="T57" fmla="*/ 2147483647 h 30"/>
              <a:gd name="T58" fmla="*/ 1917615641 w 23"/>
              <a:gd name="T59" fmla="*/ 2147483647 h 30"/>
              <a:gd name="T60" fmla="*/ 2030376316 w 23"/>
              <a:gd name="T61" fmla="*/ 2147483647 h 30"/>
              <a:gd name="T62" fmla="*/ 2143135541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3" y="3"/>
                </a:lnTo>
                <a:lnTo>
                  <a:pt x="3" y="4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65" name="Line 684"/>
          <p:cNvSpPr>
            <a:spLocks noChangeShapeType="1"/>
          </p:cNvSpPr>
          <p:nvPr/>
        </p:nvSpPr>
        <p:spPr bwMode="auto">
          <a:xfrm>
            <a:off x="8339138" y="348773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66" name="Line 685"/>
          <p:cNvSpPr>
            <a:spLocks noChangeShapeType="1"/>
          </p:cNvSpPr>
          <p:nvPr/>
        </p:nvSpPr>
        <p:spPr bwMode="auto">
          <a:xfrm>
            <a:off x="8307388" y="3525838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67" name="Freeform 686"/>
          <p:cNvSpPr>
            <a:spLocks/>
          </p:cNvSpPr>
          <p:nvPr/>
        </p:nvSpPr>
        <p:spPr bwMode="auto">
          <a:xfrm>
            <a:off x="8010525" y="1970088"/>
            <a:ext cx="325438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5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6" y="195"/>
                </a:lnTo>
                <a:lnTo>
                  <a:pt x="558" y="195"/>
                </a:lnTo>
                <a:lnTo>
                  <a:pt x="558" y="614"/>
                </a:lnTo>
                <a:lnTo>
                  <a:pt x="55" y="614"/>
                </a:lnTo>
                <a:lnTo>
                  <a:pt x="55" y="195"/>
                </a:lnTo>
                <a:lnTo>
                  <a:pt x="558" y="195"/>
                </a:lnTo>
                <a:lnTo>
                  <a:pt x="586" y="195"/>
                </a:lnTo>
                <a:lnTo>
                  <a:pt x="586" y="643"/>
                </a:lnTo>
                <a:lnTo>
                  <a:pt x="55" y="643"/>
                </a:lnTo>
                <a:lnTo>
                  <a:pt x="55" y="614"/>
                </a:lnTo>
                <a:lnTo>
                  <a:pt x="55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68" name="Rectangle 687"/>
          <p:cNvSpPr>
            <a:spLocks noChangeArrowheads="1"/>
          </p:cNvSpPr>
          <p:nvPr/>
        </p:nvSpPr>
        <p:spPr bwMode="auto">
          <a:xfrm>
            <a:off x="8040688" y="2073275"/>
            <a:ext cx="269875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69" name="Rectangle 688"/>
          <p:cNvSpPr>
            <a:spLocks noChangeArrowheads="1"/>
          </p:cNvSpPr>
          <p:nvPr/>
        </p:nvSpPr>
        <p:spPr bwMode="auto">
          <a:xfrm>
            <a:off x="8083550" y="2125663"/>
            <a:ext cx="93663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70" name="Rectangle 689"/>
          <p:cNvSpPr>
            <a:spLocks noChangeArrowheads="1"/>
          </p:cNvSpPr>
          <p:nvPr/>
        </p:nvSpPr>
        <p:spPr bwMode="auto">
          <a:xfrm>
            <a:off x="8218488" y="2122488"/>
            <a:ext cx="65087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71" name="Freeform 690"/>
          <p:cNvSpPr>
            <a:spLocks/>
          </p:cNvSpPr>
          <p:nvPr/>
        </p:nvSpPr>
        <p:spPr bwMode="auto">
          <a:xfrm>
            <a:off x="8153400" y="2203450"/>
            <a:ext cx="11113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3135541 w 23"/>
              <a:gd name="T9" fmla="*/ 592796955 h 30"/>
              <a:gd name="T10" fmla="*/ 2030376316 w 23"/>
              <a:gd name="T11" fmla="*/ 296258249 h 30"/>
              <a:gd name="T12" fmla="*/ 1917615641 w 23"/>
              <a:gd name="T13" fmla="*/ 148129124 h 30"/>
              <a:gd name="T14" fmla="*/ 1692096225 w 23"/>
              <a:gd name="T15" fmla="*/ 0 h 30"/>
              <a:gd name="T16" fmla="*/ 1353583727 w 23"/>
              <a:gd name="T17" fmla="*/ 0 h 30"/>
              <a:gd name="T18" fmla="*/ 1128064311 w 23"/>
              <a:gd name="T19" fmla="*/ 0 h 30"/>
              <a:gd name="T20" fmla="*/ 1015305086 w 23"/>
              <a:gd name="T21" fmla="*/ 0 h 30"/>
              <a:gd name="T22" fmla="*/ 789551572 w 23"/>
              <a:gd name="T23" fmla="*/ 148129124 h 30"/>
              <a:gd name="T24" fmla="*/ 564032156 w 23"/>
              <a:gd name="T25" fmla="*/ 296258249 h 30"/>
              <a:gd name="T26" fmla="*/ 451272327 w 23"/>
              <a:gd name="T27" fmla="*/ 592796955 h 30"/>
              <a:gd name="T28" fmla="*/ 112759738 w 23"/>
              <a:gd name="T29" fmla="*/ 1037184130 h 30"/>
              <a:gd name="T30" fmla="*/ 112759738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12759738 w 23"/>
              <a:gd name="T41" fmla="*/ 2147483647 h 30"/>
              <a:gd name="T42" fmla="*/ 112759738 w 23"/>
              <a:gd name="T43" fmla="*/ 2147483647 h 30"/>
              <a:gd name="T44" fmla="*/ 451272327 w 23"/>
              <a:gd name="T45" fmla="*/ 2147483647 h 30"/>
              <a:gd name="T46" fmla="*/ 564032156 w 23"/>
              <a:gd name="T47" fmla="*/ 2147483647 h 30"/>
              <a:gd name="T48" fmla="*/ 789551572 w 23"/>
              <a:gd name="T49" fmla="*/ 2147483647 h 30"/>
              <a:gd name="T50" fmla="*/ 1015305086 w 23"/>
              <a:gd name="T51" fmla="*/ 2147483647 h 30"/>
              <a:gd name="T52" fmla="*/ 1128064311 w 23"/>
              <a:gd name="T53" fmla="*/ 2147483647 h 30"/>
              <a:gd name="T54" fmla="*/ 1353583727 w 23"/>
              <a:gd name="T55" fmla="*/ 2147483647 h 30"/>
              <a:gd name="T56" fmla="*/ 1692096225 w 23"/>
              <a:gd name="T57" fmla="*/ 2147483647 h 30"/>
              <a:gd name="T58" fmla="*/ 1917615641 w 23"/>
              <a:gd name="T59" fmla="*/ 2147483647 h 30"/>
              <a:gd name="T60" fmla="*/ 2030376316 w 23"/>
              <a:gd name="T61" fmla="*/ 2147483647 h 30"/>
              <a:gd name="T62" fmla="*/ 2143135541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4" y="25"/>
                </a:lnTo>
                <a:lnTo>
                  <a:pt x="4" y="26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5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72" name="Line 691"/>
          <p:cNvSpPr>
            <a:spLocks noChangeShapeType="1"/>
          </p:cNvSpPr>
          <p:nvPr/>
        </p:nvSpPr>
        <p:spPr bwMode="auto">
          <a:xfrm>
            <a:off x="8250238" y="212248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73" name="Line 692"/>
          <p:cNvSpPr>
            <a:spLocks noChangeShapeType="1"/>
          </p:cNvSpPr>
          <p:nvPr/>
        </p:nvSpPr>
        <p:spPr bwMode="auto">
          <a:xfrm>
            <a:off x="8218488" y="2160588"/>
            <a:ext cx="63500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74" name="Freeform 693"/>
          <p:cNvSpPr>
            <a:spLocks/>
          </p:cNvSpPr>
          <p:nvPr/>
        </p:nvSpPr>
        <p:spPr bwMode="auto">
          <a:xfrm>
            <a:off x="7543800" y="2828925"/>
            <a:ext cx="325438" cy="339725"/>
          </a:xfrm>
          <a:custGeom>
            <a:avLst/>
            <a:gdLst>
              <a:gd name="T0" fmla="*/ 2147483647 w 615"/>
              <a:gd name="T1" fmla="*/ 2147483647 h 643"/>
              <a:gd name="T2" fmla="*/ 0 w 615"/>
              <a:gd name="T3" fmla="*/ 2147483647 h 643"/>
              <a:gd name="T4" fmla="*/ 2147483647 w 615"/>
              <a:gd name="T5" fmla="*/ 0 h 643"/>
              <a:gd name="T6" fmla="*/ 2147483647 w 615"/>
              <a:gd name="T7" fmla="*/ 2147483647 h 643"/>
              <a:gd name="T8" fmla="*/ 2147483647 w 615"/>
              <a:gd name="T9" fmla="*/ 2147483647 h 643"/>
              <a:gd name="T10" fmla="*/ 2147483647 w 615"/>
              <a:gd name="T11" fmla="*/ 2147483647 h 643"/>
              <a:gd name="T12" fmla="*/ 2147483647 w 615"/>
              <a:gd name="T13" fmla="*/ 2147483647 h 643"/>
              <a:gd name="T14" fmla="*/ 2147483647 w 615"/>
              <a:gd name="T15" fmla="*/ 2147483647 h 643"/>
              <a:gd name="T16" fmla="*/ 2147483647 w 615"/>
              <a:gd name="T17" fmla="*/ 2147483647 h 643"/>
              <a:gd name="T18" fmla="*/ 2147483647 w 615"/>
              <a:gd name="T19" fmla="*/ 2147483647 h 643"/>
              <a:gd name="T20" fmla="*/ 2147483647 w 615"/>
              <a:gd name="T21" fmla="*/ 2147483647 h 643"/>
              <a:gd name="T22" fmla="*/ 2147483647 w 615"/>
              <a:gd name="T23" fmla="*/ 2147483647 h 643"/>
              <a:gd name="T24" fmla="*/ 2147483647 w 615"/>
              <a:gd name="T25" fmla="*/ 2147483647 h 643"/>
              <a:gd name="T26" fmla="*/ 2147483647 w 615"/>
              <a:gd name="T27" fmla="*/ 2147483647 h 643"/>
              <a:gd name="T28" fmla="*/ 2147483647 w 615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5"/>
              <a:gd name="T46" fmla="*/ 0 h 643"/>
              <a:gd name="T47" fmla="*/ 615 w 615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5" h="643">
                <a:moveTo>
                  <a:pt x="56" y="195"/>
                </a:moveTo>
                <a:lnTo>
                  <a:pt x="0" y="195"/>
                </a:lnTo>
                <a:lnTo>
                  <a:pt x="308" y="0"/>
                </a:lnTo>
                <a:lnTo>
                  <a:pt x="615" y="195"/>
                </a:lnTo>
                <a:lnTo>
                  <a:pt x="587" y="195"/>
                </a:lnTo>
                <a:lnTo>
                  <a:pt x="559" y="195"/>
                </a:lnTo>
                <a:lnTo>
                  <a:pt x="559" y="615"/>
                </a:lnTo>
                <a:lnTo>
                  <a:pt x="56" y="615"/>
                </a:lnTo>
                <a:lnTo>
                  <a:pt x="56" y="195"/>
                </a:lnTo>
                <a:lnTo>
                  <a:pt x="559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5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75" name="Rectangle 694"/>
          <p:cNvSpPr>
            <a:spLocks noChangeArrowheads="1"/>
          </p:cNvSpPr>
          <p:nvPr/>
        </p:nvSpPr>
        <p:spPr bwMode="auto">
          <a:xfrm>
            <a:off x="7573963" y="2932113"/>
            <a:ext cx="268287" cy="22225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76" name="Rectangle 695"/>
          <p:cNvSpPr>
            <a:spLocks noChangeArrowheads="1"/>
          </p:cNvSpPr>
          <p:nvPr/>
        </p:nvSpPr>
        <p:spPr bwMode="auto">
          <a:xfrm>
            <a:off x="7616825" y="2984500"/>
            <a:ext cx="93663" cy="168275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77" name="Rectangle 696"/>
          <p:cNvSpPr>
            <a:spLocks noChangeArrowheads="1"/>
          </p:cNvSpPr>
          <p:nvPr/>
        </p:nvSpPr>
        <p:spPr bwMode="auto">
          <a:xfrm>
            <a:off x="7751763" y="2981325"/>
            <a:ext cx="65087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78" name="Freeform 697"/>
          <p:cNvSpPr>
            <a:spLocks/>
          </p:cNvSpPr>
          <p:nvPr/>
        </p:nvSpPr>
        <p:spPr bwMode="auto">
          <a:xfrm>
            <a:off x="7685088" y="3062288"/>
            <a:ext cx="12700" cy="15875"/>
          </a:xfrm>
          <a:custGeom>
            <a:avLst/>
            <a:gdLst>
              <a:gd name="T0" fmla="*/ 2147483647 w 23"/>
              <a:gd name="T1" fmla="*/ 1926239731 h 30"/>
              <a:gd name="T2" fmla="*/ 2147483647 w 23"/>
              <a:gd name="T3" fmla="*/ 1629980556 h 30"/>
              <a:gd name="T4" fmla="*/ 2147483647 w 23"/>
              <a:gd name="T5" fmla="*/ 1333722440 h 30"/>
              <a:gd name="T6" fmla="*/ 2147483647 w 23"/>
              <a:gd name="T7" fmla="*/ 1037184130 h 30"/>
              <a:gd name="T8" fmla="*/ 2147483647 w 23"/>
              <a:gd name="T9" fmla="*/ 740926014 h 30"/>
              <a:gd name="T10" fmla="*/ 2147483647 w 23"/>
              <a:gd name="T11" fmla="*/ 296258249 h 30"/>
              <a:gd name="T12" fmla="*/ 2147483647 w 23"/>
              <a:gd name="T13" fmla="*/ 148129124 h 30"/>
              <a:gd name="T14" fmla="*/ 2147483647 w 23"/>
              <a:gd name="T15" fmla="*/ 0 h 30"/>
              <a:gd name="T16" fmla="*/ 2020240786 w 23"/>
              <a:gd name="T17" fmla="*/ 0 h 30"/>
              <a:gd name="T18" fmla="*/ 1683635681 w 23"/>
              <a:gd name="T19" fmla="*/ 0 h 30"/>
              <a:gd name="T20" fmla="*/ 1515333128 w 23"/>
              <a:gd name="T21" fmla="*/ 0 h 30"/>
              <a:gd name="T22" fmla="*/ 1178423222 w 23"/>
              <a:gd name="T23" fmla="*/ 148129124 h 30"/>
              <a:gd name="T24" fmla="*/ 841817840 w 23"/>
              <a:gd name="T25" fmla="*/ 296258249 h 30"/>
              <a:gd name="T26" fmla="*/ 505212597 w 23"/>
              <a:gd name="T27" fmla="*/ 740926014 h 30"/>
              <a:gd name="T28" fmla="*/ 168302622 w 23"/>
              <a:gd name="T29" fmla="*/ 1037184130 h 30"/>
              <a:gd name="T30" fmla="*/ 168302622 w 23"/>
              <a:gd name="T31" fmla="*/ 1333722440 h 30"/>
              <a:gd name="T32" fmla="*/ 0 w 23"/>
              <a:gd name="T33" fmla="*/ 1629980556 h 30"/>
              <a:gd name="T34" fmla="*/ 0 w 23"/>
              <a:gd name="T35" fmla="*/ 1926239731 h 30"/>
              <a:gd name="T36" fmla="*/ 0 w 23"/>
              <a:gd name="T37" fmla="*/ 2147483647 h 30"/>
              <a:gd name="T38" fmla="*/ 0 w 23"/>
              <a:gd name="T39" fmla="*/ 2147483647 h 30"/>
              <a:gd name="T40" fmla="*/ 168302622 w 23"/>
              <a:gd name="T41" fmla="*/ 2147483647 h 30"/>
              <a:gd name="T42" fmla="*/ 168302622 w 23"/>
              <a:gd name="T43" fmla="*/ 2147483647 h 30"/>
              <a:gd name="T44" fmla="*/ 505212597 w 23"/>
              <a:gd name="T45" fmla="*/ 2147483647 h 30"/>
              <a:gd name="T46" fmla="*/ 841817840 w 23"/>
              <a:gd name="T47" fmla="*/ 2147483647 h 30"/>
              <a:gd name="T48" fmla="*/ 1178423222 w 23"/>
              <a:gd name="T49" fmla="*/ 2147483647 h 30"/>
              <a:gd name="T50" fmla="*/ 1515333128 w 23"/>
              <a:gd name="T51" fmla="*/ 2147483647 h 30"/>
              <a:gd name="T52" fmla="*/ 1683635681 w 23"/>
              <a:gd name="T53" fmla="*/ 2147483647 h 30"/>
              <a:gd name="T54" fmla="*/ 2020240786 w 23"/>
              <a:gd name="T55" fmla="*/ 2147483647 h 30"/>
              <a:gd name="T56" fmla="*/ 2147483647 w 23"/>
              <a:gd name="T57" fmla="*/ 2147483647 h 30"/>
              <a:gd name="T58" fmla="*/ 2147483647 w 23"/>
              <a:gd name="T59" fmla="*/ 2147483647 h 30"/>
              <a:gd name="T60" fmla="*/ 2147483647 w 23"/>
              <a:gd name="T61" fmla="*/ 2147483647 h 30"/>
              <a:gd name="T62" fmla="*/ 2147483647 w 23"/>
              <a:gd name="T63" fmla="*/ 2147483647 h 30"/>
              <a:gd name="T64" fmla="*/ 2147483647 w 23"/>
              <a:gd name="T65" fmla="*/ 2147483647 h 30"/>
              <a:gd name="T66" fmla="*/ 2147483647 w 23"/>
              <a:gd name="T67" fmla="*/ 2147483647 h 30"/>
              <a:gd name="T68" fmla="*/ 2147483647 w 23"/>
              <a:gd name="T69" fmla="*/ 2147483647 h 30"/>
              <a:gd name="T70" fmla="*/ 2147483647 w 23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30"/>
              <a:gd name="T110" fmla="*/ 23 w 23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30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8"/>
                </a:lnTo>
                <a:lnTo>
                  <a:pt x="21" y="7"/>
                </a:lnTo>
                <a:lnTo>
                  <a:pt x="20" y="6"/>
                </a:lnTo>
                <a:lnTo>
                  <a:pt x="19" y="5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3" y="3"/>
                </a:lnTo>
                <a:lnTo>
                  <a:pt x="3" y="5"/>
                </a:lnTo>
                <a:lnTo>
                  <a:pt x="2" y="6"/>
                </a:lnTo>
                <a:lnTo>
                  <a:pt x="1" y="7"/>
                </a:lnTo>
                <a:lnTo>
                  <a:pt x="1" y="8"/>
                </a:lnTo>
                <a:lnTo>
                  <a:pt x="1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0" y="20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7"/>
                </a:lnTo>
                <a:lnTo>
                  <a:pt x="5" y="28"/>
                </a:lnTo>
                <a:lnTo>
                  <a:pt x="6" y="29"/>
                </a:lnTo>
                <a:lnTo>
                  <a:pt x="7" y="29"/>
                </a:lnTo>
                <a:lnTo>
                  <a:pt x="8" y="30"/>
                </a:lnTo>
                <a:lnTo>
                  <a:pt x="9" y="30"/>
                </a:lnTo>
                <a:lnTo>
                  <a:pt x="10" y="30"/>
                </a:lnTo>
                <a:lnTo>
                  <a:pt x="11" y="30"/>
                </a:lnTo>
                <a:lnTo>
                  <a:pt x="12" y="30"/>
                </a:lnTo>
                <a:lnTo>
                  <a:pt x="13" y="30"/>
                </a:lnTo>
                <a:lnTo>
                  <a:pt x="14" y="30"/>
                </a:lnTo>
                <a:lnTo>
                  <a:pt x="16" y="30"/>
                </a:lnTo>
                <a:lnTo>
                  <a:pt x="17" y="29"/>
                </a:lnTo>
                <a:lnTo>
                  <a:pt x="18" y="28"/>
                </a:lnTo>
                <a:lnTo>
                  <a:pt x="19" y="27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9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79" name="Line 698"/>
          <p:cNvSpPr>
            <a:spLocks noChangeShapeType="1"/>
          </p:cNvSpPr>
          <p:nvPr/>
        </p:nvSpPr>
        <p:spPr bwMode="auto">
          <a:xfrm>
            <a:off x="7783513" y="2981325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80" name="Line 699"/>
          <p:cNvSpPr>
            <a:spLocks noChangeShapeType="1"/>
          </p:cNvSpPr>
          <p:nvPr/>
        </p:nvSpPr>
        <p:spPr bwMode="auto">
          <a:xfrm>
            <a:off x="7751763" y="3019425"/>
            <a:ext cx="63500" cy="1588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81" name="Freeform 700"/>
          <p:cNvSpPr>
            <a:spLocks/>
          </p:cNvSpPr>
          <p:nvPr/>
        </p:nvSpPr>
        <p:spPr bwMode="auto">
          <a:xfrm>
            <a:off x="5446713" y="1516063"/>
            <a:ext cx="323850" cy="339725"/>
          </a:xfrm>
          <a:custGeom>
            <a:avLst/>
            <a:gdLst>
              <a:gd name="T0" fmla="*/ 2147483647 w 614"/>
              <a:gd name="T1" fmla="*/ 2147483647 h 643"/>
              <a:gd name="T2" fmla="*/ 0 w 614"/>
              <a:gd name="T3" fmla="*/ 2147483647 h 643"/>
              <a:gd name="T4" fmla="*/ 2147483647 w 614"/>
              <a:gd name="T5" fmla="*/ 0 h 643"/>
              <a:gd name="T6" fmla="*/ 2147483647 w 614"/>
              <a:gd name="T7" fmla="*/ 2147483647 h 643"/>
              <a:gd name="T8" fmla="*/ 2147483647 w 614"/>
              <a:gd name="T9" fmla="*/ 2147483647 h 643"/>
              <a:gd name="T10" fmla="*/ 2147483647 w 614"/>
              <a:gd name="T11" fmla="*/ 2147483647 h 643"/>
              <a:gd name="T12" fmla="*/ 2147483647 w 614"/>
              <a:gd name="T13" fmla="*/ 2147483647 h 643"/>
              <a:gd name="T14" fmla="*/ 2147483647 w 614"/>
              <a:gd name="T15" fmla="*/ 2147483647 h 643"/>
              <a:gd name="T16" fmla="*/ 2147483647 w 614"/>
              <a:gd name="T17" fmla="*/ 2147483647 h 643"/>
              <a:gd name="T18" fmla="*/ 2147483647 w 614"/>
              <a:gd name="T19" fmla="*/ 2147483647 h 643"/>
              <a:gd name="T20" fmla="*/ 2147483647 w 614"/>
              <a:gd name="T21" fmla="*/ 2147483647 h 643"/>
              <a:gd name="T22" fmla="*/ 2147483647 w 614"/>
              <a:gd name="T23" fmla="*/ 2147483647 h 643"/>
              <a:gd name="T24" fmla="*/ 2147483647 w 614"/>
              <a:gd name="T25" fmla="*/ 2147483647 h 643"/>
              <a:gd name="T26" fmla="*/ 2147483647 w 614"/>
              <a:gd name="T27" fmla="*/ 2147483647 h 643"/>
              <a:gd name="T28" fmla="*/ 2147483647 w 614"/>
              <a:gd name="T29" fmla="*/ 2147483647 h 64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14"/>
              <a:gd name="T46" fmla="*/ 0 h 643"/>
              <a:gd name="T47" fmla="*/ 614 w 614"/>
              <a:gd name="T48" fmla="*/ 643 h 64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14" h="643">
                <a:moveTo>
                  <a:pt x="56" y="195"/>
                </a:moveTo>
                <a:lnTo>
                  <a:pt x="0" y="195"/>
                </a:lnTo>
                <a:lnTo>
                  <a:pt x="307" y="0"/>
                </a:lnTo>
                <a:lnTo>
                  <a:pt x="614" y="195"/>
                </a:lnTo>
                <a:lnTo>
                  <a:pt x="587" y="195"/>
                </a:lnTo>
                <a:lnTo>
                  <a:pt x="558" y="195"/>
                </a:lnTo>
                <a:lnTo>
                  <a:pt x="558" y="614"/>
                </a:lnTo>
                <a:lnTo>
                  <a:pt x="56" y="614"/>
                </a:lnTo>
                <a:lnTo>
                  <a:pt x="56" y="195"/>
                </a:lnTo>
                <a:lnTo>
                  <a:pt x="558" y="195"/>
                </a:lnTo>
                <a:lnTo>
                  <a:pt x="587" y="195"/>
                </a:lnTo>
                <a:lnTo>
                  <a:pt x="587" y="643"/>
                </a:lnTo>
                <a:lnTo>
                  <a:pt x="56" y="643"/>
                </a:lnTo>
                <a:lnTo>
                  <a:pt x="56" y="614"/>
                </a:lnTo>
                <a:lnTo>
                  <a:pt x="56" y="195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82" name="Rectangle 701"/>
          <p:cNvSpPr>
            <a:spLocks noChangeArrowheads="1"/>
          </p:cNvSpPr>
          <p:nvPr/>
        </p:nvSpPr>
        <p:spPr bwMode="auto">
          <a:xfrm>
            <a:off x="5476875" y="1619250"/>
            <a:ext cx="268288" cy="22066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83" name="Rectangle 702"/>
          <p:cNvSpPr>
            <a:spLocks noChangeArrowheads="1"/>
          </p:cNvSpPr>
          <p:nvPr/>
        </p:nvSpPr>
        <p:spPr bwMode="auto">
          <a:xfrm>
            <a:off x="5519738" y="1671638"/>
            <a:ext cx="93662" cy="166687"/>
          </a:xfrm>
          <a:prstGeom prst="rect">
            <a:avLst/>
          </a:prstGeom>
          <a:solidFill>
            <a:srgbClr val="800000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84" name="Rectangle 703"/>
          <p:cNvSpPr>
            <a:spLocks noChangeArrowheads="1"/>
          </p:cNvSpPr>
          <p:nvPr/>
        </p:nvSpPr>
        <p:spPr bwMode="auto">
          <a:xfrm>
            <a:off x="5654675" y="1666875"/>
            <a:ext cx="63500" cy="80963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85" name="Freeform 704"/>
          <p:cNvSpPr>
            <a:spLocks/>
          </p:cNvSpPr>
          <p:nvPr/>
        </p:nvSpPr>
        <p:spPr bwMode="auto">
          <a:xfrm>
            <a:off x="5588000" y="1749425"/>
            <a:ext cx="12700" cy="14288"/>
          </a:xfrm>
          <a:custGeom>
            <a:avLst/>
            <a:gdLst>
              <a:gd name="T0" fmla="*/ 2147483647 w 23"/>
              <a:gd name="T1" fmla="*/ 1554769004 h 29"/>
              <a:gd name="T2" fmla="*/ 2147483647 w 23"/>
              <a:gd name="T3" fmla="*/ 1315667763 h 29"/>
              <a:gd name="T4" fmla="*/ 2147483647 w 23"/>
              <a:gd name="T5" fmla="*/ 1076323133 h 29"/>
              <a:gd name="T6" fmla="*/ 2147483647 w 23"/>
              <a:gd name="T7" fmla="*/ 717548837 h 29"/>
              <a:gd name="T8" fmla="*/ 2147483647 w 23"/>
              <a:gd name="T9" fmla="*/ 478446487 h 29"/>
              <a:gd name="T10" fmla="*/ 2147483647 w 23"/>
              <a:gd name="T11" fmla="*/ 239101796 h 29"/>
              <a:gd name="T12" fmla="*/ 2147483647 w 23"/>
              <a:gd name="T13" fmla="*/ 119672346 h 29"/>
              <a:gd name="T14" fmla="*/ 2147483647 w 23"/>
              <a:gd name="T15" fmla="*/ 0 h 29"/>
              <a:gd name="T16" fmla="*/ 2147483647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178423222 w 23"/>
              <a:gd name="T23" fmla="*/ 119672346 h 29"/>
              <a:gd name="T24" fmla="*/ 841817840 w 23"/>
              <a:gd name="T25" fmla="*/ 239101796 h 29"/>
              <a:gd name="T26" fmla="*/ 673515287 w 23"/>
              <a:gd name="T27" fmla="*/ 478446487 h 29"/>
              <a:gd name="T28" fmla="*/ 336605244 w 23"/>
              <a:gd name="T29" fmla="*/ 717548837 h 29"/>
              <a:gd name="T30" fmla="*/ 336605244 w 23"/>
              <a:gd name="T31" fmla="*/ 1076323133 h 29"/>
              <a:gd name="T32" fmla="*/ 0 w 23"/>
              <a:gd name="T33" fmla="*/ 1315667763 h 29"/>
              <a:gd name="T34" fmla="*/ 0 w 23"/>
              <a:gd name="T35" fmla="*/ 1554769004 h 29"/>
              <a:gd name="T36" fmla="*/ 0 w 23"/>
              <a:gd name="T37" fmla="*/ 1913543546 h 29"/>
              <a:gd name="T38" fmla="*/ 0 w 23"/>
              <a:gd name="T39" fmla="*/ 2147483647 h 29"/>
              <a:gd name="T40" fmla="*/ 336605244 w 23"/>
              <a:gd name="T41" fmla="*/ 2147483647 h 29"/>
              <a:gd name="T42" fmla="*/ 336605244 w 23"/>
              <a:gd name="T43" fmla="*/ 2147483647 h 29"/>
              <a:gd name="T44" fmla="*/ 673515287 w 23"/>
              <a:gd name="T45" fmla="*/ 2147483647 h 29"/>
              <a:gd name="T46" fmla="*/ 841817840 w 23"/>
              <a:gd name="T47" fmla="*/ 2147483647 h 29"/>
              <a:gd name="T48" fmla="*/ 1178423222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147483647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1913543546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9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9" y="4"/>
                </a:lnTo>
                <a:lnTo>
                  <a:pt x="19" y="3"/>
                </a:lnTo>
                <a:lnTo>
                  <a:pt x="18" y="2"/>
                </a:lnTo>
                <a:lnTo>
                  <a:pt x="17" y="1"/>
                </a:lnTo>
                <a:lnTo>
                  <a:pt x="16" y="0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7" y="1"/>
                </a:lnTo>
                <a:lnTo>
                  <a:pt x="6" y="1"/>
                </a:lnTo>
                <a:lnTo>
                  <a:pt x="5" y="2"/>
                </a:lnTo>
                <a:lnTo>
                  <a:pt x="4" y="3"/>
                </a:lnTo>
                <a:lnTo>
                  <a:pt x="4" y="4"/>
                </a:lnTo>
                <a:lnTo>
                  <a:pt x="3" y="5"/>
                </a:lnTo>
                <a:lnTo>
                  <a:pt x="2" y="6"/>
                </a:lnTo>
                <a:lnTo>
                  <a:pt x="2" y="7"/>
                </a:lnTo>
                <a:lnTo>
                  <a:pt x="2" y="9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20"/>
                </a:lnTo>
                <a:lnTo>
                  <a:pt x="2" y="22"/>
                </a:lnTo>
                <a:lnTo>
                  <a:pt x="2" y="23"/>
                </a:lnTo>
                <a:lnTo>
                  <a:pt x="2" y="24"/>
                </a:lnTo>
                <a:lnTo>
                  <a:pt x="3" y="24"/>
                </a:lnTo>
                <a:lnTo>
                  <a:pt x="4" y="25"/>
                </a:lnTo>
                <a:lnTo>
                  <a:pt x="4" y="26"/>
                </a:lnTo>
                <a:lnTo>
                  <a:pt x="5" y="27"/>
                </a:lnTo>
                <a:lnTo>
                  <a:pt x="6" y="28"/>
                </a:lnTo>
                <a:lnTo>
                  <a:pt x="7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9"/>
                </a:lnTo>
                <a:lnTo>
                  <a:pt x="17" y="28"/>
                </a:lnTo>
                <a:lnTo>
                  <a:pt x="18" y="27"/>
                </a:lnTo>
                <a:lnTo>
                  <a:pt x="19" y="26"/>
                </a:lnTo>
                <a:lnTo>
                  <a:pt x="19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20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86" name="Line 705"/>
          <p:cNvSpPr>
            <a:spLocks noChangeShapeType="1"/>
          </p:cNvSpPr>
          <p:nvPr/>
        </p:nvSpPr>
        <p:spPr bwMode="auto">
          <a:xfrm>
            <a:off x="5686425" y="1668463"/>
            <a:ext cx="1588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87" name="Line 706"/>
          <p:cNvSpPr>
            <a:spLocks noChangeShapeType="1"/>
          </p:cNvSpPr>
          <p:nvPr/>
        </p:nvSpPr>
        <p:spPr bwMode="auto">
          <a:xfrm>
            <a:off x="5654675" y="1706563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88" name="Rectangle 707"/>
          <p:cNvSpPr>
            <a:spLocks noChangeArrowheads="1"/>
          </p:cNvSpPr>
          <p:nvPr/>
        </p:nvSpPr>
        <p:spPr bwMode="auto">
          <a:xfrm>
            <a:off x="1536700" y="2376488"/>
            <a:ext cx="63500" cy="79375"/>
          </a:xfrm>
          <a:prstGeom prst="rect">
            <a:avLst/>
          </a:prstGeom>
          <a:solidFill>
            <a:srgbClr val="80FFFF"/>
          </a:solidFill>
          <a:ln w="0">
            <a:solidFill>
              <a:srgbClr val="000040"/>
            </a:solidFill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89" name="Freeform 708"/>
          <p:cNvSpPr>
            <a:spLocks/>
          </p:cNvSpPr>
          <p:nvPr/>
        </p:nvSpPr>
        <p:spPr bwMode="auto">
          <a:xfrm>
            <a:off x="1470025" y="2457450"/>
            <a:ext cx="12700" cy="15875"/>
          </a:xfrm>
          <a:custGeom>
            <a:avLst/>
            <a:gdLst>
              <a:gd name="T0" fmla="*/ 2147483647 w 23"/>
              <a:gd name="T1" fmla="*/ 2132393486 h 29"/>
              <a:gd name="T2" fmla="*/ 2147483647 w 23"/>
              <a:gd name="T3" fmla="*/ 1804563874 h 29"/>
              <a:gd name="T4" fmla="*/ 2147483647 w 23"/>
              <a:gd name="T5" fmla="*/ 1312218944 h 29"/>
              <a:gd name="T6" fmla="*/ 2147483647 w 23"/>
              <a:gd name="T7" fmla="*/ 984089623 h 29"/>
              <a:gd name="T8" fmla="*/ 2147483647 w 23"/>
              <a:gd name="T9" fmla="*/ 656259463 h 29"/>
              <a:gd name="T10" fmla="*/ 2147483647 w 23"/>
              <a:gd name="T11" fmla="*/ 328129732 h 29"/>
              <a:gd name="T12" fmla="*/ 2147483647 w 23"/>
              <a:gd name="T13" fmla="*/ 163914874 h 29"/>
              <a:gd name="T14" fmla="*/ 2147483647 w 23"/>
              <a:gd name="T15" fmla="*/ 0 h 29"/>
              <a:gd name="T16" fmla="*/ 2020240786 w 23"/>
              <a:gd name="T17" fmla="*/ 0 h 29"/>
              <a:gd name="T18" fmla="*/ 1683635681 w 23"/>
              <a:gd name="T19" fmla="*/ 0 h 29"/>
              <a:gd name="T20" fmla="*/ 1515333128 w 23"/>
              <a:gd name="T21" fmla="*/ 0 h 29"/>
              <a:gd name="T22" fmla="*/ 1010120393 w 23"/>
              <a:gd name="T23" fmla="*/ 163914874 h 29"/>
              <a:gd name="T24" fmla="*/ 673515287 w 23"/>
              <a:gd name="T25" fmla="*/ 328129732 h 29"/>
              <a:gd name="T26" fmla="*/ 505212597 w 23"/>
              <a:gd name="T27" fmla="*/ 656259463 h 29"/>
              <a:gd name="T28" fmla="*/ 168302622 w 23"/>
              <a:gd name="T29" fmla="*/ 984089623 h 29"/>
              <a:gd name="T30" fmla="*/ 168302622 w 23"/>
              <a:gd name="T31" fmla="*/ 1312218944 h 29"/>
              <a:gd name="T32" fmla="*/ 0 w 23"/>
              <a:gd name="T33" fmla="*/ 1804563874 h 29"/>
              <a:gd name="T34" fmla="*/ 0 w 23"/>
              <a:gd name="T35" fmla="*/ 2132393486 h 29"/>
              <a:gd name="T36" fmla="*/ 0 w 23"/>
              <a:gd name="T37" fmla="*/ 2147483647 h 29"/>
              <a:gd name="T38" fmla="*/ 0 w 23"/>
              <a:gd name="T39" fmla="*/ 2147483647 h 29"/>
              <a:gd name="T40" fmla="*/ 168302622 w 23"/>
              <a:gd name="T41" fmla="*/ 2147483647 h 29"/>
              <a:gd name="T42" fmla="*/ 168302622 w 23"/>
              <a:gd name="T43" fmla="*/ 2147483647 h 29"/>
              <a:gd name="T44" fmla="*/ 505212597 w 23"/>
              <a:gd name="T45" fmla="*/ 2147483647 h 29"/>
              <a:gd name="T46" fmla="*/ 673515287 w 23"/>
              <a:gd name="T47" fmla="*/ 2147483647 h 29"/>
              <a:gd name="T48" fmla="*/ 1010120393 w 23"/>
              <a:gd name="T49" fmla="*/ 2147483647 h 29"/>
              <a:gd name="T50" fmla="*/ 1515333128 w 23"/>
              <a:gd name="T51" fmla="*/ 2147483647 h 29"/>
              <a:gd name="T52" fmla="*/ 1683635681 w 23"/>
              <a:gd name="T53" fmla="*/ 2147483647 h 29"/>
              <a:gd name="T54" fmla="*/ 2020240786 w 23"/>
              <a:gd name="T55" fmla="*/ 2147483647 h 29"/>
              <a:gd name="T56" fmla="*/ 2147483647 w 23"/>
              <a:gd name="T57" fmla="*/ 2147483647 h 29"/>
              <a:gd name="T58" fmla="*/ 2147483647 w 23"/>
              <a:gd name="T59" fmla="*/ 2147483647 h 29"/>
              <a:gd name="T60" fmla="*/ 2147483647 w 23"/>
              <a:gd name="T61" fmla="*/ 2147483647 h 29"/>
              <a:gd name="T62" fmla="*/ 2147483647 w 23"/>
              <a:gd name="T63" fmla="*/ 2147483647 h 29"/>
              <a:gd name="T64" fmla="*/ 2147483647 w 23"/>
              <a:gd name="T65" fmla="*/ 2147483647 h 29"/>
              <a:gd name="T66" fmla="*/ 2147483647 w 23"/>
              <a:gd name="T67" fmla="*/ 2147483647 h 29"/>
              <a:gd name="T68" fmla="*/ 2147483647 w 23"/>
              <a:gd name="T69" fmla="*/ 2147483647 h 29"/>
              <a:gd name="T70" fmla="*/ 2147483647 w 23"/>
              <a:gd name="T71" fmla="*/ 2147483647 h 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"/>
              <a:gd name="T109" fmla="*/ 0 h 29"/>
              <a:gd name="T110" fmla="*/ 23 w 23"/>
              <a:gd name="T111" fmla="*/ 29 h 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" h="29">
                <a:moveTo>
                  <a:pt x="23" y="14"/>
                </a:moveTo>
                <a:lnTo>
                  <a:pt x="23" y="13"/>
                </a:lnTo>
                <a:lnTo>
                  <a:pt x="23" y="12"/>
                </a:lnTo>
                <a:lnTo>
                  <a:pt x="23" y="11"/>
                </a:lnTo>
                <a:lnTo>
                  <a:pt x="22" y="10"/>
                </a:lnTo>
                <a:lnTo>
                  <a:pt x="21" y="8"/>
                </a:lnTo>
                <a:lnTo>
                  <a:pt x="21" y="7"/>
                </a:lnTo>
                <a:lnTo>
                  <a:pt x="21" y="6"/>
                </a:lnTo>
                <a:lnTo>
                  <a:pt x="20" y="5"/>
                </a:lnTo>
                <a:lnTo>
                  <a:pt x="18" y="4"/>
                </a:lnTo>
                <a:lnTo>
                  <a:pt x="18" y="3"/>
                </a:lnTo>
                <a:lnTo>
                  <a:pt x="17" y="2"/>
                </a:lnTo>
                <a:lnTo>
                  <a:pt x="16" y="1"/>
                </a:lnTo>
                <a:lnTo>
                  <a:pt x="15" y="0"/>
                </a:lnTo>
                <a:lnTo>
                  <a:pt x="14" y="0"/>
                </a:lnTo>
                <a:lnTo>
                  <a:pt x="13" y="0"/>
                </a:lnTo>
                <a:lnTo>
                  <a:pt x="12" y="0"/>
                </a:lnTo>
                <a:lnTo>
                  <a:pt x="11" y="0"/>
                </a:lnTo>
                <a:lnTo>
                  <a:pt x="10" y="0"/>
                </a:lnTo>
                <a:lnTo>
                  <a:pt x="9" y="0"/>
                </a:lnTo>
                <a:lnTo>
                  <a:pt x="8" y="0"/>
                </a:lnTo>
                <a:lnTo>
                  <a:pt x="6" y="1"/>
                </a:lnTo>
                <a:lnTo>
                  <a:pt x="5" y="1"/>
                </a:lnTo>
                <a:lnTo>
                  <a:pt x="4" y="2"/>
                </a:lnTo>
                <a:lnTo>
                  <a:pt x="3" y="3"/>
                </a:lnTo>
                <a:lnTo>
                  <a:pt x="3" y="4"/>
                </a:lnTo>
                <a:lnTo>
                  <a:pt x="2" y="5"/>
                </a:lnTo>
                <a:lnTo>
                  <a:pt x="1" y="6"/>
                </a:lnTo>
                <a:lnTo>
                  <a:pt x="1" y="7"/>
                </a:lnTo>
                <a:lnTo>
                  <a:pt x="1" y="8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0" y="13"/>
                </a:lnTo>
                <a:lnTo>
                  <a:pt x="0" y="14"/>
                </a:lnTo>
                <a:lnTo>
                  <a:pt x="0" y="16"/>
                </a:lnTo>
                <a:lnTo>
                  <a:pt x="0" y="17"/>
                </a:lnTo>
                <a:lnTo>
                  <a:pt x="0" y="18"/>
                </a:lnTo>
                <a:lnTo>
                  <a:pt x="0" y="19"/>
                </a:lnTo>
                <a:lnTo>
                  <a:pt x="1" y="22"/>
                </a:lnTo>
                <a:lnTo>
                  <a:pt x="1" y="23"/>
                </a:lnTo>
                <a:lnTo>
                  <a:pt x="1" y="24"/>
                </a:lnTo>
                <a:lnTo>
                  <a:pt x="2" y="24"/>
                </a:lnTo>
                <a:lnTo>
                  <a:pt x="3" y="25"/>
                </a:lnTo>
                <a:lnTo>
                  <a:pt x="3" y="26"/>
                </a:lnTo>
                <a:lnTo>
                  <a:pt x="4" y="27"/>
                </a:lnTo>
                <a:lnTo>
                  <a:pt x="5" y="28"/>
                </a:lnTo>
                <a:lnTo>
                  <a:pt x="6" y="28"/>
                </a:lnTo>
                <a:lnTo>
                  <a:pt x="8" y="29"/>
                </a:lnTo>
                <a:lnTo>
                  <a:pt x="9" y="29"/>
                </a:lnTo>
                <a:lnTo>
                  <a:pt x="10" y="29"/>
                </a:lnTo>
                <a:lnTo>
                  <a:pt x="11" y="29"/>
                </a:lnTo>
                <a:lnTo>
                  <a:pt x="12" y="29"/>
                </a:lnTo>
                <a:lnTo>
                  <a:pt x="13" y="29"/>
                </a:lnTo>
                <a:lnTo>
                  <a:pt x="14" y="29"/>
                </a:lnTo>
                <a:lnTo>
                  <a:pt x="15" y="29"/>
                </a:lnTo>
                <a:lnTo>
                  <a:pt x="16" y="28"/>
                </a:lnTo>
                <a:lnTo>
                  <a:pt x="17" y="27"/>
                </a:lnTo>
                <a:lnTo>
                  <a:pt x="18" y="26"/>
                </a:lnTo>
                <a:lnTo>
                  <a:pt x="18" y="25"/>
                </a:lnTo>
                <a:lnTo>
                  <a:pt x="20" y="24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22" y="19"/>
                </a:lnTo>
                <a:lnTo>
                  <a:pt x="23" y="18"/>
                </a:lnTo>
                <a:lnTo>
                  <a:pt x="23" y="17"/>
                </a:lnTo>
                <a:lnTo>
                  <a:pt x="23" y="16"/>
                </a:lnTo>
                <a:lnTo>
                  <a:pt x="23" y="14"/>
                </a:lnTo>
                <a:close/>
              </a:path>
            </a:pathLst>
          </a:custGeom>
          <a:solidFill>
            <a:srgbClr val="008080"/>
          </a:solidFill>
          <a:ln w="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90" name="Line 709"/>
          <p:cNvSpPr>
            <a:spLocks noChangeShapeType="1"/>
          </p:cNvSpPr>
          <p:nvPr/>
        </p:nvSpPr>
        <p:spPr bwMode="auto">
          <a:xfrm>
            <a:off x="1566863" y="2376488"/>
            <a:ext cx="1587" cy="79375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91" name="Line 710"/>
          <p:cNvSpPr>
            <a:spLocks noChangeShapeType="1"/>
          </p:cNvSpPr>
          <p:nvPr/>
        </p:nvSpPr>
        <p:spPr bwMode="auto">
          <a:xfrm>
            <a:off x="1536700" y="2414588"/>
            <a:ext cx="61913" cy="1587"/>
          </a:xfrm>
          <a:prstGeom prst="line">
            <a:avLst/>
          </a:prstGeom>
          <a:noFill/>
          <a:ln w="6350">
            <a:solidFill>
              <a:srgbClr val="00004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392" name="Rectangle 711"/>
          <p:cNvSpPr>
            <a:spLocks noChangeArrowheads="1"/>
          </p:cNvSpPr>
          <p:nvPr/>
        </p:nvSpPr>
        <p:spPr bwMode="auto">
          <a:xfrm>
            <a:off x="914400" y="2514600"/>
            <a:ext cx="1231900" cy="2365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393" name="Rectangle 712"/>
          <p:cNvSpPr>
            <a:spLocks noChangeArrowheads="1"/>
          </p:cNvSpPr>
          <p:nvPr/>
        </p:nvSpPr>
        <p:spPr bwMode="auto">
          <a:xfrm>
            <a:off x="0" y="5791200"/>
            <a:ext cx="1155700" cy="360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0" lang="en-GB" sz="1700" b="1">
                <a:solidFill>
                  <a:srgbClr val="000080"/>
                </a:solidFill>
                <a:latin typeface="Arial" pitchFamily="34" charset="0"/>
                <a:cs typeface="Arial" pitchFamily="34" charset="0"/>
              </a:rPr>
              <a:t>Section 4</a:t>
            </a:r>
          </a:p>
        </p:txBody>
      </p:sp>
      <p:sp>
        <p:nvSpPr>
          <p:cNvPr id="38394" name="Rectangle 713"/>
          <p:cNvSpPr>
            <a:spLocks noChangeArrowheads="1"/>
          </p:cNvSpPr>
          <p:nvPr/>
        </p:nvSpPr>
        <p:spPr bwMode="auto">
          <a:xfrm>
            <a:off x="7696200" y="5257800"/>
            <a:ext cx="1155700" cy="3603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0" lang="en-GB" sz="1700" b="1">
                <a:solidFill>
                  <a:srgbClr val="000080"/>
                </a:solidFill>
                <a:latin typeface="Arial" pitchFamily="34" charset="0"/>
                <a:cs typeface="Arial" pitchFamily="34" charset="0"/>
              </a:rPr>
              <a:t>Section 5</a:t>
            </a:r>
          </a:p>
        </p:txBody>
      </p:sp>
      <p:sp>
        <p:nvSpPr>
          <p:cNvPr id="38395" name="Rectangle 714"/>
          <p:cNvSpPr>
            <a:spLocks noChangeArrowheads="1"/>
          </p:cNvSpPr>
          <p:nvPr/>
        </p:nvSpPr>
        <p:spPr bwMode="auto">
          <a:xfrm>
            <a:off x="7988300" y="3733800"/>
            <a:ext cx="1155700" cy="360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0" lang="en-GB" sz="1700" b="1">
                <a:solidFill>
                  <a:srgbClr val="000080"/>
                </a:solidFill>
                <a:latin typeface="Arial" pitchFamily="34" charset="0"/>
                <a:cs typeface="Arial" pitchFamily="34" charset="0"/>
              </a:rPr>
              <a:t>Section 3</a:t>
            </a:r>
          </a:p>
        </p:txBody>
      </p:sp>
      <p:sp>
        <p:nvSpPr>
          <p:cNvPr id="38396" name="Rectangle 715"/>
          <p:cNvSpPr>
            <a:spLocks noChangeArrowheads="1"/>
          </p:cNvSpPr>
          <p:nvPr/>
        </p:nvSpPr>
        <p:spPr bwMode="auto">
          <a:xfrm>
            <a:off x="4267200" y="1066800"/>
            <a:ext cx="1155700" cy="360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0" lang="en-GB" sz="1700" b="1">
                <a:solidFill>
                  <a:srgbClr val="000080"/>
                </a:solidFill>
                <a:latin typeface="Arial" pitchFamily="34" charset="0"/>
                <a:cs typeface="Arial" pitchFamily="34" charset="0"/>
              </a:rPr>
              <a:t>Section 2</a:t>
            </a:r>
          </a:p>
        </p:txBody>
      </p:sp>
      <p:sp>
        <p:nvSpPr>
          <p:cNvPr id="38397" name="Rectangle 716"/>
          <p:cNvSpPr>
            <a:spLocks noChangeArrowheads="1"/>
          </p:cNvSpPr>
          <p:nvPr/>
        </p:nvSpPr>
        <p:spPr bwMode="auto">
          <a:xfrm>
            <a:off x="609600" y="1066800"/>
            <a:ext cx="1155700" cy="3603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0" lang="en-GB" sz="1700" b="1">
                <a:solidFill>
                  <a:srgbClr val="000080"/>
                </a:solidFill>
                <a:latin typeface="Arial" pitchFamily="34" charset="0"/>
                <a:cs typeface="Arial" pitchFamily="34" charset="0"/>
              </a:rPr>
              <a:t>Section 1</a:t>
            </a:r>
          </a:p>
        </p:txBody>
      </p:sp>
      <p:grpSp>
        <p:nvGrpSpPr>
          <p:cNvPr id="4" name="Group 717"/>
          <p:cNvGrpSpPr>
            <a:grpSpLocks/>
          </p:cNvGrpSpPr>
          <p:nvPr/>
        </p:nvGrpSpPr>
        <p:grpSpPr bwMode="auto">
          <a:xfrm>
            <a:off x="914400" y="2590800"/>
            <a:ext cx="325438" cy="339725"/>
            <a:chOff x="263" y="1719"/>
            <a:chExt cx="205" cy="214"/>
          </a:xfrm>
        </p:grpSpPr>
        <p:sp>
          <p:nvSpPr>
            <p:cNvPr id="38474" name="Freeform 718"/>
            <p:cNvSpPr>
              <a:spLocks/>
            </p:cNvSpPr>
            <p:nvPr/>
          </p:nvSpPr>
          <p:spPr bwMode="auto">
            <a:xfrm>
              <a:off x="263" y="1719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75" name="Rectangle 719"/>
            <p:cNvSpPr>
              <a:spLocks noChangeArrowheads="1"/>
            </p:cNvSpPr>
            <p:nvPr/>
          </p:nvSpPr>
          <p:spPr bwMode="auto">
            <a:xfrm>
              <a:off x="282" y="1784"/>
              <a:ext cx="170" cy="139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76" name="Rectangle 720"/>
            <p:cNvSpPr>
              <a:spLocks noChangeArrowheads="1"/>
            </p:cNvSpPr>
            <p:nvPr/>
          </p:nvSpPr>
          <p:spPr bwMode="auto">
            <a:xfrm>
              <a:off x="309" y="1817"/>
              <a:ext cx="60" cy="10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77" name="Rectangle 721"/>
            <p:cNvSpPr>
              <a:spLocks noChangeArrowheads="1"/>
            </p:cNvSpPr>
            <p:nvPr/>
          </p:nvSpPr>
          <p:spPr bwMode="auto">
            <a:xfrm>
              <a:off x="395" y="1815"/>
              <a:ext cx="40" cy="5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78" name="Freeform 722"/>
            <p:cNvSpPr>
              <a:spLocks/>
            </p:cNvSpPr>
            <p:nvPr/>
          </p:nvSpPr>
          <p:spPr bwMode="auto">
            <a:xfrm>
              <a:off x="353" y="1866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79" name="Line 723"/>
            <p:cNvSpPr>
              <a:spLocks noChangeShapeType="1"/>
            </p:cNvSpPr>
            <p:nvPr/>
          </p:nvSpPr>
          <p:spPr bwMode="auto">
            <a:xfrm>
              <a:off x="414" y="181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480" name="Line 724"/>
            <p:cNvSpPr>
              <a:spLocks noChangeShapeType="1"/>
            </p:cNvSpPr>
            <p:nvPr/>
          </p:nvSpPr>
          <p:spPr bwMode="auto">
            <a:xfrm>
              <a:off x="395" y="1839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725"/>
          <p:cNvGrpSpPr>
            <a:grpSpLocks/>
          </p:cNvGrpSpPr>
          <p:nvPr/>
        </p:nvGrpSpPr>
        <p:grpSpPr bwMode="auto">
          <a:xfrm>
            <a:off x="1371600" y="2743200"/>
            <a:ext cx="325438" cy="339725"/>
            <a:chOff x="263" y="1719"/>
            <a:chExt cx="205" cy="214"/>
          </a:xfrm>
        </p:grpSpPr>
        <p:sp>
          <p:nvSpPr>
            <p:cNvPr id="38467" name="Freeform 726"/>
            <p:cNvSpPr>
              <a:spLocks/>
            </p:cNvSpPr>
            <p:nvPr/>
          </p:nvSpPr>
          <p:spPr bwMode="auto">
            <a:xfrm>
              <a:off x="263" y="1719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68" name="Rectangle 727"/>
            <p:cNvSpPr>
              <a:spLocks noChangeArrowheads="1"/>
            </p:cNvSpPr>
            <p:nvPr/>
          </p:nvSpPr>
          <p:spPr bwMode="auto">
            <a:xfrm>
              <a:off x="282" y="1784"/>
              <a:ext cx="170" cy="139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69" name="Rectangle 728"/>
            <p:cNvSpPr>
              <a:spLocks noChangeArrowheads="1"/>
            </p:cNvSpPr>
            <p:nvPr/>
          </p:nvSpPr>
          <p:spPr bwMode="auto">
            <a:xfrm>
              <a:off x="309" y="1817"/>
              <a:ext cx="60" cy="10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70" name="Rectangle 729"/>
            <p:cNvSpPr>
              <a:spLocks noChangeArrowheads="1"/>
            </p:cNvSpPr>
            <p:nvPr/>
          </p:nvSpPr>
          <p:spPr bwMode="auto">
            <a:xfrm>
              <a:off x="395" y="1815"/>
              <a:ext cx="40" cy="5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71" name="Freeform 730"/>
            <p:cNvSpPr>
              <a:spLocks/>
            </p:cNvSpPr>
            <p:nvPr/>
          </p:nvSpPr>
          <p:spPr bwMode="auto">
            <a:xfrm>
              <a:off x="353" y="1866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72" name="Line 731"/>
            <p:cNvSpPr>
              <a:spLocks noChangeShapeType="1"/>
            </p:cNvSpPr>
            <p:nvPr/>
          </p:nvSpPr>
          <p:spPr bwMode="auto">
            <a:xfrm>
              <a:off x="414" y="181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473" name="Line 732"/>
            <p:cNvSpPr>
              <a:spLocks noChangeShapeType="1"/>
            </p:cNvSpPr>
            <p:nvPr/>
          </p:nvSpPr>
          <p:spPr bwMode="auto">
            <a:xfrm>
              <a:off x="395" y="1839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733"/>
          <p:cNvGrpSpPr>
            <a:grpSpLocks/>
          </p:cNvGrpSpPr>
          <p:nvPr/>
        </p:nvGrpSpPr>
        <p:grpSpPr bwMode="auto">
          <a:xfrm>
            <a:off x="1371600" y="2209800"/>
            <a:ext cx="325438" cy="339725"/>
            <a:chOff x="263" y="1719"/>
            <a:chExt cx="205" cy="214"/>
          </a:xfrm>
        </p:grpSpPr>
        <p:sp>
          <p:nvSpPr>
            <p:cNvPr id="38460" name="Freeform 734"/>
            <p:cNvSpPr>
              <a:spLocks/>
            </p:cNvSpPr>
            <p:nvPr/>
          </p:nvSpPr>
          <p:spPr bwMode="auto">
            <a:xfrm>
              <a:off x="263" y="1719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61" name="Rectangle 735"/>
            <p:cNvSpPr>
              <a:spLocks noChangeArrowheads="1"/>
            </p:cNvSpPr>
            <p:nvPr/>
          </p:nvSpPr>
          <p:spPr bwMode="auto">
            <a:xfrm>
              <a:off x="282" y="1784"/>
              <a:ext cx="170" cy="139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62" name="Rectangle 736"/>
            <p:cNvSpPr>
              <a:spLocks noChangeArrowheads="1"/>
            </p:cNvSpPr>
            <p:nvPr/>
          </p:nvSpPr>
          <p:spPr bwMode="auto">
            <a:xfrm>
              <a:off x="309" y="1817"/>
              <a:ext cx="60" cy="10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63" name="Rectangle 737"/>
            <p:cNvSpPr>
              <a:spLocks noChangeArrowheads="1"/>
            </p:cNvSpPr>
            <p:nvPr/>
          </p:nvSpPr>
          <p:spPr bwMode="auto">
            <a:xfrm>
              <a:off x="395" y="1815"/>
              <a:ext cx="40" cy="5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64" name="Freeform 738"/>
            <p:cNvSpPr>
              <a:spLocks/>
            </p:cNvSpPr>
            <p:nvPr/>
          </p:nvSpPr>
          <p:spPr bwMode="auto">
            <a:xfrm>
              <a:off x="353" y="1866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65" name="Line 739"/>
            <p:cNvSpPr>
              <a:spLocks noChangeShapeType="1"/>
            </p:cNvSpPr>
            <p:nvPr/>
          </p:nvSpPr>
          <p:spPr bwMode="auto">
            <a:xfrm>
              <a:off x="414" y="181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466" name="Line 740"/>
            <p:cNvSpPr>
              <a:spLocks noChangeShapeType="1"/>
            </p:cNvSpPr>
            <p:nvPr/>
          </p:nvSpPr>
          <p:spPr bwMode="auto">
            <a:xfrm>
              <a:off x="395" y="1839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41"/>
          <p:cNvGrpSpPr>
            <a:grpSpLocks/>
          </p:cNvGrpSpPr>
          <p:nvPr/>
        </p:nvGrpSpPr>
        <p:grpSpPr bwMode="auto">
          <a:xfrm>
            <a:off x="1828800" y="2590800"/>
            <a:ext cx="325438" cy="339725"/>
            <a:chOff x="263" y="1719"/>
            <a:chExt cx="205" cy="214"/>
          </a:xfrm>
        </p:grpSpPr>
        <p:sp>
          <p:nvSpPr>
            <p:cNvPr id="38453" name="Freeform 742"/>
            <p:cNvSpPr>
              <a:spLocks/>
            </p:cNvSpPr>
            <p:nvPr/>
          </p:nvSpPr>
          <p:spPr bwMode="auto">
            <a:xfrm>
              <a:off x="263" y="1719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54" name="Rectangle 743"/>
            <p:cNvSpPr>
              <a:spLocks noChangeArrowheads="1"/>
            </p:cNvSpPr>
            <p:nvPr/>
          </p:nvSpPr>
          <p:spPr bwMode="auto">
            <a:xfrm>
              <a:off x="282" y="1784"/>
              <a:ext cx="170" cy="139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55" name="Rectangle 744"/>
            <p:cNvSpPr>
              <a:spLocks noChangeArrowheads="1"/>
            </p:cNvSpPr>
            <p:nvPr/>
          </p:nvSpPr>
          <p:spPr bwMode="auto">
            <a:xfrm>
              <a:off x="309" y="1817"/>
              <a:ext cx="60" cy="10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56" name="Rectangle 745"/>
            <p:cNvSpPr>
              <a:spLocks noChangeArrowheads="1"/>
            </p:cNvSpPr>
            <p:nvPr/>
          </p:nvSpPr>
          <p:spPr bwMode="auto">
            <a:xfrm>
              <a:off x="395" y="1815"/>
              <a:ext cx="40" cy="5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57" name="Freeform 746"/>
            <p:cNvSpPr>
              <a:spLocks/>
            </p:cNvSpPr>
            <p:nvPr/>
          </p:nvSpPr>
          <p:spPr bwMode="auto">
            <a:xfrm>
              <a:off x="353" y="1866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58" name="Line 747"/>
            <p:cNvSpPr>
              <a:spLocks noChangeShapeType="1"/>
            </p:cNvSpPr>
            <p:nvPr/>
          </p:nvSpPr>
          <p:spPr bwMode="auto">
            <a:xfrm>
              <a:off x="414" y="181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459" name="Line 748"/>
            <p:cNvSpPr>
              <a:spLocks noChangeShapeType="1"/>
            </p:cNvSpPr>
            <p:nvPr/>
          </p:nvSpPr>
          <p:spPr bwMode="auto">
            <a:xfrm>
              <a:off x="395" y="1839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749"/>
          <p:cNvGrpSpPr>
            <a:grpSpLocks/>
          </p:cNvGrpSpPr>
          <p:nvPr/>
        </p:nvGrpSpPr>
        <p:grpSpPr bwMode="auto">
          <a:xfrm>
            <a:off x="914400" y="1905000"/>
            <a:ext cx="325438" cy="339725"/>
            <a:chOff x="263" y="1719"/>
            <a:chExt cx="205" cy="214"/>
          </a:xfrm>
        </p:grpSpPr>
        <p:sp>
          <p:nvSpPr>
            <p:cNvPr id="38446" name="Freeform 750"/>
            <p:cNvSpPr>
              <a:spLocks/>
            </p:cNvSpPr>
            <p:nvPr/>
          </p:nvSpPr>
          <p:spPr bwMode="auto">
            <a:xfrm>
              <a:off x="263" y="1719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47" name="Rectangle 751"/>
            <p:cNvSpPr>
              <a:spLocks noChangeArrowheads="1"/>
            </p:cNvSpPr>
            <p:nvPr/>
          </p:nvSpPr>
          <p:spPr bwMode="auto">
            <a:xfrm>
              <a:off x="282" y="1784"/>
              <a:ext cx="170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48" name="Rectangle 752"/>
            <p:cNvSpPr>
              <a:spLocks noChangeArrowheads="1"/>
            </p:cNvSpPr>
            <p:nvPr/>
          </p:nvSpPr>
          <p:spPr bwMode="auto">
            <a:xfrm>
              <a:off x="309" y="1817"/>
              <a:ext cx="60" cy="105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49" name="Rectangle 753"/>
            <p:cNvSpPr>
              <a:spLocks noChangeArrowheads="1"/>
            </p:cNvSpPr>
            <p:nvPr/>
          </p:nvSpPr>
          <p:spPr bwMode="auto">
            <a:xfrm>
              <a:off x="395" y="1815"/>
              <a:ext cx="40" cy="50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50" name="Freeform 754"/>
            <p:cNvSpPr>
              <a:spLocks/>
            </p:cNvSpPr>
            <p:nvPr/>
          </p:nvSpPr>
          <p:spPr bwMode="auto">
            <a:xfrm>
              <a:off x="353" y="1866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51" name="Line 755"/>
            <p:cNvSpPr>
              <a:spLocks noChangeShapeType="1"/>
            </p:cNvSpPr>
            <p:nvPr/>
          </p:nvSpPr>
          <p:spPr bwMode="auto">
            <a:xfrm>
              <a:off x="414" y="181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452" name="Line 756"/>
            <p:cNvSpPr>
              <a:spLocks noChangeShapeType="1"/>
            </p:cNvSpPr>
            <p:nvPr/>
          </p:nvSpPr>
          <p:spPr bwMode="auto">
            <a:xfrm>
              <a:off x="395" y="1839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757"/>
          <p:cNvGrpSpPr>
            <a:grpSpLocks/>
          </p:cNvGrpSpPr>
          <p:nvPr/>
        </p:nvGrpSpPr>
        <p:grpSpPr bwMode="auto">
          <a:xfrm>
            <a:off x="5486400" y="4876800"/>
            <a:ext cx="325438" cy="339725"/>
            <a:chOff x="263" y="1719"/>
            <a:chExt cx="205" cy="214"/>
          </a:xfrm>
        </p:grpSpPr>
        <p:sp>
          <p:nvSpPr>
            <p:cNvPr id="38439" name="Freeform 758"/>
            <p:cNvSpPr>
              <a:spLocks/>
            </p:cNvSpPr>
            <p:nvPr/>
          </p:nvSpPr>
          <p:spPr bwMode="auto">
            <a:xfrm>
              <a:off x="263" y="1719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40" name="Rectangle 759"/>
            <p:cNvSpPr>
              <a:spLocks noChangeArrowheads="1"/>
            </p:cNvSpPr>
            <p:nvPr/>
          </p:nvSpPr>
          <p:spPr bwMode="auto">
            <a:xfrm>
              <a:off x="282" y="1784"/>
              <a:ext cx="170" cy="139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41" name="Rectangle 760"/>
            <p:cNvSpPr>
              <a:spLocks noChangeArrowheads="1"/>
            </p:cNvSpPr>
            <p:nvPr/>
          </p:nvSpPr>
          <p:spPr bwMode="auto">
            <a:xfrm>
              <a:off x="309" y="1817"/>
              <a:ext cx="60" cy="10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42" name="Rectangle 761"/>
            <p:cNvSpPr>
              <a:spLocks noChangeArrowheads="1"/>
            </p:cNvSpPr>
            <p:nvPr/>
          </p:nvSpPr>
          <p:spPr bwMode="auto">
            <a:xfrm>
              <a:off x="395" y="1815"/>
              <a:ext cx="40" cy="5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43" name="Freeform 762"/>
            <p:cNvSpPr>
              <a:spLocks/>
            </p:cNvSpPr>
            <p:nvPr/>
          </p:nvSpPr>
          <p:spPr bwMode="auto">
            <a:xfrm>
              <a:off x="353" y="1866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44" name="Line 763"/>
            <p:cNvSpPr>
              <a:spLocks noChangeShapeType="1"/>
            </p:cNvSpPr>
            <p:nvPr/>
          </p:nvSpPr>
          <p:spPr bwMode="auto">
            <a:xfrm>
              <a:off x="414" y="181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445" name="Line 764"/>
            <p:cNvSpPr>
              <a:spLocks noChangeShapeType="1"/>
            </p:cNvSpPr>
            <p:nvPr/>
          </p:nvSpPr>
          <p:spPr bwMode="auto">
            <a:xfrm>
              <a:off x="395" y="1839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765"/>
          <p:cNvGrpSpPr>
            <a:grpSpLocks/>
          </p:cNvGrpSpPr>
          <p:nvPr/>
        </p:nvGrpSpPr>
        <p:grpSpPr bwMode="auto">
          <a:xfrm>
            <a:off x="5410200" y="4343400"/>
            <a:ext cx="325438" cy="339725"/>
            <a:chOff x="263" y="1719"/>
            <a:chExt cx="205" cy="214"/>
          </a:xfrm>
        </p:grpSpPr>
        <p:sp>
          <p:nvSpPr>
            <p:cNvPr id="38432" name="Freeform 766"/>
            <p:cNvSpPr>
              <a:spLocks/>
            </p:cNvSpPr>
            <p:nvPr/>
          </p:nvSpPr>
          <p:spPr bwMode="auto">
            <a:xfrm>
              <a:off x="263" y="1719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33" name="Rectangle 767"/>
            <p:cNvSpPr>
              <a:spLocks noChangeArrowheads="1"/>
            </p:cNvSpPr>
            <p:nvPr/>
          </p:nvSpPr>
          <p:spPr bwMode="auto">
            <a:xfrm>
              <a:off x="282" y="1784"/>
              <a:ext cx="170" cy="139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34" name="Rectangle 768"/>
            <p:cNvSpPr>
              <a:spLocks noChangeArrowheads="1"/>
            </p:cNvSpPr>
            <p:nvPr/>
          </p:nvSpPr>
          <p:spPr bwMode="auto">
            <a:xfrm>
              <a:off x="309" y="1817"/>
              <a:ext cx="60" cy="10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35" name="Rectangle 769"/>
            <p:cNvSpPr>
              <a:spLocks noChangeArrowheads="1"/>
            </p:cNvSpPr>
            <p:nvPr/>
          </p:nvSpPr>
          <p:spPr bwMode="auto">
            <a:xfrm>
              <a:off x="395" y="1815"/>
              <a:ext cx="40" cy="5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36" name="Freeform 770"/>
            <p:cNvSpPr>
              <a:spLocks/>
            </p:cNvSpPr>
            <p:nvPr/>
          </p:nvSpPr>
          <p:spPr bwMode="auto">
            <a:xfrm>
              <a:off x="353" y="1866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37" name="Line 771"/>
            <p:cNvSpPr>
              <a:spLocks noChangeShapeType="1"/>
            </p:cNvSpPr>
            <p:nvPr/>
          </p:nvSpPr>
          <p:spPr bwMode="auto">
            <a:xfrm>
              <a:off x="414" y="181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438" name="Line 772"/>
            <p:cNvSpPr>
              <a:spLocks noChangeShapeType="1"/>
            </p:cNvSpPr>
            <p:nvPr/>
          </p:nvSpPr>
          <p:spPr bwMode="auto">
            <a:xfrm>
              <a:off x="395" y="1839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773"/>
          <p:cNvGrpSpPr>
            <a:grpSpLocks/>
          </p:cNvGrpSpPr>
          <p:nvPr/>
        </p:nvGrpSpPr>
        <p:grpSpPr bwMode="auto">
          <a:xfrm>
            <a:off x="6096000" y="4724400"/>
            <a:ext cx="325438" cy="339725"/>
            <a:chOff x="263" y="1719"/>
            <a:chExt cx="205" cy="214"/>
          </a:xfrm>
        </p:grpSpPr>
        <p:sp>
          <p:nvSpPr>
            <p:cNvPr id="38425" name="Freeform 774"/>
            <p:cNvSpPr>
              <a:spLocks/>
            </p:cNvSpPr>
            <p:nvPr/>
          </p:nvSpPr>
          <p:spPr bwMode="auto">
            <a:xfrm>
              <a:off x="263" y="1719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26" name="Rectangle 775"/>
            <p:cNvSpPr>
              <a:spLocks noChangeArrowheads="1"/>
            </p:cNvSpPr>
            <p:nvPr/>
          </p:nvSpPr>
          <p:spPr bwMode="auto">
            <a:xfrm>
              <a:off x="282" y="1784"/>
              <a:ext cx="170" cy="139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27" name="Rectangle 776"/>
            <p:cNvSpPr>
              <a:spLocks noChangeArrowheads="1"/>
            </p:cNvSpPr>
            <p:nvPr/>
          </p:nvSpPr>
          <p:spPr bwMode="auto">
            <a:xfrm>
              <a:off x="309" y="1817"/>
              <a:ext cx="60" cy="10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28" name="Rectangle 777"/>
            <p:cNvSpPr>
              <a:spLocks noChangeArrowheads="1"/>
            </p:cNvSpPr>
            <p:nvPr/>
          </p:nvSpPr>
          <p:spPr bwMode="auto">
            <a:xfrm>
              <a:off x="395" y="1815"/>
              <a:ext cx="40" cy="5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29" name="Freeform 778"/>
            <p:cNvSpPr>
              <a:spLocks/>
            </p:cNvSpPr>
            <p:nvPr/>
          </p:nvSpPr>
          <p:spPr bwMode="auto">
            <a:xfrm>
              <a:off x="353" y="1866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30" name="Line 779"/>
            <p:cNvSpPr>
              <a:spLocks noChangeShapeType="1"/>
            </p:cNvSpPr>
            <p:nvPr/>
          </p:nvSpPr>
          <p:spPr bwMode="auto">
            <a:xfrm>
              <a:off x="414" y="181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431" name="Line 780"/>
            <p:cNvSpPr>
              <a:spLocks noChangeShapeType="1"/>
            </p:cNvSpPr>
            <p:nvPr/>
          </p:nvSpPr>
          <p:spPr bwMode="auto">
            <a:xfrm>
              <a:off x="395" y="1839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781"/>
          <p:cNvGrpSpPr>
            <a:grpSpLocks/>
          </p:cNvGrpSpPr>
          <p:nvPr/>
        </p:nvGrpSpPr>
        <p:grpSpPr bwMode="auto">
          <a:xfrm>
            <a:off x="5943600" y="4191000"/>
            <a:ext cx="325438" cy="339725"/>
            <a:chOff x="263" y="1719"/>
            <a:chExt cx="205" cy="214"/>
          </a:xfrm>
        </p:grpSpPr>
        <p:sp>
          <p:nvSpPr>
            <p:cNvPr id="38418" name="Freeform 782"/>
            <p:cNvSpPr>
              <a:spLocks/>
            </p:cNvSpPr>
            <p:nvPr/>
          </p:nvSpPr>
          <p:spPr bwMode="auto">
            <a:xfrm>
              <a:off x="263" y="1719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19" name="Rectangle 783"/>
            <p:cNvSpPr>
              <a:spLocks noChangeArrowheads="1"/>
            </p:cNvSpPr>
            <p:nvPr/>
          </p:nvSpPr>
          <p:spPr bwMode="auto">
            <a:xfrm>
              <a:off x="282" y="1784"/>
              <a:ext cx="170" cy="139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20" name="Rectangle 784"/>
            <p:cNvSpPr>
              <a:spLocks noChangeArrowheads="1"/>
            </p:cNvSpPr>
            <p:nvPr/>
          </p:nvSpPr>
          <p:spPr bwMode="auto">
            <a:xfrm>
              <a:off x="309" y="1817"/>
              <a:ext cx="60" cy="10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21" name="Rectangle 785"/>
            <p:cNvSpPr>
              <a:spLocks noChangeArrowheads="1"/>
            </p:cNvSpPr>
            <p:nvPr/>
          </p:nvSpPr>
          <p:spPr bwMode="auto">
            <a:xfrm>
              <a:off x="395" y="1815"/>
              <a:ext cx="40" cy="5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22" name="Freeform 786"/>
            <p:cNvSpPr>
              <a:spLocks/>
            </p:cNvSpPr>
            <p:nvPr/>
          </p:nvSpPr>
          <p:spPr bwMode="auto">
            <a:xfrm>
              <a:off x="353" y="1866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23" name="Line 787"/>
            <p:cNvSpPr>
              <a:spLocks noChangeShapeType="1"/>
            </p:cNvSpPr>
            <p:nvPr/>
          </p:nvSpPr>
          <p:spPr bwMode="auto">
            <a:xfrm>
              <a:off x="414" y="181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424" name="Line 788"/>
            <p:cNvSpPr>
              <a:spLocks noChangeShapeType="1"/>
            </p:cNvSpPr>
            <p:nvPr/>
          </p:nvSpPr>
          <p:spPr bwMode="auto">
            <a:xfrm>
              <a:off x="395" y="1839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789"/>
          <p:cNvGrpSpPr>
            <a:grpSpLocks/>
          </p:cNvGrpSpPr>
          <p:nvPr/>
        </p:nvGrpSpPr>
        <p:grpSpPr bwMode="auto">
          <a:xfrm>
            <a:off x="6400800" y="4114800"/>
            <a:ext cx="325438" cy="339725"/>
            <a:chOff x="263" y="1719"/>
            <a:chExt cx="205" cy="214"/>
          </a:xfrm>
        </p:grpSpPr>
        <p:sp>
          <p:nvSpPr>
            <p:cNvPr id="38411" name="Freeform 790"/>
            <p:cNvSpPr>
              <a:spLocks/>
            </p:cNvSpPr>
            <p:nvPr/>
          </p:nvSpPr>
          <p:spPr bwMode="auto">
            <a:xfrm>
              <a:off x="263" y="1719"/>
              <a:ext cx="205" cy="214"/>
            </a:xfrm>
            <a:custGeom>
              <a:avLst/>
              <a:gdLst>
                <a:gd name="T0" fmla="*/ 2 w 614"/>
                <a:gd name="T1" fmla="*/ 7 h 643"/>
                <a:gd name="T2" fmla="*/ 0 w 614"/>
                <a:gd name="T3" fmla="*/ 7 h 643"/>
                <a:gd name="T4" fmla="*/ 11 w 614"/>
                <a:gd name="T5" fmla="*/ 0 h 643"/>
                <a:gd name="T6" fmla="*/ 23 w 614"/>
                <a:gd name="T7" fmla="*/ 7 h 643"/>
                <a:gd name="T8" fmla="*/ 22 w 614"/>
                <a:gd name="T9" fmla="*/ 7 h 643"/>
                <a:gd name="T10" fmla="*/ 21 w 614"/>
                <a:gd name="T11" fmla="*/ 7 h 643"/>
                <a:gd name="T12" fmla="*/ 21 w 614"/>
                <a:gd name="T13" fmla="*/ 23 h 643"/>
                <a:gd name="T14" fmla="*/ 2 w 614"/>
                <a:gd name="T15" fmla="*/ 23 h 643"/>
                <a:gd name="T16" fmla="*/ 2 w 614"/>
                <a:gd name="T17" fmla="*/ 7 h 643"/>
                <a:gd name="T18" fmla="*/ 21 w 614"/>
                <a:gd name="T19" fmla="*/ 7 h 643"/>
                <a:gd name="T20" fmla="*/ 22 w 614"/>
                <a:gd name="T21" fmla="*/ 7 h 643"/>
                <a:gd name="T22" fmla="*/ 22 w 614"/>
                <a:gd name="T23" fmla="*/ 24 h 643"/>
                <a:gd name="T24" fmla="*/ 2 w 614"/>
                <a:gd name="T25" fmla="*/ 24 h 643"/>
                <a:gd name="T26" fmla="*/ 2 w 614"/>
                <a:gd name="T27" fmla="*/ 23 h 643"/>
                <a:gd name="T28" fmla="*/ 2 w 614"/>
                <a:gd name="T29" fmla="*/ 7 h 64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4"/>
                <a:gd name="T46" fmla="*/ 0 h 643"/>
                <a:gd name="T47" fmla="*/ 614 w 614"/>
                <a:gd name="T48" fmla="*/ 643 h 64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4" h="643">
                  <a:moveTo>
                    <a:pt x="56" y="196"/>
                  </a:moveTo>
                  <a:lnTo>
                    <a:pt x="0" y="196"/>
                  </a:lnTo>
                  <a:lnTo>
                    <a:pt x="307" y="0"/>
                  </a:lnTo>
                  <a:lnTo>
                    <a:pt x="614" y="196"/>
                  </a:lnTo>
                  <a:lnTo>
                    <a:pt x="587" y="196"/>
                  </a:lnTo>
                  <a:lnTo>
                    <a:pt x="558" y="196"/>
                  </a:lnTo>
                  <a:lnTo>
                    <a:pt x="558" y="615"/>
                  </a:lnTo>
                  <a:lnTo>
                    <a:pt x="56" y="615"/>
                  </a:lnTo>
                  <a:lnTo>
                    <a:pt x="56" y="196"/>
                  </a:lnTo>
                  <a:lnTo>
                    <a:pt x="558" y="196"/>
                  </a:lnTo>
                  <a:lnTo>
                    <a:pt x="587" y="196"/>
                  </a:lnTo>
                  <a:lnTo>
                    <a:pt x="587" y="643"/>
                  </a:lnTo>
                  <a:lnTo>
                    <a:pt x="56" y="643"/>
                  </a:lnTo>
                  <a:lnTo>
                    <a:pt x="56" y="615"/>
                  </a:lnTo>
                  <a:lnTo>
                    <a:pt x="56" y="196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12" name="Rectangle 791"/>
            <p:cNvSpPr>
              <a:spLocks noChangeArrowheads="1"/>
            </p:cNvSpPr>
            <p:nvPr/>
          </p:nvSpPr>
          <p:spPr bwMode="auto">
            <a:xfrm>
              <a:off x="282" y="1784"/>
              <a:ext cx="170" cy="139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13" name="Rectangle 792"/>
            <p:cNvSpPr>
              <a:spLocks noChangeArrowheads="1"/>
            </p:cNvSpPr>
            <p:nvPr/>
          </p:nvSpPr>
          <p:spPr bwMode="auto">
            <a:xfrm>
              <a:off x="309" y="1817"/>
              <a:ext cx="60" cy="105"/>
            </a:xfrm>
            <a:prstGeom prst="rect">
              <a:avLst/>
            </a:prstGeom>
            <a:solidFill>
              <a:srgbClr val="800000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14" name="Rectangle 793"/>
            <p:cNvSpPr>
              <a:spLocks noChangeArrowheads="1"/>
            </p:cNvSpPr>
            <p:nvPr/>
          </p:nvSpPr>
          <p:spPr bwMode="auto">
            <a:xfrm>
              <a:off x="395" y="1815"/>
              <a:ext cx="40" cy="50"/>
            </a:xfrm>
            <a:prstGeom prst="rect">
              <a:avLst/>
            </a:prstGeom>
            <a:solidFill>
              <a:srgbClr val="80FFFF"/>
            </a:solidFill>
            <a:ln w="0">
              <a:solidFill>
                <a:srgbClr val="00004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15" name="Freeform 794"/>
            <p:cNvSpPr>
              <a:spLocks/>
            </p:cNvSpPr>
            <p:nvPr/>
          </p:nvSpPr>
          <p:spPr bwMode="auto">
            <a:xfrm>
              <a:off x="353" y="1866"/>
              <a:ext cx="8" cy="10"/>
            </a:xfrm>
            <a:custGeom>
              <a:avLst/>
              <a:gdLst>
                <a:gd name="T0" fmla="*/ 1 w 23"/>
                <a:gd name="T1" fmla="*/ 1 h 30"/>
                <a:gd name="T2" fmla="*/ 1 w 23"/>
                <a:gd name="T3" fmla="*/ 0 h 30"/>
                <a:gd name="T4" fmla="*/ 1 w 23"/>
                <a:gd name="T5" fmla="*/ 0 h 30"/>
                <a:gd name="T6" fmla="*/ 1 w 23"/>
                <a:gd name="T7" fmla="*/ 0 h 30"/>
                <a:gd name="T8" fmla="*/ 1 w 23"/>
                <a:gd name="T9" fmla="*/ 0 h 30"/>
                <a:gd name="T10" fmla="*/ 1 w 23"/>
                <a:gd name="T11" fmla="*/ 0 h 30"/>
                <a:gd name="T12" fmla="*/ 1 w 23"/>
                <a:gd name="T13" fmla="*/ 0 h 30"/>
                <a:gd name="T14" fmla="*/ 1 w 23"/>
                <a:gd name="T15" fmla="*/ 0 h 30"/>
                <a:gd name="T16" fmla="*/ 0 w 23"/>
                <a:gd name="T17" fmla="*/ 0 h 30"/>
                <a:gd name="T18" fmla="*/ 0 w 23"/>
                <a:gd name="T19" fmla="*/ 0 h 30"/>
                <a:gd name="T20" fmla="*/ 0 w 23"/>
                <a:gd name="T21" fmla="*/ 0 h 30"/>
                <a:gd name="T22" fmla="*/ 0 w 23"/>
                <a:gd name="T23" fmla="*/ 0 h 30"/>
                <a:gd name="T24" fmla="*/ 0 w 23"/>
                <a:gd name="T25" fmla="*/ 0 h 30"/>
                <a:gd name="T26" fmla="*/ 0 w 23"/>
                <a:gd name="T27" fmla="*/ 0 h 30"/>
                <a:gd name="T28" fmla="*/ 0 w 23"/>
                <a:gd name="T29" fmla="*/ 0 h 30"/>
                <a:gd name="T30" fmla="*/ 0 w 23"/>
                <a:gd name="T31" fmla="*/ 0 h 30"/>
                <a:gd name="T32" fmla="*/ 0 w 23"/>
                <a:gd name="T33" fmla="*/ 0 h 30"/>
                <a:gd name="T34" fmla="*/ 0 w 23"/>
                <a:gd name="T35" fmla="*/ 1 h 30"/>
                <a:gd name="T36" fmla="*/ 0 w 23"/>
                <a:gd name="T37" fmla="*/ 1 h 30"/>
                <a:gd name="T38" fmla="*/ 0 w 23"/>
                <a:gd name="T39" fmla="*/ 1 h 30"/>
                <a:gd name="T40" fmla="*/ 0 w 23"/>
                <a:gd name="T41" fmla="*/ 1 h 30"/>
                <a:gd name="T42" fmla="*/ 0 w 23"/>
                <a:gd name="T43" fmla="*/ 1 h 30"/>
                <a:gd name="T44" fmla="*/ 0 w 23"/>
                <a:gd name="T45" fmla="*/ 1 h 30"/>
                <a:gd name="T46" fmla="*/ 0 w 23"/>
                <a:gd name="T47" fmla="*/ 1 h 30"/>
                <a:gd name="T48" fmla="*/ 0 w 23"/>
                <a:gd name="T49" fmla="*/ 1 h 30"/>
                <a:gd name="T50" fmla="*/ 0 w 23"/>
                <a:gd name="T51" fmla="*/ 1 h 30"/>
                <a:gd name="T52" fmla="*/ 0 w 23"/>
                <a:gd name="T53" fmla="*/ 1 h 30"/>
                <a:gd name="T54" fmla="*/ 0 w 23"/>
                <a:gd name="T55" fmla="*/ 1 h 30"/>
                <a:gd name="T56" fmla="*/ 1 w 23"/>
                <a:gd name="T57" fmla="*/ 1 h 30"/>
                <a:gd name="T58" fmla="*/ 1 w 23"/>
                <a:gd name="T59" fmla="*/ 1 h 30"/>
                <a:gd name="T60" fmla="*/ 1 w 23"/>
                <a:gd name="T61" fmla="*/ 1 h 30"/>
                <a:gd name="T62" fmla="*/ 1 w 23"/>
                <a:gd name="T63" fmla="*/ 1 h 30"/>
                <a:gd name="T64" fmla="*/ 1 w 23"/>
                <a:gd name="T65" fmla="*/ 1 h 30"/>
                <a:gd name="T66" fmla="*/ 1 w 23"/>
                <a:gd name="T67" fmla="*/ 1 h 30"/>
                <a:gd name="T68" fmla="*/ 1 w 23"/>
                <a:gd name="T69" fmla="*/ 1 h 30"/>
                <a:gd name="T70" fmla="*/ 1 w 23"/>
                <a:gd name="T71" fmla="*/ 1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3"/>
                <a:gd name="T109" fmla="*/ 0 h 30"/>
                <a:gd name="T110" fmla="*/ 23 w 23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3" h="30">
                  <a:moveTo>
                    <a:pt x="23" y="15"/>
                  </a:moveTo>
                  <a:lnTo>
                    <a:pt x="23" y="14"/>
                  </a:lnTo>
                  <a:lnTo>
                    <a:pt x="23" y="12"/>
                  </a:lnTo>
                  <a:lnTo>
                    <a:pt x="23" y="11"/>
                  </a:lnTo>
                  <a:lnTo>
                    <a:pt x="22" y="10"/>
                  </a:lnTo>
                  <a:lnTo>
                    <a:pt x="21" y="9"/>
                  </a:lnTo>
                  <a:lnTo>
                    <a:pt x="21" y="8"/>
                  </a:lnTo>
                  <a:lnTo>
                    <a:pt x="21" y="7"/>
                  </a:lnTo>
                  <a:lnTo>
                    <a:pt x="19" y="6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7" y="3"/>
                  </a:lnTo>
                  <a:lnTo>
                    <a:pt x="16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0"/>
                  </a:lnTo>
                  <a:lnTo>
                    <a:pt x="6" y="1"/>
                  </a:lnTo>
                  <a:lnTo>
                    <a:pt x="5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2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1" y="22"/>
                  </a:lnTo>
                  <a:lnTo>
                    <a:pt x="1" y="23"/>
                  </a:lnTo>
                  <a:lnTo>
                    <a:pt x="1" y="24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3" y="27"/>
                  </a:lnTo>
                  <a:lnTo>
                    <a:pt x="4" y="28"/>
                  </a:lnTo>
                  <a:lnTo>
                    <a:pt x="5" y="29"/>
                  </a:lnTo>
                  <a:lnTo>
                    <a:pt x="6" y="29"/>
                  </a:lnTo>
                  <a:lnTo>
                    <a:pt x="7" y="30"/>
                  </a:lnTo>
                  <a:lnTo>
                    <a:pt x="8" y="30"/>
                  </a:lnTo>
                  <a:lnTo>
                    <a:pt x="10" y="30"/>
                  </a:lnTo>
                  <a:lnTo>
                    <a:pt x="11" y="30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5" y="30"/>
                  </a:lnTo>
                  <a:lnTo>
                    <a:pt x="16" y="29"/>
                  </a:lnTo>
                  <a:lnTo>
                    <a:pt x="17" y="28"/>
                  </a:lnTo>
                  <a:lnTo>
                    <a:pt x="18" y="27"/>
                  </a:lnTo>
                  <a:lnTo>
                    <a:pt x="18" y="26"/>
                  </a:lnTo>
                  <a:lnTo>
                    <a:pt x="19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3" y="18"/>
                  </a:lnTo>
                  <a:lnTo>
                    <a:pt x="23" y="17"/>
                  </a:lnTo>
                  <a:lnTo>
                    <a:pt x="23" y="15"/>
                  </a:lnTo>
                  <a:close/>
                </a:path>
              </a:pathLst>
            </a:custGeom>
            <a:solidFill>
              <a:srgbClr val="008080"/>
            </a:solidFill>
            <a:ln w="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pPr algn="r" rtl="1"/>
              <a:endParaRPr kumimoji="0" lang="ru-RU" sz="18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416" name="Line 795"/>
            <p:cNvSpPr>
              <a:spLocks noChangeShapeType="1"/>
            </p:cNvSpPr>
            <p:nvPr/>
          </p:nvSpPr>
          <p:spPr bwMode="auto">
            <a:xfrm>
              <a:off x="414" y="1815"/>
              <a:ext cx="1" cy="50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417" name="Line 796"/>
            <p:cNvSpPr>
              <a:spLocks noChangeShapeType="1"/>
            </p:cNvSpPr>
            <p:nvPr/>
          </p:nvSpPr>
          <p:spPr bwMode="auto">
            <a:xfrm>
              <a:off x="395" y="1839"/>
              <a:ext cx="39" cy="1"/>
            </a:xfrm>
            <a:prstGeom prst="line">
              <a:avLst/>
            </a:prstGeom>
            <a:noFill/>
            <a:ln w="6350">
              <a:solidFill>
                <a:srgbClr val="000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408" name="Oval 797"/>
          <p:cNvSpPr>
            <a:spLocks noChangeArrowheads="1"/>
          </p:cNvSpPr>
          <p:nvPr/>
        </p:nvSpPr>
        <p:spPr bwMode="auto">
          <a:xfrm>
            <a:off x="838200" y="1981200"/>
            <a:ext cx="1524000" cy="1524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409" name="Oval 798"/>
          <p:cNvSpPr>
            <a:spLocks noChangeArrowheads="1"/>
          </p:cNvSpPr>
          <p:nvPr/>
        </p:nvSpPr>
        <p:spPr bwMode="auto">
          <a:xfrm>
            <a:off x="5105400" y="3962400"/>
            <a:ext cx="1524000" cy="1524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r" rtl="1"/>
            <a:endParaRPr kumimoji="0" lang="ru-RU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38410" name="Line 799"/>
          <p:cNvSpPr>
            <a:spLocks noChangeShapeType="1"/>
          </p:cNvSpPr>
          <p:nvPr/>
        </p:nvSpPr>
        <p:spPr bwMode="auto">
          <a:xfrm>
            <a:off x="304800" y="838200"/>
            <a:ext cx="8534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F91D429F-605F-495D-CCA3-E0F23E068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428596" y="2500306"/>
            <a:ext cx="8391556" cy="39703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lnSpc>
                <a:spcPct val="14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در </a:t>
            </a:r>
            <a:r>
              <a:rPr lang="ar-SA" sz="3000" b="1" dirty="0">
                <a:cs typeface="Traffic" pitchFamily="2" charset="-78"/>
              </a:rPr>
              <a:t>جمعيت</a:t>
            </a:r>
            <a:r>
              <a:rPr lang="en-US" sz="3000" b="1" dirty="0">
                <a:cs typeface="Traffic" pitchFamily="2" charset="-78"/>
              </a:rPr>
              <a:t> </a:t>
            </a:r>
            <a:r>
              <a:rPr lang="ar-SA" sz="3000" b="1" dirty="0">
                <a:cs typeface="Traffic" pitchFamily="2" charset="-78"/>
              </a:rPr>
              <a:t>گيري هاي </a:t>
            </a:r>
            <a:r>
              <a:rPr kumimoji="0" lang="ar-SA" sz="3000" b="1" dirty="0">
                <a:cs typeface="Traffic" pitchFamily="2" charset="-78"/>
              </a:rPr>
              <a:t>بزرگ با ويژگي هاي گوناگون ، نمونه گيري را مي توان در دو يا چند مرحله انجام داد. در تحقيقاتي كه در سطح جامعه انجام ميگيرد ، غالباً از اين روش نمونه برداري استفاده شده و با انتخاب روستاهاي مختلف ، از مناطق مختلف، با افراد انتخاب شده مصاحبه بعمل مي آورند.</a:t>
            </a:r>
            <a:endParaRPr kumimoji="0" lang="en-US" sz="3000" b="1" dirty="0">
              <a:cs typeface="Traffic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57290" y="1285860"/>
            <a:ext cx="6643734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40000"/>
              </a:lnSpc>
              <a:spcBef>
                <a:spcPct val="50000"/>
              </a:spcBef>
            </a:pPr>
            <a:r>
              <a:rPr lang="ar-SA" sz="3200" b="1" dirty="0">
                <a:solidFill>
                  <a:srgbClr val="FF0000"/>
                </a:solidFill>
                <a:cs typeface="Traffic" pitchFamily="2" charset="-78"/>
              </a:rPr>
              <a:t>نمونه چند مرحله اي 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52B0F5-816E-3599-1ED8-7DF1F52C7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>
    <p:cover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914400" y="1676400"/>
            <a:ext cx="75438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>
              <a:lnSpc>
                <a:spcPct val="140000"/>
              </a:lnSpc>
              <a:spcBef>
                <a:spcPct val="50000"/>
              </a:spcBef>
            </a:pPr>
            <a:r>
              <a:rPr kumimoji="0" lang="ar-SA" sz="3000" b="1" dirty="0">
                <a:solidFill>
                  <a:srgbClr val="FF0000"/>
                </a:solidFill>
                <a:cs typeface="Traffic" pitchFamily="2" charset="-78"/>
              </a:rPr>
              <a:t>« بررسي ميزان استفاده از توالتهاي بهداشتي در يك منطقه »</a:t>
            </a:r>
          </a:p>
          <a:p>
            <a:pPr algn="just" rtl="1">
              <a:lnSpc>
                <a:spcPct val="14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منطقه 6 دهستان . هر دهستان 9 روستا.</a:t>
            </a:r>
          </a:p>
          <a:p>
            <a:pPr algn="just" rtl="1">
              <a:lnSpc>
                <a:spcPct val="14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نمونه مورد نياز طي چهار مرحله انتخاب مي شود.</a:t>
            </a:r>
            <a:endParaRPr kumimoji="0" lang="en-US" sz="3000" b="1" dirty="0">
              <a:cs typeface="Traffic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38DBC6-D5F6-94E5-555B-3D5648D71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>
    <p:cover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714348" y="1714488"/>
            <a:ext cx="7643866" cy="378565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lnSpc>
                <a:spcPct val="14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1-با استفاده از نمونه گيري تصادفي ساده 3 تا از 6 دهستان انتخاب مي كنيم.</a:t>
            </a:r>
          </a:p>
          <a:p>
            <a:pPr algn="just" rtl="1">
              <a:lnSpc>
                <a:spcPct val="14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2-در هر دهستان 5 روستا با روش تصادفي انتخاب مي كنيم.</a:t>
            </a:r>
          </a:p>
          <a:p>
            <a:pPr algn="just" rtl="1">
              <a:lnSpc>
                <a:spcPct val="14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3-در هر روستا 10 خانوار </a:t>
            </a:r>
            <a:endParaRPr kumimoji="0" lang="en-US" sz="3000" b="1" dirty="0">
              <a:cs typeface="Traffic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AA8A25-7B5C-E9CA-8D99-1E21D1971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>
    <p:cover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457200" y="381000"/>
            <a:ext cx="8115328" cy="6178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rtl="1">
              <a:lnSpc>
                <a:spcPct val="12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انتخاب 10 خانوار در روستا :</a:t>
            </a:r>
          </a:p>
          <a:p>
            <a:pPr algn="just" rtl="1">
              <a:lnSpc>
                <a:spcPct val="12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-به مركز روستا خواهيم رفت</a:t>
            </a:r>
          </a:p>
          <a:p>
            <a:pPr algn="just" rtl="1">
              <a:lnSpc>
                <a:spcPct val="12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-جهتي را بطور تصادفي از پيش انتخاب مي كنيم.</a:t>
            </a:r>
          </a:p>
          <a:p>
            <a:pPr algn="just" rtl="1">
              <a:lnSpc>
                <a:spcPct val="12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-بطرف جهت حركت مي كنيم از هر سه يا 5 خانه يكي را انتخاب مي كنيم.</a:t>
            </a:r>
          </a:p>
          <a:p>
            <a:pPr algn="just" rtl="1">
              <a:lnSpc>
                <a:spcPct val="12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-از قبل قرار ميگذاريم اگر كسي درخانه نبود خانه بعدي انتخاب مي كنيم.</a:t>
            </a:r>
          </a:p>
          <a:p>
            <a:pPr algn="just" rtl="1">
              <a:lnSpc>
                <a:spcPct val="120000"/>
              </a:lnSpc>
              <a:spcBef>
                <a:spcPct val="50000"/>
              </a:spcBef>
            </a:pPr>
            <a:r>
              <a:rPr kumimoji="0" lang="ar-SA" sz="3000" b="1" dirty="0">
                <a:cs typeface="Traffic" pitchFamily="2" charset="-78"/>
              </a:rPr>
              <a:t>-قبلاً بايد تصميم بگيريم در هر خانه با چه كسي مصاحبه كنيم.</a:t>
            </a:r>
            <a:endParaRPr kumimoji="0" lang="en-US" sz="3000" b="1" dirty="0">
              <a:cs typeface="Traffic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EFDFDF-1F9C-B4BC-3557-12C24F45C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>
    <p:cover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577975"/>
          </a:xfrm>
        </p:spPr>
        <p:txBody>
          <a:bodyPr/>
          <a:lstStyle/>
          <a:p>
            <a:pPr algn="ctr" eaLnBrk="1" hangingPunct="1"/>
            <a:r>
              <a:rPr lang="fa-IR" sz="4800" b="1">
                <a:solidFill>
                  <a:schemeClr val="tx1"/>
                </a:solidFill>
              </a:rPr>
              <a:t>اهمیت و ضرورت نمونه گیری</a:t>
            </a:r>
            <a:endParaRPr lang="en-US" sz="4800" b="1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714500"/>
            <a:ext cx="8286780" cy="4857772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 algn="r" eaLnBrk="1" hangingPunct="1">
              <a:lnSpc>
                <a:spcPct val="160000"/>
              </a:lnSpc>
              <a:buFont typeface="Wingdings" pitchFamily="2" charset="2"/>
              <a:buNone/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پس از انتخاب موضوع تحقیق و بیان مسئله ٬ یکی از تصمیمات مهمی که در پیش روی هر پژوهشگری قرار دارد ، انتخاب نمونه است .نمونه ای که باید نماینده جامعه ای باشد که پژوهشگر قصد تعمیم یافته های تحقیق خود به آن جامعه را دارد.</a:t>
            </a:r>
          </a:p>
          <a:p>
            <a:pPr algn="r" eaLnBrk="1" hangingPunct="1">
              <a:lnSpc>
                <a:spcPct val="160000"/>
              </a:lnSpc>
              <a:buFont typeface="Wingdings" pitchFamily="2" charset="2"/>
              <a:buNone/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اگر محقق پژوهش خود را بر تمامی افراد جامعه اجرا کند روش او سرشماری خواهد بود ، یعنی محقق باید تمامی افراد جامعه را تک تک مورد بررسی و آزمون قرار دهد.</a:t>
            </a:r>
          </a:p>
          <a:p>
            <a:pPr algn="r" eaLnBrk="1" hangingPunct="1">
              <a:lnSpc>
                <a:spcPct val="160000"/>
              </a:lnSpc>
              <a:buFont typeface="Wingdings" pitchFamily="2" charset="2"/>
              <a:buNone/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اما چون اکثر پژوهشگران توان و زمان اجرای پژوهش بر کل جامعه را ندارند به همین دلیل پژوهش خود را محدود به نمونه کوچکی می سازند.</a:t>
            </a:r>
            <a:endParaRPr lang="en-US" sz="2400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53C09-8C12-D6F5-EC30-0478B79C6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71500" y="285750"/>
            <a:ext cx="7858125" cy="1114425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fa-IR" sz="3200" b="1" dirty="0">
                <a:solidFill>
                  <a:srgbClr val="000000"/>
                </a:solidFill>
                <a:latin typeface="Arial" charset="0"/>
                <a:cs typeface="+mj-cs"/>
              </a:rPr>
              <a:t>چرا باید از نمونه به جای بررسی کل جامعه استفاده کرد ؟ </a:t>
            </a:r>
            <a:endParaRPr lang="en-US" sz="3200" b="1" dirty="0">
              <a:solidFill>
                <a:srgbClr val="000000"/>
              </a:solidFill>
              <a:latin typeface="Arial" charset="0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1785938"/>
            <a:ext cx="8429654" cy="485777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r" rtl="1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1 – نمونه از جمعیت سریعتر و ارزان تر مطالعه می شود . </a:t>
            </a:r>
          </a:p>
          <a:p>
            <a:pPr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2 – </a:t>
            </a:r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  <a:sym typeface="ZapfDingbats" pitchFamily="82" charset="2"/>
              </a:rPr>
              <a:t>نتايج نمونه نسبت به تمام جمعيت اغلب از صحت بيشتري برخوردار است.</a:t>
            </a:r>
          </a:p>
          <a:p>
            <a:pPr algn="r" rtl="1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3 – موجب کاهش ناهماهنگی می شود .  </a:t>
            </a:r>
          </a:p>
          <a:p>
            <a:pPr algn="r" rtl="1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نکته : اگر در نمونه گیری ا</a:t>
            </a:r>
            <a:r>
              <a:rPr lang="ar-SA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ز مناسبات آماری صحیح استفاده شود </a:t>
            </a:r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، </a:t>
            </a:r>
            <a:r>
              <a:rPr lang="ar-SA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امکان تعمیم نتایج و اطلاعات بدست آمده از مطالعه بر روی نمونه به جامعه اصلی وجود دارد.</a:t>
            </a:r>
            <a:endParaRPr lang="fa-IR" sz="2400" dirty="0">
              <a:solidFill>
                <a:schemeClr val="tx1">
                  <a:lumMod val="75000"/>
                  <a:lumOff val="25000"/>
                </a:schemeClr>
              </a:solidFill>
              <a:cs typeface="+mj-cs"/>
            </a:endParaRPr>
          </a:p>
          <a:p>
            <a:pPr algn="r" rtl="1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endParaRPr lang="fa-IR" sz="24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+mj-cs"/>
            </a:endParaRPr>
          </a:p>
          <a:p>
            <a:pPr algn="r" rtl="1" eaLnBrk="1" fontAlgn="auto" hangingPunct="1"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None/>
              <a:defRPr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j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31BEF8-1B36-0C16-895C-5B9D73882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155448"/>
            <a:ext cx="8543956" cy="1252728"/>
          </a:xfrm>
        </p:spPr>
        <p:txBody>
          <a:bodyPr>
            <a:noAutofit/>
          </a:bodyPr>
          <a:lstStyle/>
          <a:p>
            <a:r>
              <a:rPr lang="fa-IR" sz="4000" dirty="0"/>
              <a:t>جامعه و نمونه: بررسی میزان مصرف سیگار در نوجوانان شهر کرمان</a:t>
            </a:r>
            <a:endParaRPr lang="en-US" sz="4000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071538" y="1643050"/>
            <a:ext cx="7286644" cy="5214950"/>
          </a:xfrm>
          <a:prstGeom prst="rect">
            <a:avLst/>
          </a:prstGeom>
          <a:solidFill>
            <a:schemeClr val="bg1">
              <a:alpha val="37000"/>
            </a:schemeClr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algn="ctr"/>
            <a:r>
              <a:rPr lang="fa-IR" sz="4800" b="1" dirty="0">
                <a:effectLst>
                  <a:outerShdw blurRad="38100" dist="38100" dir="2700000" algn="tl">
                    <a:srgbClr val="000000"/>
                  </a:outerShdw>
                </a:effectLst>
                <a:cs typeface="B Zar" pitchFamily="2" charset="-78"/>
              </a:rPr>
              <a:t>جامعه هدف: </a:t>
            </a:r>
            <a:r>
              <a:rPr lang="fa-IR" sz="4000" dirty="0">
                <a:cs typeface="B Zar" pitchFamily="2" charset="-78"/>
              </a:rPr>
              <a:t>نوجوانان شهر كرمان</a:t>
            </a:r>
            <a:endParaRPr lang="en-US" sz="4000" dirty="0">
              <a:cs typeface="B Zar" pitchFamily="2" charset="-78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004862" y="2995602"/>
            <a:ext cx="5667390" cy="3786197"/>
          </a:xfrm>
          <a:prstGeom prst="rect">
            <a:avLst/>
          </a:prstGeom>
          <a:solidFill>
            <a:srgbClr val="CCFFCC">
              <a:alpha val="37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algn="ctr"/>
            <a:r>
              <a:rPr lang="fa-IR" sz="4000" b="1">
                <a:effectLst>
                  <a:outerShdw blurRad="38100" dist="38100" dir="2700000" algn="tl">
                    <a:srgbClr val="000000"/>
                  </a:outerShdw>
                </a:effectLst>
                <a:cs typeface="B Zar" pitchFamily="2" charset="-78"/>
              </a:rPr>
              <a:t>جامعه آماري: </a:t>
            </a:r>
            <a:r>
              <a:rPr lang="fa-IR" sz="3200">
                <a:cs typeface="B Zar" pitchFamily="2" charset="-78"/>
              </a:rPr>
              <a:t>دانش آموزان دبيرستاني</a:t>
            </a:r>
            <a:endParaRPr lang="en-US" sz="3200">
              <a:cs typeface="B Zar" pitchFamily="2" charset="-78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081062" y="3919530"/>
            <a:ext cx="4268943" cy="2786069"/>
          </a:xfrm>
          <a:prstGeom prst="rect">
            <a:avLst/>
          </a:prstGeom>
          <a:solidFill>
            <a:srgbClr val="CCFFCC">
              <a:alpha val="37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algn="ctr"/>
            <a:endParaRPr lang="fa-IR" sz="1600" b="1">
              <a:effectLst>
                <a:outerShdw blurRad="38100" dist="38100" dir="2700000" algn="tl">
                  <a:srgbClr val="000000"/>
                </a:outerShdw>
              </a:effectLst>
              <a:cs typeface="B Zar" pitchFamily="2" charset="-78"/>
            </a:endParaRPr>
          </a:p>
          <a:p>
            <a:pPr algn="ctr" rtl="0"/>
            <a:r>
              <a:rPr lang="fa-IR" sz="4000" b="1">
                <a:effectLst>
                  <a:outerShdw blurRad="38100" dist="38100" dir="2700000" algn="tl">
                    <a:srgbClr val="000000"/>
                  </a:outerShdw>
                </a:effectLst>
                <a:cs typeface="B Zar" pitchFamily="2" charset="-78"/>
              </a:rPr>
              <a:t>نمونه: </a:t>
            </a:r>
            <a:r>
              <a:rPr lang="fa-IR" sz="3200">
                <a:cs typeface="B Zar" pitchFamily="2" charset="-78"/>
              </a:rPr>
              <a:t>200</a:t>
            </a:r>
            <a:r>
              <a:rPr lang="fa-IR" sz="4000" b="1">
                <a:effectLst>
                  <a:outerShdw blurRad="38100" dist="38100" dir="2700000" algn="tl">
                    <a:srgbClr val="000000"/>
                  </a:outerShdw>
                </a:effectLst>
                <a:cs typeface="B Zar" pitchFamily="2" charset="-78"/>
              </a:rPr>
              <a:t> </a:t>
            </a:r>
            <a:r>
              <a:rPr lang="fa-IR" sz="3200">
                <a:cs typeface="B Zar" pitchFamily="2" charset="-78"/>
              </a:rPr>
              <a:t>دانش آموز</a:t>
            </a:r>
            <a:r>
              <a:rPr lang="fa-IR" sz="4000" b="1">
                <a:effectLst>
                  <a:outerShdw blurRad="38100" dist="38100" dir="2700000" algn="tl">
                    <a:srgbClr val="000000"/>
                  </a:outerShdw>
                </a:effectLst>
                <a:cs typeface="B Zar" pitchFamily="2" charset="-78"/>
              </a:rPr>
              <a:t> </a:t>
            </a:r>
            <a:endParaRPr lang="en-US" sz="4000" b="1">
              <a:effectLst>
                <a:outerShdw blurRad="38100" dist="38100" dir="2700000" algn="tl">
                  <a:srgbClr val="000000"/>
                </a:outerShdw>
              </a:effectLst>
              <a:cs typeface="B Zar" pitchFamily="2" charset="-78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157262" y="5143512"/>
            <a:ext cx="3414738" cy="1485888"/>
          </a:xfrm>
          <a:prstGeom prst="rect">
            <a:avLst/>
          </a:prstGeom>
          <a:solidFill>
            <a:srgbClr val="CCFFCC">
              <a:alpha val="37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fa-IR" sz="3200" b="1" dirty="0">
                <a:effectLst>
                  <a:outerShdw blurRad="38100" dist="38100" dir="2700000" algn="tl">
                    <a:srgbClr val="000000"/>
                  </a:outerShdw>
                </a:effectLst>
                <a:cs typeface="B Zar" pitchFamily="2" charset="-78"/>
              </a:rPr>
              <a:t>نمونه هاي كامل شده:</a:t>
            </a:r>
          </a:p>
          <a:p>
            <a:pPr algn="ctr"/>
            <a:r>
              <a:rPr lang="fa-IR" sz="2800" dirty="0">
                <a:cs typeface="B Zar" pitchFamily="2" charset="-78"/>
              </a:rPr>
              <a:t>160 نفر كه به پرسشنامه پاسخ داده اند</a:t>
            </a:r>
            <a:endParaRPr lang="en-US" sz="2800" dirty="0">
              <a:cs typeface="B Zar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AD9CED-BFE4-02CE-57E0-9F91C572F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191376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FF0000"/>
                </a:solidFill>
              </a:rPr>
              <a:t>	مفهوم اعتبار در نمونه گيري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00" y="2071678"/>
            <a:ext cx="7848600" cy="3276600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اعتبار داخلي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Internal validity</a:t>
            </a:r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: چه میزان دقت در جمع آوری اطلاعات نمونه های مورد بررسی وجود داشته است</a:t>
            </a:r>
          </a:p>
          <a:p>
            <a:pPr algn="r" rtl="1"/>
            <a:endParaRPr lang="fa-IR" sz="2400" dirty="0">
              <a:solidFill>
                <a:schemeClr val="tx1">
                  <a:lumMod val="75000"/>
                  <a:lumOff val="25000"/>
                </a:schemeClr>
              </a:solidFill>
              <a:cs typeface="+mj-cs"/>
            </a:endParaRPr>
          </a:p>
          <a:p>
            <a:pPr algn="r" rtl="1"/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اعتبار خارجي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External validity</a:t>
            </a:r>
            <a:r>
              <a:rPr lang="fa-I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j-cs"/>
              </a:rPr>
              <a:t>: نمونه گرفته شده چه میزان مشابهت با کل جامعه مورد مطالعه دارد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cs typeface="+mj-cs"/>
            </a:endParaRPr>
          </a:p>
          <a:p>
            <a:pPr algn="r" rtl="1">
              <a:buNone/>
            </a:pPr>
            <a:endParaRPr lang="fa-IR" dirty="0"/>
          </a:p>
          <a:p>
            <a:pPr algn="r" rtl="1"/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EDADE0-1B38-0F17-1226-2BD0A17F7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  <p:transition advTm="59952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714348" y="0"/>
            <a:ext cx="8229600" cy="1577975"/>
          </a:xfrm>
        </p:spPr>
        <p:txBody>
          <a:bodyPr/>
          <a:lstStyle/>
          <a:p>
            <a:pPr eaLnBrk="1" hangingPunct="1"/>
            <a:r>
              <a:rPr lang="fa-IR" sz="4800" b="1" dirty="0">
                <a:solidFill>
                  <a:schemeClr val="tx1"/>
                </a:solidFill>
              </a:rPr>
              <a:t>انواع نمونه گیری</a:t>
            </a:r>
            <a:endParaRPr lang="en-US" sz="48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58" y="1071546"/>
          <a:ext cx="8501122" cy="4538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52AB8B-C79B-8064-AE0D-09276A5F1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5779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b="1" dirty="0">
                <a:solidFill>
                  <a:schemeClr val="tx1"/>
                </a:solidFill>
              </a:rPr>
              <a:t>نمونه گیری احتمالی</a:t>
            </a:r>
            <a:b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Probability Sample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928813"/>
            <a:ext cx="8358216" cy="4714897"/>
          </a:xfrm>
          <a:solidFill>
            <a:schemeClr val="bg1"/>
          </a:solidFill>
        </p:spPr>
        <p:txBody>
          <a:bodyPr/>
          <a:lstStyle/>
          <a:p>
            <a:pPr algn="r" rtl="1" eaLnBrk="1" fontAlgn="auto" hangingPunct="1">
              <a:spcAft>
                <a:spcPts val="0"/>
              </a:spcAft>
              <a:buClr>
                <a:schemeClr val="accent3">
                  <a:lumMod val="60000"/>
                  <a:lumOff val="40000"/>
                </a:schemeClr>
              </a:buClr>
              <a:defRPr/>
            </a:pPr>
            <a:r>
              <a:rPr lang="ar-SA" sz="2400" dirty="0">
                <a:solidFill>
                  <a:schemeClr val="tx1"/>
                </a:solidFill>
                <a:cs typeface="+mj-cs"/>
              </a:rPr>
              <a:t>در نمونه گیری احتمالی  از قوانین احتمالات برای نمونه گیری استفاده </a:t>
            </a:r>
            <a:br>
              <a:rPr lang="fa-IR" sz="2400" dirty="0">
                <a:solidFill>
                  <a:schemeClr val="tx1"/>
                </a:solidFill>
                <a:cs typeface="+mj-cs"/>
              </a:rPr>
            </a:br>
            <a:r>
              <a:rPr lang="ar-SA" sz="2400" dirty="0">
                <a:solidFill>
                  <a:schemeClr val="tx1"/>
                </a:solidFill>
                <a:cs typeface="+mj-cs"/>
              </a:rPr>
              <a:t>می شود. </a:t>
            </a:r>
            <a:endParaRPr lang="fa-IR" sz="2400" dirty="0">
              <a:solidFill>
                <a:schemeClr val="tx1"/>
              </a:solidFill>
              <a:cs typeface="+mj-cs"/>
            </a:endParaRPr>
          </a:p>
          <a:p>
            <a:pPr algn="r" rtl="1" eaLnBrk="1" fontAlgn="auto" hangingPunct="1">
              <a:spcAft>
                <a:spcPts val="0"/>
              </a:spcAft>
              <a:buClr>
                <a:schemeClr val="accent3">
                  <a:lumMod val="60000"/>
                  <a:lumOff val="40000"/>
                </a:schemeClr>
              </a:buClr>
              <a:defRPr/>
            </a:pPr>
            <a:r>
              <a:rPr lang="ar-SA" sz="2400" dirty="0">
                <a:solidFill>
                  <a:schemeClr val="tx1"/>
                </a:solidFill>
                <a:cs typeface="+mj-cs"/>
              </a:rPr>
              <a:t>بدین صورت که به هریک از اعضای جامعه</a:t>
            </a:r>
            <a:r>
              <a:rPr lang="fa-IR" sz="2400" dirty="0">
                <a:solidFill>
                  <a:schemeClr val="tx1"/>
                </a:solidFill>
                <a:cs typeface="+mj-cs"/>
              </a:rPr>
              <a:t> دارای</a:t>
            </a:r>
            <a:r>
              <a:rPr lang="ar-SA" sz="2400" dirty="0">
                <a:solidFill>
                  <a:schemeClr val="tx1"/>
                </a:solidFill>
                <a:cs typeface="+mj-cs"/>
              </a:rPr>
              <a:t> شانس برای حضور در نمونه داده می شود. </a:t>
            </a:r>
            <a:endParaRPr lang="fa-IR" sz="2400" dirty="0">
              <a:solidFill>
                <a:schemeClr val="tx1"/>
              </a:solidFill>
              <a:cs typeface="+mj-cs"/>
            </a:endParaRPr>
          </a:p>
          <a:p>
            <a:pPr algn="r" rtl="1" eaLnBrk="1" fontAlgn="auto" hangingPunct="1">
              <a:spcAft>
                <a:spcPts val="0"/>
              </a:spcAft>
              <a:buClr>
                <a:schemeClr val="accent3">
                  <a:lumMod val="60000"/>
                  <a:lumOff val="40000"/>
                </a:schemeClr>
              </a:buClr>
              <a:defRPr/>
            </a:pPr>
            <a:r>
              <a:rPr lang="ar-SA" sz="2400" dirty="0">
                <a:solidFill>
                  <a:schemeClr val="tx1"/>
                </a:solidFill>
                <a:cs typeface="+mj-cs"/>
              </a:rPr>
              <a:t>برای انجام نمونه گیری ابتدا از فرمول تعیین حجم نمونه استفاده می گردد و پس از تعیین حجم نمونه و چارچوب نمونه گیری می شود.</a:t>
            </a:r>
            <a:endParaRPr lang="fa-IR" sz="2400" dirty="0">
              <a:solidFill>
                <a:schemeClr val="tx1"/>
              </a:solidFill>
              <a:cs typeface="+mj-cs"/>
            </a:endParaRPr>
          </a:p>
          <a:p>
            <a:pPr algn="r" rtl="1" eaLnBrk="1" fontAlgn="auto" hangingPunct="1">
              <a:spcAft>
                <a:spcPts val="0"/>
              </a:spcAft>
              <a:buClr>
                <a:schemeClr val="accent3">
                  <a:lumMod val="60000"/>
                  <a:lumOff val="40000"/>
                </a:schemeClr>
              </a:buClr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انتخاب هر یک از انواع نمونه احتمالی به ماهیت مسئله تحقیق ، وجود چارچوب ، هزینه ، سطح دقت مطلوب در نمونه و روش گردآوری داده ها بستگی دارد.</a:t>
            </a:r>
            <a:endParaRPr lang="en-US" sz="2400" dirty="0">
              <a:solidFill>
                <a:schemeClr val="tx1"/>
              </a:solidFill>
              <a:cs typeface="+mj-cs"/>
            </a:endParaRPr>
          </a:p>
          <a:p>
            <a:pPr algn="r" rtl="1" eaLnBrk="1" fontAlgn="auto" hangingPunct="1">
              <a:spcAft>
                <a:spcPts val="0"/>
              </a:spcAft>
              <a:buClr>
                <a:schemeClr val="accent3">
                  <a:lumMod val="60000"/>
                  <a:lumOff val="40000"/>
                </a:schemeClr>
              </a:buClr>
              <a:defRPr/>
            </a:pPr>
            <a:endParaRPr lang="fa-IR" sz="2400" dirty="0">
              <a:solidFill>
                <a:schemeClr val="tx1"/>
              </a:solidFill>
              <a:cs typeface="+mj-cs"/>
            </a:endParaRPr>
          </a:p>
          <a:p>
            <a:pPr algn="r" rtl="1" eaLnBrk="1" fontAlgn="auto" hangingPunct="1">
              <a:spcAft>
                <a:spcPts val="0"/>
              </a:spcAft>
              <a:buClr>
                <a:schemeClr val="accent3">
                  <a:lumMod val="60000"/>
                  <a:lumOff val="40000"/>
                </a:schemeClr>
              </a:buClr>
              <a:defRPr/>
            </a:pPr>
            <a:endParaRPr lang="en-US" sz="2400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47A0B0-EC29-3C42-62E4-B6B483639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5779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b="1" dirty="0">
                <a:solidFill>
                  <a:schemeClr val="tx1"/>
                </a:solidFill>
              </a:rPr>
              <a:t>نمونه گیری تصادفی ساده</a:t>
            </a:r>
            <a:b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3200" i="1" dirty="0">
                <a:solidFill>
                  <a:srgbClr val="FF0000"/>
                </a:solidFill>
              </a:rPr>
              <a:t>Simple Random Sampling</a:t>
            </a:r>
            <a:r>
              <a:rPr lang="fa-IR" sz="3200" i="1" dirty="0">
                <a:solidFill>
                  <a:srgbClr val="FF0000"/>
                </a:solidFill>
              </a:rPr>
              <a:t> </a:t>
            </a:r>
            <a:endParaRPr lang="en-US" sz="3200" i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63" y="1714500"/>
            <a:ext cx="8286779" cy="4857772"/>
          </a:xfrm>
          <a:solidFill>
            <a:schemeClr val="bg1"/>
          </a:solidFill>
        </p:spPr>
        <p:txBody>
          <a:bodyPr anchor="t">
            <a:noAutofit/>
          </a:bodyPr>
          <a:lstStyle/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تصادفی ساده : مطمئن ترین راه ، دادن احتمال برابر در انتخاب شدن ، استفاده از اصل انتخاب تصادفی است . </a:t>
            </a:r>
            <a:endParaRPr lang="en-US" sz="2400" dirty="0">
              <a:solidFill>
                <a:schemeClr val="tx1"/>
              </a:solidFill>
              <a:cs typeface="+mj-cs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قرعه کشی  - استفاده از جدول اعداد تصادفی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این شیوه متضمن تهیه فهرست تمام اعضای جمعیت است . </a:t>
            </a: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r>
              <a:rPr lang="fa-IR" sz="2400" dirty="0">
                <a:solidFill>
                  <a:schemeClr val="tx1"/>
                </a:solidFill>
                <a:cs typeface="+mj-cs"/>
              </a:rPr>
              <a:t>این شیوه موقعی مناسب است که چهارچوب نمونه گیری درستی موجود باشد و جمعیت از لحاظ جغرافیایی متمرکز باشد ؛ یا تکنیک گردآوری داده ها شامل رفت و آمد نباشد . </a:t>
            </a:r>
            <a:endParaRPr lang="en-US" sz="2400" dirty="0">
              <a:solidFill>
                <a:schemeClr val="tx1"/>
              </a:solidFill>
              <a:cs typeface="+mj-cs"/>
            </a:endParaRPr>
          </a:p>
          <a:p>
            <a:pPr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accent2">
                  <a:lumMod val="60000"/>
                  <a:lumOff val="40000"/>
                </a:schemeClr>
              </a:buClr>
              <a:defRPr/>
            </a:pPr>
            <a:endParaRPr lang="en-US" sz="2400" dirty="0">
              <a:solidFill>
                <a:schemeClr val="tx1"/>
              </a:solidFill>
              <a:cs typeface="+mj-cs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4D3277-912D-DC03-69C6-3E58F9B6D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1327</Words>
  <Application>Microsoft Office PowerPoint</Application>
  <PresentationFormat>On-screen Show (4:3)</PresentationFormat>
  <Paragraphs>176</Paragraphs>
  <Slides>24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Gulim</vt:lpstr>
      <vt:lpstr>Arial</vt:lpstr>
      <vt:lpstr>B Badr</vt:lpstr>
      <vt:lpstr>B Mitra</vt:lpstr>
      <vt:lpstr>B Titr</vt:lpstr>
      <vt:lpstr>B Zar</vt:lpstr>
      <vt:lpstr>Calibri</vt:lpstr>
      <vt:lpstr>Harlow Solid Italic</vt:lpstr>
      <vt:lpstr>Times New Roman</vt:lpstr>
      <vt:lpstr>Traffic</vt:lpstr>
      <vt:lpstr>Wingdings</vt:lpstr>
      <vt:lpstr>Office Theme</vt:lpstr>
      <vt:lpstr>نمونه گیری </vt:lpstr>
      <vt:lpstr>PowerPoint Presentation</vt:lpstr>
      <vt:lpstr>اهمیت و ضرورت نمونه گیری</vt:lpstr>
      <vt:lpstr>چرا باید از نمونه به جای بررسی کل جامعه استفاده کرد ؟ </vt:lpstr>
      <vt:lpstr>جامعه و نمونه: بررسی میزان مصرف سیگار در نوجوانان شهر کرمان</vt:lpstr>
      <vt:lpstr> مفهوم اعتبار در نمونه گيري</vt:lpstr>
      <vt:lpstr>انواع نمونه گیری</vt:lpstr>
      <vt:lpstr>نمونه گیری احتمالی Probability Sample</vt:lpstr>
      <vt:lpstr>نمونه گیری تصادفی ساده Simple Random Sampling </vt:lpstr>
      <vt:lpstr>مراحل نمونه گیری تصادفی ساده </vt:lpstr>
      <vt:lpstr>PowerPoint Presentation</vt:lpstr>
      <vt:lpstr>PowerPoint Presentation</vt:lpstr>
      <vt:lpstr>مشکلات نمونه گیری تصادفی ساده</vt:lpstr>
      <vt:lpstr>نمونه گیری منظم ( سیستماتیک )  Systematic Sampling</vt:lpstr>
      <vt:lpstr>PowerPoint Presentation</vt:lpstr>
      <vt:lpstr>نمونه گیری طبقه ای Stratified Sampling</vt:lpstr>
      <vt:lpstr>PowerPoint Presentation</vt:lpstr>
      <vt:lpstr>PowerPoint Presentation</vt:lpstr>
      <vt:lpstr>PowerPoint Presentation</vt:lpstr>
      <vt:lpstr>Cluster sampling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جمع آوری داده ها</dc:title>
  <dc:creator>Eslami</dc:creator>
  <cp:lastModifiedBy>ahmad naghibzadeh tahami</cp:lastModifiedBy>
  <cp:revision>32</cp:revision>
  <dcterms:modified xsi:type="dcterms:W3CDTF">2024-07-02T01:48:19Z</dcterms:modified>
</cp:coreProperties>
</file>