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1" r:id="rId2"/>
    <p:sldId id="317" r:id="rId3"/>
    <p:sldId id="319" r:id="rId4"/>
    <p:sldId id="320" r:id="rId5"/>
    <p:sldId id="321" r:id="rId6"/>
    <p:sldId id="322" r:id="rId7"/>
    <p:sldId id="32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79A5C-EAC1-4666-928C-3C4909F699C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 smtClean="0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 smtClean="0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 smtClean="0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 smtClean="0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fa-IR" smtClean="0"/>
              <a:t>دانشگاه علوم پزشكي شيراز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BB84F70-476E-4ED3-927E-A0E13519B7B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35693-612F-4E77-97BF-B009081C79C5}" type="datetimeFigureOut">
              <a:rPr lang="en-US" smtClean="0"/>
              <a:pPr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بسم الله الرحمن</a:t>
            </a:r>
            <a:r>
              <a:rPr kumimoji="0" lang="fa-I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 الرحیم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8077200" cy="1470025"/>
          </a:xfrm>
        </p:spPr>
        <p:txBody>
          <a:bodyPr>
            <a:normAutofit/>
          </a:bodyPr>
          <a:lstStyle/>
          <a:p>
            <a:r>
              <a:rPr lang="fa-IR" sz="8000" dirty="0" smtClean="0">
                <a:cs typeface="B Badr" pitchFamily="2" charset="-78"/>
              </a:rPr>
              <a:t>گزارش دهی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15242" cy="282894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12"/>
          <p:cNvGrpSpPr>
            <a:grpSpLocks noGrp="1"/>
          </p:cNvGrpSpPr>
          <p:nvPr>
            <p:ph idx="1"/>
          </p:nvPr>
        </p:nvGrpSpPr>
        <p:grpSpPr bwMode="auto">
          <a:xfrm>
            <a:off x="533400" y="0"/>
            <a:ext cx="8153400" cy="6126163"/>
            <a:chOff x="204" y="0"/>
            <a:chExt cx="5352" cy="432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00430" y="2643182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786182" y="5643578"/>
            <a:ext cx="1471610" cy="2143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گزارشات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 smtClean="0"/>
              <a:t>باید دقت نمایید که به چه منظور و برای چه مخاطبی گزارش را تهیه می کنید.</a:t>
            </a:r>
          </a:p>
          <a:p>
            <a:pPr algn="r" rtl="1"/>
            <a:r>
              <a:rPr lang="fa-IR" dirty="0" smtClean="0"/>
              <a:t>گزارشات پایان طرح معمولاً مطول و با جزئیات هست. در حالی که بهترین شکل ممکن برای انتشار یافته ها به دیگران مقالات هستند که بسیار مختصرتر از گزارشات پایان طرحها می باشند.</a:t>
            </a:r>
          </a:p>
          <a:p>
            <a:pPr algn="r" rtl="1"/>
            <a:endParaRPr lang="fa-IR" dirty="0" smtClean="0"/>
          </a:p>
        </p:txBody>
      </p:sp>
    </p:spTree>
  </p:cSld>
  <p:clrMapOvr>
    <a:masterClrMapping/>
  </p:clrMapOvr>
  <p:transition advTm="9590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اجزای گزارش پایان طرح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143536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algn="r"/>
            <a:r>
              <a:rPr lang="fa-IR" sz="2800" dirty="0" smtClean="0"/>
              <a:t>صفحه عنوان که باید عنوان تحقیق، زمان تحقیق، محققین، سازمان تامین کننده هزینه تحقیق را شامل شود</a:t>
            </a:r>
          </a:p>
          <a:p>
            <a:pPr algn="r"/>
            <a:r>
              <a:rPr lang="fa-IR" sz="2800" dirty="0" smtClean="0"/>
              <a:t>توصیحات اجرایی تحقیق، تشکرات و لیست کامل و مشخصات همکاران</a:t>
            </a:r>
          </a:p>
          <a:p>
            <a:pPr algn="r"/>
            <a:r>
              <a:rPr lang="fa-IR" sz="2800" dirty="0" smtClean="0"/>
              <a:t>فهرست مطالب که ممکن است فهرست جداول و نمودارها نیز وجود داشته باشد</a:t>
            </a:r>
          </a:p>
          <a:p>
            <a:pPr algn="r"/>
            <a:r>
              <a:rPr lang="fa-IR" sz="2800" dirty="0" smtClean="0"/>
              <a:t>خلاصه جامع و کامل تحقیق که بسیار طولانی تر از خلاصه یک مقاله است و گاه خود چند صفحه همراه با شکل و نمودار است</a:t>
            </a:r>
          </a:p>
          <a:p>
            <a:pPr algn="r"/>
            <a:r>
              <a:rPr lang="fa-IR" sz="2800" dirty="0" smtClean="0"/>
              <a:t>متن گزارش که حداقل باید این اجزا را داشته باشد: مقدمه و بررسی متون، روش کار، نتایج و بحث</a:t>
            </a:r>
          </a:p>
          <a:p>
            <a:pPr algn="r"/>
            <a:r>
              <a:rPr lang="fa-IR" sz="2800" dirty="0" smtClean="0"/>
              <a:t>منابع</a:t>
            </a:r>
          </a:p>
          <a:p>
            <a:pPr algn="r"/>
            <a:r>
              <a:rPr lang="fa-IR" sz="2800" dirty="0" smtClean="0"/>
              <a:t>پیوستها که توصیه می شود مبسوط بوده و حتی نسخه ای صورت جلسات تیم تحقیق، نامه های رسمی ارسالی و دریافتی و چیزهایی مشابه آن را نیز شامل شود</a:t>
            </a:r>
            <a:endParaRPr lang="en-US" sz="2800" dirty="0"/>
          </a:p>
        </p:txBody>
      </p:sp>
    </p:spTree>
  </p:cSld>
  <p:clrMapOvr>
    <a:masterClrMapping/>
  </p:clrMapOvr>
  <p:transition advTm="26256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/>
              <a:t>مشخصات اصلی یک گزارش خوب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 smtClean="0"/>
              <a:t>یک دست بودن (</a:t>
            </a:r>
            <a:r>
              <a:rPr lang="en-US" dirty="0" smtClean="0"/>
              <a:t>coherent</a:t>
            </a:r>
            <a:r>
              <a:rPr lang="fa-IR" dirty="0" smtClean="0"/>
              <a:t>)</a:t>
            </a:r>
            <a:r>
              <a:rPr lang="en-US" dirty="0" smtClean="0"/>
              <a:t> </a:t>
            </a:r>
            <a:r>
              <a:rPr lang="fa-IR" dirty="0" smtClean="0"/>
              <a:t> مفهومی و شکلی</a:t>
            </a:r>
          </a:p>
          <a:p>
            <a:pPr algn="r" rtl="1"/>
            <a:r>
              <a:rPr lang="fa-IR" dirty="0" smtClean="0"/>
              <a:t>همبستگی معنایی بین اجزا (</a:t>
            </a:r>
            <a:r>
              <a:rPr lang="en-US" dirty="0" smtClean="0"/>
              <a:t>consistency</a:t>
            </a:r>
            <a:r>
              <a:rPr lang="fa-IR" dirty="0" smtClean="0"/>
              <a:t>)</a:t>
            </a:r>
          </a:p>
          <a:p>
            <a:pPr algn="r" rtl="1"/>
            <a:r>
              <a:rPr lang="fa-IR" dirty="0" smtClean="0"/>
              <a:t>روان و ساده بودن</a:t>
            </a:r>
          </a:p>
          <a:p>
            <a:pPr algn="r" rtl="1"/>
            <a:r>
              <a:rPr lang="fa-IR" dirty="0" smtClean="0"/>
              <a:t>در راستای اهداف تحقیق بودن</a:t>
            </a:r>
            <a:endParaRPr lang="en-US" dirty="0" smtClean="0"/>
          </a:p>
          <a:p>
            <a:pPr algn="r" rtl="1"/>
            <a:r>
              <a:rPr lang="fa-IR" dirty="0" smtClean="0"/>
              <a:t>جامع بودن به خصوص وجود پیوستهای دقیق</a:t>
            </a:r>
          </a:p>
          <a:p>
            <a:pPr algn="r" rtl="1"/>
            <a:endParaRPr lang="fa-IR" dirty="0" smtClean="0"/>
          </a:p>
        </p:txBody>
      </p:sp>
    </p:spTree>
  </p:cSld>
  <p:clrMapOvr>
    <a:masterClrMapping/>
  </p:clrMapOvr>
  <p:transition advTm="12225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آفتهای گزارشات تحقیق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algn="r"/>
            <a:r>
              <a:rPr lang="fa-IR" dirty="0" smtClean="0"/>
              <a:t>مطول بودن</a:t>
            </a:r>
          </a:p>
          <a:p>
            <a:pPr algn="r"/>
            <a:r>
              <a:rPr lang="fa-IR" dirty="0" smtClean="0"/>
              <a:t>نداشتن خلاصه خوب</a:t>
            </a:r>
          </a:p>
          <a:p>
            <a:pPr algn="r"/>
            <a:r>
              <a:rPr lang="fa-IR" dirty="0" smtClean="0"/>
              <a:t>پیچیده بودن و نوشتن اجزای غیر مرتبط در لابه لای متن اصلی</a:t>
            </a:r>
          </a:p>
          <a:p>
            <a:pPr algn="r"/>
            <a:r>
              <a:rPr lang="fa-IR" dirty="0" smtClean="0"/>
              <a:t>وجود سبکهای مختلف نگارشی</a:t>
            </a:r>
          </a:p>
          <a:p>
            <a:pPr algn="r"/>
            <a:r>
              <a:rPr lang="fa-IR" dirty="0" smtClean="0"/>
              <a:t>آرایش نامناسب و صفحه آرایی نا زیبا</a:t>
            </a:r>
          </a:p>
          <a:p>
            <a:pPr algn="r"/>
            <a:r>
              <a:rPr lang="fa-IR" dirty="0" smtClean="0"/>
              <a:t>مملو از جداول و نمودارها</a:t>
            </a:r>
          </a:p>
          <a:p>
            <a:pPr algn="r"/>
            <a:r>
              <a:rPr lang="fa-IR" dirty="0" smtClean="0"/>
              <a:t>بحث ضعیف</a:t>
            </a:r>
          </a:p>
          <a:p>
            <a:pPr algn="r"/>
            <a:r>
              <a:rPr lang="fa-IR" dirty="0" smtClean="0"/>
              <a:t>گم شدن اهداف در لابه لای مطالب</a:t>
            </a:r>
          </a:p>
          <a:p>
            <a:pPr algn="r"/>
            <a:r>
              <a:rPr lang="fa-IR" dirty="0" smtClean="0"/>
              <a:t>عدم رعایت اصول فن نگارش</a:t>
            </a:r>
            <a:endParaRPr lang="en-US" dirty="0"/>
          </a:p>
        </p:txBody>
      </p:sp>
    </p:spTree>
  </p:cSld>
  <p:clrMapOvr>
    <a:masterClrMapping/>
  </p:clrMapOvr>
  <p:transition advTm="18614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مقالات استخراج شده از متن گزارش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/>
            <a:r>
              <a:rPr lang="fa-IR" dirty="0" smtClean="0"/>
              <a:t>باید مینیاتور گزارش تحقیق باشد</a:t>
            </a:r>
          </a:p>
          <a:p>
            <a:pPr algn="r"/>
            <a:r>
              <a:rPr lang="fa-IR" dirty="0" smtClean="0"/>
              <a:t>البته گاه از یک تحقیق چندین مقاله استخراج می شود که البته هر مقاله باید یک مفهوم مشخصی را دنبال و به نتیجه برساند. باید توجه داشت که هر مقاله باید دارای حداقل نتایج قابل بحث باشد و به منظور زیاد نمودن تعداد مقالات از محتوای آنها کاسته نشود</a:t>
            </a:r>
          </a:p>
          <a:p>
            <a:pPr algn="r"/>
            <a:r>
              <a:rPr lang="fa-IR" dirty="0" smtClean="0"/>
              <a:t>در مورد ترتیب نوشتن نویسندگان مقاله و گزارش تحقیق باید دقت لازم به عمل آید و از سازمان و یا سازمانهای حمایت کننده حتماً تقدیر به عمل آید.</a:t>
            </a:r>
          </a:p>
        </p:txBody>
      </p:sp>
    </p:spTree>
  </p:cSld>
  <p:clrMapOvr>
    <a:masterClrMapping/>
  </p:clrMapOvr>
  <p:transition advTm="16675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388</Words>
  <PresentationFormat>On-screen Show (4:3)</PresentationFormat>
  <Paragraphs>44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گزارش دهی</vt:lpstr>
      <vt:lpstr>Slide 2</vt:lpstr>
      <vt:lpstr>انواع گزارشات</vt:lpstr>
      <vt:lpstr>اجزای گزارش پایان طرح</vt:lpstr>
      <vt:lpstr>مشخصات اصلی یک گزارش خوب</vt:lpstr>
      <vt:lpstr>آفتهای گزارشات تحقیق</vt:lpstr>
      <vt:lpstr>مقالات استخراج شده از متن گزارش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زمان بندی و بودجه</dc:title>
  <dc:creator>Eslami</dc:creator>
  <cp:lastModifiedBy>YaranRayan</cp:lastModifiedBy>
  <cp:revision>5</cp:revision>
  <dcterms:modified xsi:type="dcterms:W3CDTF">2015-07-13T03:04:22Z</dcterms:modified>
</cp:coreProperties>
</file>