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7" r:id="rId2"/>
    <p:sldId id="272" r:id="rId3"/>
    <p:sldId id="258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92" r:id="rId17"/>
    <p:sldId id="295" r:id="rId18"/>
    <p:sldId id="293" r:id="rId19"/>
    <p:sldId id="296" r:id="rId20"/>
    <p:sldId id="287" r:id="rId21"/>
    <p:sldId id="288" r:id="rId22"/>
    <p:sldId id="289" r:id="rId23"/>
    <p:sldId id="290" r:id="rId24"/>
    <p:sldId id="297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81200"/>
            <a:ext cx="8458200" cy="3886200"/>
          </a:xfrm>
        </p:spPr>
        <p:txBody>
          <a:bodyPr>
            <a:normAutofit/>
          </a:bodyPr>
          <a:lstStyle/>
          <a:p>
            <a:pPr algn="ctr" rtl="1"/>
            <a:r>
              <a:rPr lang="fa-IR" sz="4400" dirty="0" smtClean="0">
                <a:cs typeface="B Titr" pitchFamily="2" charset="-78"/>
              </a:rPr>
              <a:t>نحوه </a:t>
            </a:r>
            <a:r>
              <a:rPr lang="fa-IR" sz="4400" dirty="0" smtClean="0">
                <a:cs typeface="B Titr" pitchFamily="2" charset="-78"/>
              </a:rPr>
              <a:t>جستجو مجلات </a:t>
            </a:r>
            <a:r>
              <a:rPr lang="en-US" sz="4400" dirty="0" smtClean="0">
                <a:cs typeface="B Titr" pitchFamily="2" charset="-78"/>
              </a:rPr>
              <a:t>ISI</a:t>
            </a:r>
            <a:r>
              <a:rPr lang="fa-IR" sz="4400" dirty="0" smtClean="0">
                <a:cs typeface="B Titr" pitchFamily="2" charset="-78"/>
              </a:rPr>
              <a:t> و </a:t>
            </a:r>
            <a:r>
              <a:rPr lang="fa-IR" sz="4400" dirty="0" smtClean="0">
                <a:cs typeface="B Titr" pitchFamily="2" charset="-78"/>
              </a:rPr>
              <a:t> </a:t>
            </a:r>
            <a:r>
              <a:rPr lang="en-US" sz="4400" dirty="0" smtClean="0">
                <a:cs typeface="B Titr" pitchFamily="2" charset="-78"/>
              </a:rPr>
              <a:t>IF</a:t>
            </a:r>
            <a:r>
              <a:rPr lang="fa-IR" sz="4400" dirty="0" smtClean="0">
                <a:cs typeface="B Titr" pitchFamily="2" charset="-78"/>
              </a:rPr>
              <a:t> </a:t>
            </a:r>
            <a:r>
              <a:rPr lang="fa-IR" sz="4400" dirty="0" smtClean="0">
                <a:cs typeface="B Titr" pitchFamily="2" charset="-78"/>
              </a:rPr>
              <a:t>مجلات  </a:t>
            </a:r>
            <a:r>
              <a:rPr lang="fa-IR" sz="4400" dirty="0" smtClean="0">
                <a:cs typeface="B Titr" pitchFamily="2" charset="-78"/>
              </a:rPr>
              <a:t/>
            </a:r>
            <a:br>
              <a:rPr lang="fa-IR" sz="4400" dirty="0" smtClean="0">
                <a:cs typeface="B Titr" pitchFamily="2" charset="-78"/>
              </a:rPr>
            </a:br>
            <a:r>
              <a:rPr lang="en-US" dirty="0" smtClean="0">
                <a:cs typeface="B Titr" pitchFamily="2" charset="-78"/>
              </a:rPr>
              <a:t/>
            </a:r>
            <a:br>
              <a:rPr lang="en-US" dirty="0" smtClean="0">
                <a:cs typeface="B Titr" pitchFamily="2" charset="-78"/>
              </a:rPr>
            </a:br>
            <a:r>
              <a:rPr lang="fa-IR" sz="3600" dirty="0" smtClean="0">
                <a:cs typeface="B Zar" pitchFamily="2" charset="-78"/>
              </a:rPr>
              <a:t>تهیه کننده : لیلا نامدار</a:t>
            </a:r>
            <a:br>
              <a:rPr lang="fa-IR" sz="3600" dirty="0" smtClean="0">
                <a:cs typeface="B Zar" pitchFamily="2" charset="-78"/>
              </a:rPr>
            </a:br>
            <a:r>
              <a:rPr lang="fa-IR" sz="3600" dirty="0" smtClean="0">
                <a:cs typeface="B Zar" pitchFamily="2" charset="-78"/>
              </a:rPr>
              <a:t>کارشناس ارشد کتابخانه مرکزی  و مرکز اسناد</a:t>
            </a:r>
            <a:endParaRPr lang="en-US" sz="3600" dirty="0">
              <a:cs typeface="B Zar" pitchFamily="2" charset="-78"/>
            </a:endParaRPr>
          </a:p>
        </p:txBody>
      </p:sp>
      <p:pic>
        <p:nvPicPr>
          <p:cNvPr id="3073" name="Picture 1" descr="C:\Users\user\Desktop\8.7.95\index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800" y="152400"/>
            <a:ext cx="1819275" cy="1904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867399"/>
          </a:xfrm>
        </p:spPr>
      </p:pic>
    </p:spTree>
    <p:extLst>
      <p:ext uri="{BB962C8B-B14F-4D97-AF65-F5344CB8AC3E}">
        <p14:creationId xmlns:p14="http://schemas.microsoft.com/office/powerpoint/2010/main" val="88314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6800"/>
            <a:ext cx="9144000" cy="5791200"/>
          </a:xfrm>
        </p:spPr>
      </p:pic>
    </p:spTree>
    <p:extLst>
      <p:ext uri="{BB962C8B-B14F-4D97-AF65-F5344CB8AC3E}">
        <p14:creationId xmlns:p14="http://schemas.microsoft.com/office/powerpoint/2010/main" val="222462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1"/>
            <a:ext cx="9143999" cy="5867400"/>
          </a:xfrm>
        </p:spPr>
      </p:pic>
      <p:sp>
        <p:nvSpPr>
          <p:cNvPr id="5" name="Left Arrow 4"/>
          <p:cNvSpPr/>
          <p:nvPr/>
        </p:nvSpPr>
        <p:spPr>
          <a:xfrm>
            <a:off x="1752600" y="3352800"/>
            <a:ext cx="2590800" cy="3810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لیست مجلات </a:t>
            </a:r>
            <a:r>
              <a:rPr lang="en-US" dirty="0" smtClean="0"/>
              <a:t>ISI</a:t>
            </a:r>
            <a:r>
              <a:rPr lang="fa-IR" dirty="0" smtClean="0"/>
              <a:t> گروه خاص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24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6800"/>
            <a:ext cx="9067799" cy="5638799"/>
          </a:xfrm>
        </p:spPr>
      </p:pic>
    </p:spTree>
    <p:extLst>
      <p:ext uri="{BB962C8B-B14F-4D97-AF65-F5344CB8AC3E}">
        <p14:creationId xmlns:p14="http://schemas.microsoft.com/office/powerpoint/2010/main" val="361267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334001"/>
          </a:xfrm>
        </p:spPr>
      </p:pic>
    </p:spTree>
    <p:extLst>
      <p:ext uri="{BB962C8B-B14F-4D97-AF65-F5344CB8AC3E}">
        <p14:creationId xmlns:p14="http://schemas.microsoft.com/office/powerpoint/2010/main" val="378275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676400"/>
            <a:ext cx="5562600" cy="3962400"/>
          </a:xfrm>
        </p:spPr>
      </p:pic>
    </p:spTree>
    <p:extLst>
      <p:ext uri="{BB962C8B-B14F-4D97-AF65-F5344CB8AC3E}">
        <p14:creationId xmlns:p14="http://schemas.microsoft.com/office/powerpoint/2010/main" val="47064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9144000" cy="5562599"/>
          </a:xfrm>
        </p:spPr>
      </p:pic>
    </p:spTree>
    <p:extLst>
      <p:ext uri="{BB962C8B-B14F-4D97-AF65-F5344CB8AC3E}">
        <p14:creationId xmlns:p14="http://schemas.microsoft.com/office/powerpoint/2010/main" val="64059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867400"/>
          </a:xfrm>
        </p:spPr>
      </p:pic>
    </p:spTree>
    <p:extLst>
      <p:ext uri="{BB962C8B-B14F-4D97-AF65-F5344CB8AC3E}">
        <p14:creationId xmlns:p14="http://schemas.microsoft.com/office/powerpoint/2010/main" val="314250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867400"/>
          </a:xfrm>
        </p:spPr>
      </p:pic>
    </p:spTree>
    <p:extLst>
      <p:ext uri="{BB962C8B-B14F-4D97-AF65-F5344CB8AC3E}">
        <p14:creationId xmlns:p14="http://schemas.microsoft.com/office/powerpoint/2010/main" val="294683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144000" cy="5943599"/>
          </a:xfrm>
        </p:spPr>
      </p:pic>
    </p:spTree>
    <p:extLst>
      <p:ext uri="{BB962C8B-B14F-4D97-AF65-F5344CB8AC3E}">
        <p14:creationId xmlns:p14="http://schemas.microsoft.com/office/powerpoint/2010/main" val="165839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04088"/>
            <a:ext cx="9144000" cy="1143000"/>
          </a:xfrm>
        </p:spPr>
        <p:txBody>
          <a:bodyPr>
            <a:normAutofit/>
          </a:bodyPr>
          <a:lstStyle/>
          <a:p>
            <a:pPr algn="r" rtl="1"/>
            <a:r>
              <a:rPr lang="fa-IR" sz="2800" dirty="0" smtClean="0">
                <a:cs typeface="B Zar" pitchFamily="2" charset="-78"/>
              </a:rPr>
              <a:t>از طریق سایت دانشگاه به </a:t>
            </a:r>
            <a:r>
              <a:rPr lang="fa-IR" sz="2800" smtClean="0">
                <a:cs typeface="B Zar" pitchFamily="2" charset="-78"/>
              </a:rPr>
              <a:t>آدرس </a:t>
            </a:r>
            <a:r>
              <a:rPr lang="en-US" sz="2800" smtClean="0">
                <a:cs typeface="B Zar" pitchFamily="2" charset="-78"/>
              </a:rPr>
              <a:t>kmu.ac.ir</a:t>
            </a:r>
            <a:r>
              <a:rPr lang="fa-IR" sz="2800" dirty="0" smtClean="0">
                <a:cs typeface="B Zar" pitchFamily="2" charset="-78"/>
              </a:rPr>
              <a:t> و لینک کتابخانه الکترونیک، پایگاه </a:t>
            </a:r>
            <a:r>
              <a:rPr lang="en-US" sz="2800" dirty="0" smtClean="0">
                <a:cs typeface="B Zar" pitchFamily="2" charset="-78"/>
              </a:rPr>
              <a:t>Web of Science</a:t>
            </a:r>
            <a:r>
              <a:rPr lang="fa-IR" sz="2800" dirty="0" smtClean="0">
                <a:cs typeface="B Zar" pitchFamily="2" charset="-78"/>
              </a:rPr>
              <a:t> را انتخاب نمایید.</a:t>
            </a:r>
            <a:endParaRPr lang="en-US" sz="2800" dirty="0">
              <a:cs typeface="B Zar" pitchFamily="2" charset="-78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35163"/>
            <a:ext cx="9144000" cy="4770437"/>
          </a:xfrm>
        </p:spPr>
      </p:pic>
      <p:sp>
        <p:nvSpPr>
          <p:cNvPr id="7" name="Down Arrow 6"/>
          <p:cNvSpPr/>
          <p:nvPr/>
        </p:nvSpPr>
        <p:spPr>
          <a:xfrm>
            <a:off x="5638800" y="4114800"/>
            <a:ext cx="1600200" cy="10668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پایگاه وب او ساینس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96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143000"/>
            <a:ext cx="9067800" cy="5715000"/>
          </a:xfrm>
        </p:spPr>
      </p:pic>
    </p:spTree>
    <p:extLst>
      <p:ext uri="{BB962C8B-B14F-4D97-AF65-F5344CB8AC3E}">
        <p14:creationId xmlns:p14="http://schemas.microsoft.com/office/powerpoint/2010/main" val="95762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143000"/>
            <a:ext cx="8991600" cy="5715000"/>
          </a:xfrm>
        </p:spPr>
      </p:pic>
    </p:spTree>
    <p:extLst>
      <p:ext uri="{BB962C8B-B14F-4D97-AF65-F5344CB8AC3E}">
        <p14:creationId xmlns:p14="http://schemas.microsoft.com/office/powerpoint/2010/main" val="276946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6800"/>
            <a:ext cx="9144000" cy="5791200"/>
          </a:xfrm>
        </p:spPr>
      </p:pic>
    </p:spTree>
    <p:extLst>
      <p:ext uri="{BB962C8B-B14F-4D97-AF65-F5344CB8AC3E}">
        <p14:creationId xmlns:p14="http://schemas.microsoft.com/office/powerpoint/2010/main" val="196856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067800" cy="5867399"/>
          </a:xfrm>
        </p:spPr>
      </p:pic>
    </p:spTree>
    <p:extLst>
      <p:ext uri="{BB962C8B-B14F-4D97-AF65-F5344CB8AC3E}">
        <p14:creationId xmlns:p14="http://schemas.microsoft.com/office/powerpoint/2010/main" val="340655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00200"/>
            <a:ext cx="8305800" cy="1600200"/>
          </a:xfrm>
        </p:spPr>
        <p:txBody>
          <a:bodyPr/>
          <a:lstStyle/>
          <a:p>
            <a:pPr algn="ctr"/>
            <a:r>
              <a:rPr lang="fa-IR" dirty="0" smtClean="0"/>
              <a:t>موفق باشید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77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305800" cy="4343400"/>
          </a:xfrm>
        </p:spPr>
        <p:txBody>
          <a:bodyPr>
            <a:normAutofit/>
          </a:bodyPr>
          <a:lstStyle/>
          <a:p>
            <a:pPr algn="just" rtl="1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9945"/>
            <a:ext cx="9144000" cy="39981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066801"/>
            <a:ext cx="9067799" cy="5791200"/>
          </a:xfrm>
        </p:spPr>
      </p:pic>
    </p:spTree>
    <p:extLst>
      <p:ext uri="{BB962C8B-B14F-4D97-AF65-F5344CB8AC3E}">
        <p14:creationId xmlns:p14="http://schemas.microsoft.com/office/powerpoint/2010/main" val="342393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" y="1143000"/>
            <a:ext cx="9067800" cy="5562600"/>
          </a:xfrm>
        </p:spPr>
      </p:pic>
      <p:sp>
        <p:nvSpPr>
          <p:cNvPr id="5" name="Up Arrow 4"/>
          <p:cNvSpPr/>
          <p:nvPr/>
        </p:nvSpPr>
        <p:spPr>
          <a:xfrm>
            <a:off x="3352800" y="1828800"/>
            <a:ext cx="1524000" cy="381000"/>
          </a:xfrm>
          <a:prstGeom prst="upArrow">
            <a:avLst>
              <a:gd name="adj1" fmla="val 50000"/>
              <a:gd name="adj2" fmla="val 55000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JCR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46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5400"/>
            <a:ext cx="9144000" cy="5562600"/>
          </a:xfrm>
        </p:spPr>
      </p:pic>
    </p:spTree>
    <p:extLst>
      <p:ext uri="{BB962C8B-B14F-4D97-AF65-F5344CB8AC3E}">
        <p14:creationId xmlns:p14="http://schemas.microsoft.com/office/powerpoint/2010/main" val="15380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144000" cy="5943599"/>
          </a:xfrm>
        </p:spPr>
      </p:pic>
    </p:spTree>
    <p:extLst>
      <p:ext uri="{BB962C8B-B14F-4D97-AF65-F5344CB8AC3E}">
        <p14:creationId xmlns:p14="http://schemas.microsoft.com/office/powerpoint/2010/main" val="392923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6800"/>
            <a:ext cx="9144000" cy="5791200"/>
          </a:xfrm>
        </p:spPr>
      </p:pic>
      <p:sp>
        <p:nvSpPr>
          <p:cNvPr id="5" name="Left Arrow 4"/>
          <p:cNvSpPr/>
          <p:nvPr/>
        </p:nvSpPr>
        <p:spPr>
          <a:xfrm>
            <a:off x="1524000" y="1828800"/>
            <a:ext cx="2362200" cy="3048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2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1"/>
            <a:ext cx="9067800" cy="5715000"/>
          </a:xfrm>
        </p:spPr>
      </p:pic>
    </p:spTree>
    <p:extLst>
      <p:ext uri="{BB962C8B-B14F-4D97-AF65-F5344CB8AC3E}">
        <p14:creationId xmlns:p14="http://schemas.microsoft.com/office/powerpoint/2010/main" val="122797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138</TotalTime>
  <Words>39</Words>
  <Application>Microsoft Office PowerPoint</Application>
  <PresentationFormat>On-screen Show (4:3)</PresentationFormat>
  <Paragraphs>6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Flow</vt:lpstr>
      <vt:lpstr>نحوه جستجو مجلات ISI و  IF مجلات    تهیه کننده : لیلا نامدار کارشناس ارشد کتابخانه مرکزی  و مرکز اسناد</vt:lpstr>
      <vt:lpstr>از طریق سایت دانشگاه به آدرس kmu.ac.ir و لینک کتابخانه الکترونیک، پایگاه Web of Science را انتخاب نمایید.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موفق باشید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نحوه دریافت VPN  دانشگاه علوم پزشکی کرمان</dc:title>
  <dc:creator>user</dc:creator>
  <cp:lastModifiedBy>لیلا نامدار</cp:lastModifiedBy>
  <cp:revision>38</cp:revision>
  <dcterms:created xsi:type="dcterms:W3CDTF">2016-09-29T13:15:13Z</dcterms:created>
  <dcterms:modified xsi:type="dcterms:W3CDTF">2017-09-19T06:31:32Z</dcterms:modified>
</cp:coreProperties>
</file>