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EA20ABA-F486-45BA-8259-F40713D47375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65D4D0C-5AE1-4C69-BBA6-2A20281B28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08" y="2428868"/>
            <a:ext cx="6172200" cy="2368284"/>
          </a:xfrm>
        </p:spPr>
        <p:txBody>
          <a:bodyPr>
            <a:normAutofit/>
          </a:bodyPr>
          <a:lstStyle/>
          <a:p>
            <a:pPr algn="ctr"/>
            <a:r>
              <a:rPr lang="fa-IR" dirty="0" smtClean="0"/>
              <a:t>نحوه </a:t>
            </a:r>
            <a:r>
              <a:rPr lang="fa-IR" dirty="0" smtClean="0"/>
              <a:t>درخواست مقاله  </a:t>
            </a:r>
            <a:br>
              <a:rPr lang="fa-IR" dirty="0" smtClean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 </a:t>
            </a:r>
            <a:br>
              <a:rPr lang="fa-IR" dirty="0" smtClean="0"/>
            </a:br>
            <a:r>
              <a:rPr lang="fa-IR" sz="2700" b="0" dirty="0" smtClean="0">
                <a:cs typeface="B Zar" pitchFamily="2" charset="-78"/>
              </a:rPr>
              <a:t>تهیه کننده : لیلا نامدار</a:t>
            </a:r>
            <a:br>
              <a:rPr lang="fa-IR" sz="2700" b="0" dirty="0" smtClean="0">
                <a:cs typeface="B Zar" pitchFamily="2" charset="-78"/>
              </a:rPr>
            </a:br>
            <a:r>
              <a:rPr lang="fa-IR" sz="2700" b="0" dirty="0" smtClean="0">
                <a:cs typeface="B Zar" pitchFamily="2" charset="-78"/>
              </a:rPr>
              <a:t>کارشناس ارشد کتابخانه مرکزی و مرکز اسناد </a:t>
            </a:r>
            <a:endParaRPr lang="en-US" sz="2700" b="0" dirty="0">
              <a:cs typeface="B Zar" pitchFamily="2" charset="-78"/>
            </a:endParaRPr>
          </a:p>
        </p:txBody>
      </p:sp>
      <p:pic>
        <p:nvPicPr>
          <p:cNvPr id="1027" name="Picture 3" descr="C:\Users\user\Desktop\8.7.95\inde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0"/>
            <a:ext cx="1819275" cy="2505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3500461"/>
          </a:xfrm>
        </p:spPr>
        <p:txBody>
          <a:bodyPr>
            <a:noAutofit/>
          </a:bodyPr>
          <a:lstStyle/>
          <a:p>
            <a:pPr algn="r" rtl="1"/>
            <a:r>
              <a:rPr lang="fa-IR" sz="3200" b="0" dirty="0" smtClean="0">
                <a:cs typeface="B Zar" pitchFamily="2" charset="-78"/>
              </a:rPr>
              <a:t>چنانچه پس از جستجو کلید واژه ها و یافتن عناوین مورد نیاز</a:t>
            </a:r>
            <a:br>
              <a:rPr lang="fa-IR" sz="3200" b="0" dirty="0" smtClean="0">
                <a:cs typeface="B Zar" pitchFamily="2" charset="-78"/>
              </a:rPr>
            </a:br>
            <a:r>
              <a:rPr lang="fa-IR" sz="3200" b="0" dirty="0" smtClean="0">
                <a:cs typeface="B Zar" pitchFamily="2" charset="-78"/>
              </a:rPr>
              <a:t> در پایگاههای علمی مانند اسکوپوس ، وب آو ساینس،</a:t>
            </a:r>
            <a:br>
              <a:rPr lang="fa-IR" sz="3200" b="0" dirty="0" smtClean="0">
                <a:cs typeface="B Zar" pitchFamily="2" charset="-78"/>
              </a:rPr>
            </a:br>
            <a:r>
              <a:rPr lang="fa-IR" sz="3200" b="0" dirty="0" smtClean="0">
                <a:cs typeface="B Zar" pitchFamily="2" charset="-78"/>
              </a:rPr>
              <a:t> پروکوئست، گوگل اسکولار و ... به متن کامل  مقاله (مقالات)</a:t>
            </a:r>
            <a:br>
              <a:rPr lang="fa-IR" sz="3200" b="0" dirty="0" smtClean="0">
                <a:cs typeface="B Zar" pitchFamily="2" charset="-78"/>
              </a:rPr>
            </a:br>
            <a:r>
              <a:rPr lang="fa-IR" sz="3200" b="0" dirty="0" smtClean="0">
                <a:cs typeface="B Zar" pitchFamily="2" charset="-78"/>
              </a:rPr>
              <a:t> مورد نیاز دسترسی پیدا ننمودید.  اطلاعات  کتابشناختی مقاله </a:t>
            </a:r>
            <a:br>
              <a:rPr lang="fa-IR" sz="3200" b="0" dirty="0" smtClean="0">
                <a:cs typeface="B Zar" pitchFamily="2" charset="-78"/>
              </a:rPr>
            </a:br>
            <a:r>
              <a:rPr lang="fa-IR" sz="3200" b="0" dirty="0" smtClean="0">
                <a:cs typeface="B Zar" pitchFamily="2" charset="-78"/>
              </a:rPr>
              <a:t>شامل: عنوان مجله، عنوان مقاله، </a:t>
            </a:r>
            <a:r>
              <a:rPr lang="en-US" sz="3200" b="0" dirty="0" smtClean="0">
                <a:cs typeface="B Zar" pitchFamily="2" charset="-78"/>
              </a:rPr>
              <a:t>VOL</a:t>
            </a:r>
            <a:r>
              <a:rPr lang="fa-IR" sz="3200" b="0" dirty="0" smtClean="0">
                <a:cs typeface="B Zar" pitchFamily="2" charset="-78"/>
              </a:rPr>
              <a:t>، </a:t>
            </a:r>
            <a:r>
              <a:rPr lang="en-US" sz="3200" b="0" dirty="0" smtClean="0">
                <a:cs typeface="B Zar" pitchFamily="2" charset="-78"/>
              </a:rPr>
              <a:t>NO</a:t>
            </a:r>
            <a:r>
              <a:rPr lang="fa-IR" sz="3200" b="0" dirty="0" smtClean="0">
                <a:cs typeface="B Zar" pitchFamily="2" charset="-78"/>
              </a:rPr>
              <a:t>  و صفحه و سال</a:t>
            </a:r>
            <a:br>
              <a:rPr lang="fa-IR" sz="3200" b="0" dirty="0" smtClean="0">
                <a:cs typeface="B Zar" pitchFamily="2" charset="-78"/>
              </a:rPr>
            </a:br>
            <a:r>
              <a:rPr lang="fa-IR" sz="3200" b="0" dirty="0" smtClean="0">
                <a:cs typeface="B Zar" pitchFamily="2" charset="-78"/>
              </a:rPr>
              <a:t> را به آدرس ایمیل کتابخانه واحد  آموزشی خود  ارسال نمایید</a:t>
            </a:r>
            <a:r>
              <a:rPr lang="fa-IR" sz="3200" b="0" dirty="0" smtClean="0">
                <a:cs typeface="B Zar" pitchFamily="2" charset="-78"/>
              </a:rPr>
              <a:t>.</a:t>
            </a:r>
            <a:r>
              <a:rPr lang="en-US" sz="3200" b="0" smtClean="0">
                <a:cs typeface="B Zar" pitchFamily="2" charset="-78"/>
              </a:rPr>
              <a:t/>
            </a:r>
            <a:br>
              <a:rPr lang="en-US" sz="3200" b="0" smtClean="0">
                <a:cs typeface="B Zar" pitchFamily="2" charset="-78"/>
              </a:rPr>
            </a:br>
            <a:endParaRPr lang="en-US" sz="3200" b="0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آدرس ایمیل های کتابخانه مرکزی و کتابخانه های بیمارستانهای دانشگاه علوم پزشکی کرمان</a:t>
            </a:r>
            <a:endParaRPr lang="en-US" dirty="0"/>
          </a:p>
        </p:txBody>
      </p:sp>
      <p:pic>
        <p:nvPicPr>
          <p:cNvPr id="7" name="Content Placeholder 6" descr="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1785926"/>
            <a:ext cx="8572560" cy="492922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928802"/>
            <a:ext cx="7467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200" b="1" dirty="0" smtClean="0">
                <a:cs typeface="B Zar" pitchFamily="2" charset="-78"/>
              </a:rPr>
              <a:t>موفق باشید</a:t>
            </a:r>
            <a:endParaRPr lang="en-US" sz="3200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</TotalTime>
  <Words>30</Words>
  <Application>Microsoft Office PowerPoint</Application>
  <PresentationFormat>On-screen Show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Oriel</vt:lpstr>
      <vt:lpstr>نحوه درخواست مقاله      تهیه کننده : لیلا نامدار کارشناس ارشد کتابخانه مرکزی و مرکز اسناد </vt:lpstr>
      <vt:lpstr>چنانچه پس از جستجو کلید واژه ها و یافتن عناوین مورد نیاز  در پایگاههای علمی مانند اسکوپوس ، وب آو ساینس،  پروکوئست، گوگل اسکولار و ... به متن کامل  مقاله (مقالات)  مورد نیاز دسترسی پیدا ننمودید.  اطلاعات  کتابشناختی مقاله  شامل: عنوان مجله، عنوان مقاله، VOL، NO  و صفحه و سال  را به آدرس ایمیل کتابخانه واحد  آموزشی خود  ارسال نمایید. </vt:lpstr>
      <vt:lpstr>آدرس ایمیل های کتابخانه مرکزی و کتابخانه های بیمارستانهای دانشگاه علوم پزشکی کرمان</vt:lpstr>
      <vt:lpstr>موفق باشید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نحوه درخواست مقاله</dc:title>
  <dc:creator>lnamdar</dc:creator>
  <cp:lastModifiedBy>لیلا نامدار</cp:lastModifiedBy>
  <cp:revision>9</cp:revision>
  <dcterms:created xsi:type="dcterms:W3CDTF">2013-09-22T08:43:52Z</dcterms:created>
  <dcterms:modified xsi:type="dcterms:W3CDTF">2017-09-19T04:38:15Z</dcterms:modified>
</cp:coreProperties>
</file>