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4" r:id="rId10"/>
    <p:sldId id="275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81200"/>
            <a:ext cx="8458200" cy="2362200"/>
          </a:xfrm>
        </p:spPr>
        <p:txBody>
          <a:bodyPr>
            <a:normAutofit/>
          </a:bodyPr>
          <a:lstStyle/>
          <a:p>
            <a:pPr algn="ctr" rtl="1"/>
            <a:r>
              <a:rPr lang="fa-IR" sz="4400" dirty="0" smtClean="0">
                <a:cs typeface="B Titr" pitchFamily="2" charset="-78"/>
              </a:rPr>
              <a:t>نحوه </a:t>
            </a:r>
            <a:r>
              <a:rPr lang="fa-IR" sz="4400" dirty="0" smtClean="0">
                <a:cs typeface="B Titr" pitchFamily="2" charset="-78"/>
              </a:rPr>
              <a:t>جستجو  پایان نامه های علوم پزشکی </a:t>
            </a:r>
            <a:r>
              <a:rPr lang="en-US" dirty="0" smtClean="0">
                <a:cs typeface="B Titr" pitchFamily="2" charset="-78"/>
              </a:rPr>
              <a:t/>
            </a:r>
            <a:br>
              <a:rPr lang="en-US" dirty="0" smtClean="0">
                <a:cs typeface="B Titr" pitchFamily="2" charset="-78"/>
              </a:rPr>
            </a:br>
            <a:r>
              <a:rPr lang="fa-IR" sz="3600" dirty="0" smtClean="0">
                <a:cs typeface="B Zar" pitchFamily="2" charset="-78"/>
              </a:rPr>
              <a:t>تهیه کننده : لیلا نامدار</a:t>
            </a:r>
            <a:br>
              <a:rPr lang="fa-IR" sz="3600" dirty="0" smtClean="0">
                <a:cs typeface="B Zar" pitchFamily="2" charset="-78"/>
              </a:rPr>
            </a:br>
            <a:r>
              <a:rPr lang="fa-IR" sz="3600" dirty="0" smtClean="0">
                <a:cs typeface="B Zar" pitchFamily="2" charset="-78"/>
              </a:rPr>
              <a:t>کارشناس ارشد کتابخانه مرکزی  و مرکز اسناد</a:t>
            </a:r>
            <a:endParaRPr lang="en-US" sz="3600" dirty="0">
              <a:cs typeface="B Zar" pitchFamily="2" charset="-78"/>
            </a:endParaRPr>
          </a:p>
        </p:txBody>
      </p:sp>
      <p:pic>
        <p:nvPicPr>
          <p:cNvPr id="3073" name="Picture 1" descr="C:\Users\user\Desktop\8.7.95\inde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152400"/>
            <a:ext cx="1819275" cy="1904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990600"/>
            <a:ext cx="9067800" cy="5191794"/>
          </a:xfrm>
        </p:spPr>
      </p:pic>
    </p:spTree>
    <p:extLst>
      <p:ext uri="{BB962C8B-B14F-4D97-AF65-F5344CB8AC3E}">
        <p14:creationId xmlns:p14="http://schemas.microsoft.com/office/powerpoint/2010/main" val="578376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572512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3200" b="1" dirty="0" smtClean="0">
                <a:cs typeface="B Zar" pitchFamily="2" charset="-78"/>
              </a:rPr>
              <a:t/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/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/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/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>با تشکر از صبر و حوصله شما</a:t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>موفق باشید</a:t>
            </a:r>
            <a:endParaRPr lang="en-US" sz="32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8915400" cy="1295400"/>
          </a:xfrm>
        </p:spPr>
        <p:txBody>
          <a:bodyPr>
            <a:normAutofit/>
          </a:bodyPr>
          <a:lstStyle/>
          <a:p>
            <a:pPr algn="ctr" rtl="1"/>
            <a:r>
              <a:rPr lang="fa-IR" sz="3100" dirty="0">
                <a:cs typeface="B Zar" pitchFamily="2" charset="-78"/>
              </a:rPr>
              <a:t>از </a:t>
            </a:r>
            <a:r>
              <a:rPr lang="fa-IR" sz="2200" dirty="0">
                <a:cs typeface="B Zar" pitchFamily="2" charset="-78"/>
              </a:rPr>
              <a:t>طریق سایت دانشگاه به آدرس </a:t>
            </a:r>
            <a:r>
              <a:rPr lang="en-US" sz="2200" dirty="0">
                <a:cs typeface="B Zar" pitchFamily="2" charset="-78"/>
              </a:rPr>
              <a:t>kmu.ac.ir</a:t>
            </a:r>
            <a:r>
              <a:rPr lang="fa-IR" sz="2200" dirty="0">
                <a:cs typeface="B Zar" pitchFamily="2" charset="-78"/>
              </a:rPr>
              <a:t> و لینک کتابخانه الکترونیک، پایگاه </a:t>
            </a:r>
            <a:r>
              <a:rPr lang="fa-IR" sz="2200" dirty="0" smtClean="0">
                <a:cs typeface="B Zar" pitchFamily="2" charset="-78"/>
              </a:rPr>
              <a:t>بانک اطلاعاتی پایان نامه های علوم پزشکی کشور </a:t>
            </a:r>
            <a:r>
              <a:rPr lang="fa-IR" sz="2200" dirty="0">
                <a:cs typeface="B Zar" pitchFamily="2" charset="-78"/>
              </a:rPr>
              <a:t>و یا آدرس مستقیم  </a:t>
            </a:r>
            <a:r>
              <a:rPr lang="en-US" sz="2200" dirty="0">
                <a:cs typeface="B Zar" pitchFamily="2" charset="-78"/>
              </a:rPr>
              <a:t>http://thesis.research.ac.ir/site/advancehelp</a:t>
            </a:r>
            <a:r>
              <a:rPr lang="fa-IR" sz="2200" dirty="0" smtClean="0">
                <a:cs typeface="B Zar" pitchFamily="2" charset="-78"/>
              </a:rPr>
              <a:t>دسترس </a:t>
            </a:r>
            <a:r>
              <a:rPr lang="fa-IR" sz="2200" dirty="0">
                <a:cs typeface="B Zar" pitchFamily="2" charset="-78"/>
              </a:rPr>
              <a:t>می باشد.</a:t>
            </a:r>
            <a:endParaRPr lang="en-US" sz="2200" dirty="0">
              <a:cs typeface="B Zar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83585"/>
            <a:ext cx="8229600" cy="4092592"/>
          </a:xfrm>
        </p:spPr>
      </p:pic>
    </p:spTree>
    <p:extLst>
      <p:ext uri="{BB962C8B-B14F-4D97-AF65-F5344CB8AC3E}">
        <p14:creationId xmlns:p14="http://schemas.microsoft.com/office/powerpoint/2010/main" val="264279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5943600"/>
          </a:xfrm>
        </p:spPr>
      </p:pic>
    </p:spTree>
    <p:extLst>
      <p:ext uri="{BB962C8B-B14F-4D97-AF65-F5344CB8AC3E}">
        <p14:creationId xmlns:p14="http://schemas.microsoft.com/office/powerpoint/2010/main" val="266672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6019800"/>
          </a:xfrm>
        </p:spPr>
      </p:pic>
    </p:spTree>
    <p:extLst>
      <p:ext uri="{BB962C8B-B14F-4D97-AF65-F5344CB8AC3E}">
        <p14:creationId xmlns:p14="http://schemas.microsoft.com/office/powerpoint/2010/main" val="301324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867400"/>
          </a:xfrm>
        </p:spPr>
      </p:pic>
    </p:spTree>
    <p:extLst>
      <p:ext uri="{BB962C8B-B14F-4D97-AF65-F5344CB8AC3E}">
        <p14:creationId xmlns:p14="http://schemas.microsoft.com/office/powerpoint/2010/main" val="193312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182112"/>
          </a:xfrm>
        </p:spPr>
        <p:txBody>
          <a:bodyPr>
            <a:noAutofit/>
          </a:bodyPr>
          <a:lstStyle/>
          <a:p>
            <a:pPr algn="r" rtl="1"/>
            <a:r>
              <a:rPr lang="fa-IR" sz="2800" dirty="0" smtClean="0">
                <a:cs typeface="B Zar" pitchFamily="2" charset="-78"/>
              </a:rPr>
              <a:t/>
            </a:r>
            <a:br>
              <a:rPr lang="fa-IR" sz="2800" dirty="0" smtClean="0">
                <a:cs typeface="B Zar" pitchFamily="2" charset="-78"/>
              </a:rPr>
            </a:br>
            <a:r>
              <a:rPr lang="fa-IR" sz="2800" dirty="0" smtClean="0">
                <a:cs typeface="B Zar" pitchFamily="2" charset="-78"/>
              </a:rPr>
              <a:t>جهت پایان نامه های دانشگاههای ایران</a:t>
            </a:r>
            <a:br>
              <a:rPr lang="fa-IR" sz="2800" dirty="0" smtClean="0">
                <a:cs typeface="B Zar" pitchFamily="2" charset="-78"/>
              </a:rPr>
            </a:br>
            <a:r>
              <a:rPr lang="fa-IR" sz="2800" dirty="0" smtClean="0">
                <a:cs typeface="B Zar" pitchFamily="2" charset="-78"/>
              </a:rPr>
              <a:t>از </a:t>
            </a:r>
            <a:r>
              <a:rPr lang="fa-IR" sz="2800" dirty="0">
                <a:cs typeface="B Zar" pitchFamily="2" charset="-78"/>
              </a:rPr>
              <a:t>طریق پژوهشگاه علوم و فناوری اطلاعات ایران» (ایرانداک) </a:t>
            </a:r>
            <a:r>
              <a:rPr lang="fa-IR" sz="2800" dirty="0" smtClean="0">
                <a:cs typeface="B Zar" pitchFamily="2" charset="-78"/>
              </a:rPr>
              <a:t>به آدرس </a:t>
            </a:r>
            <a:r>
              <a:rPr lang="en-US" sz="2800" dirty="0" smtClean="0">
                <a:cs typeface="B Zar" pitchFamily="2" charset="-78"/>
              </a:rPr>
              <a:t>www.irandoc.ac.ir</a:t>
            </a:r>
            <a:endParaRPr lang="en-US" sz="280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9832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610600" cy="1581912"/>
          </a:xfrm>
          <a:noFill/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r" rtl="1"/>
            <a:r>
              <a:rPr lang="fa-IR" sz="2000" dirty="0">
                <a:cs typeface="B Zar" pitchFamily="2" charset="-78"/>
              </a:rPr>
              <a:t>جهت دسترسی به پایان نامه های دانشگاههای خارج از کشور از پایگاه اطلاعاتی </a:t>
            </a:r>
            <a:r>
              <a:rPr lang="en-US" sz="2000" dirty="0" err="1">
                <a:cs typeface="B Zar" pitchFamily="2" charset="-78"/>
              </a:rPr>
              <a:t>ProQuest</a:t>
            </a:r>
            <a:r>
              <a:rPr lang="en-US" sz="2000" dirty="0">
                <a:cs typeface="B Zar" pitchFamily="2" charset="-78"/>
              </a:rPr>
              <a:t> </a:t>
            </a:r>
            <a:r>
              <a:rPr lang="fa-IR" sz="2000" dirty="0">
                <a:cs typeface="B Zar" pitchFamily="2" charset="-78"/>
              </a:rPr>
              <a:t>  از منابع اشتراکی دانشگاه و یا آدرس مستقیم </a:t>
            </a:r>
            <a:r>
              <a:rPr lang="en-US" sz="2000" dirty="0">
                <a:solidFill>
                  <a:srgbClr val="FF0000"/>
                </a:solidFill>
                <a:cs typeface="B Zar" pitchFamily="2" charset="-78"/>
              </a:rPr>
              <a:t>https://</a:t>
            </a:r>
            <a:r>
              <a:rPr lang="en-US" sz="2000" dirty="0" smtClean="0">
                <a:solidFill>
                  <a:srgbClr val="FF0000"/>
                </a:solidFill>
                <a:cs typeface="B Zar" pitchFamily="2" charset="-78"/>
              </a:rPr>
              <a:t>search.proquest.com</a:t>
            </a:r>
            <a:r>
              <a:rPr lang="fa-IR" sz="2000" dirty="0" smtClean="0">
                <a:cs typeface="B Zar" pitchFamily="2" charset="-78"/>
              </a:rPr>
              <a:t>استفاده </a:t>
            </a:r>
            <a:r>
              <a:rPr lang="fa-IR" sz="2000" dirty="0">
                <a:cs typeface="B Zar" pitchFamily="2" charset="-78"/>
              </a:rPr>
              <a:t>نمایید.</a:t>
            </a:r>
            <a:br>
              <a:rPr lang="fa-IR" sz="2000" dirty="0">
                <a:cs typeface="B Zar" pitchFamily="2" charset="-78"/>
              </a:rPr>
            </a:br>
            <a:endParaRPr lang="en-US" sz="2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2362200"/>
            <a:ext cx="9067800" cy="3575957"/>
          </a:xfrm>
        </p:spPr>
      </p:pic>
      <p:sp>
        <p:nvSpPr>
          <p:cNvPr id="5" name="Down Arrow 4"/>
          <p:cNvSpPr/>
          <p:nvPr/>
        </p:nvSpPr>
        <p:spPr>
          <a:xfrm>
            <a:off x="4876800" y="3276600"/>
            <a:ext cx="2743200" cy="11430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انتخاب پایگاه پایان نامه ها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33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0"/>
            <a:ext cx="8915400" cy="5486400"/>
          </a:xfrm>
        </p:spPr>
      </p:pic>
    </p:spTree>
    <p:extLst>
      <p:ext uri="{BB962C8B-B14F-4D97-AF65-F5344CB8AC3E}">
        <p14:creationId xmlns:p14="http://schemas.microsoft.com/office/powerpoint/2010/main" val="2638887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200" dirty="0">
                <a:cs typeface="B Zar" pitchFamily="2" charset="-78"/>
              </a:rPr>
              <a:t>جهت پایان نامه های دانشگاههای ایران</a:t>
            </a:r>
            <a:br>
              <a:rPr lang="fa-IR" sz="2200" dirty="0">
                <a:cs typeface="B Zar" pitchFamily="2" charset="-78"/>
              </a:rPr>
            </a:br>
            <a:r>
              <a:rPr lang="fa-IR" sz="2200" dirty="0">
                <a:cs typeface="B Zar" pitchFamily="2" charset="-78"/>
              </a:rPr>
              <a:t>از طریق پژوهشگاه علوم و فناوری اطلاعات ایران» (ایرانداک) به آدرس </a:t>
            </a:r>
            <a:r>
              <a:rPr lang="en-US" sz="2200" dirty="0">
                <a:cs typeface="B Zar" pitchFamily="2" charset="-78"/>
              </a:rPr>
              <a:t>www.irandoc.ac.ir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7400"/>
            <a:ext cx="9144000" cy="4343400"/>
          </a:xfrm>
        </p:spPr>
      </p:pic>
    </p:spTree>
    <p:extLst>
      <p:ext uri="{BB962C8B-B14F-4D97-AF65-F5344CB8AC3E}">
        <p14:creationId xmlns:p14="http://schemas.microsoft.com/office/powerpoint/2010/main" val="16353127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184</TotalTime>
  <Words>78</Words>
  <Application>Microsoft Office PowerPoint</Application>
  <PresentationFormat>On-screen Show (4:3)</PresentationFormat>
  <Paragraphs>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نحوه جستجو  پایان نامه های علوم پزشکی  تهیه کننده : لیلا نامدار کارشناس ارشد کتابخانه مرکزی  و مرکز اسناد</vt:lpstr>
      <vt:lpstr>از طریق سایت دانشگاه به آدرس kmu.ac.ir و لینک کتابخانه الکترونیک، پایگاه بانک اطلاعاتی پایان نامه های علوم پزشکی کشور و یا آدرس مستقیم  http://thesis.research.ac.ir/site/advancehelpدسترس می باشد.</vt:lpstr>
      <vt:lpstr>PowerPoint Presentation</vt:lpstr>
      <vt:lpstr>PowerPoint Presentation</vt:lpstr>
      <vt:lpstr>PowerPoint Presentation</vt:lpstr>
      <vt:lpstr> جهت پایان نامه های دانشگاههای ایران از طریق پژوهشگاه علوم و فناوری اطلاعات ایران» (ایرانداک) به آدرس www.irandoc.ac.ir</vt:lpstr>
      <vt:lpstr>جهت دسترسی به پایان نامه های دانشگاههای خارج از کشور از پایگاه اطلاعاتی ProQuest   از منابع اشتراکی دانشگاه و یا آدرس مستقیم https://search.proquest.comاستفاده نمایید. </vt:lpstr>
      <vt:lpstr>PowerPoint Presentation</vt:lpstr>
      <vt:lpstr>جهت پایان نامه های دانشگاههای ایران از طریق پژوهشگاه علوم و فناوری اطلاعات ایران» (ایرانداک) به آدرس www.irandoc.ac.ir</vt:lpstr>
      <vt:lpstr>PowerPoint Presentation</vt:lpstr>
      <vt:lpstr>    با تشکر از صبر و حوصله شما موفق باشید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نحوه دریافت VPN  دانشگاه علوم پزشکی کرمان</dc:title>
  <dc:creator>user</dc:creator>
  <cp:lastModifiedBy>لیلا نامدار</cp:lastModifiedBy>
  <cp:revision>38</cp:revision>
  <dcterms:created xsi:type="dcterms:W3CDTF">2016-09-29T13:15:13Z</dcterms:created>
  <dcterms:modified xsi:type="dcterms:W3CDTF">2017-09-19T08:32:02Z</dcterms:modified>
</cp:coreProperties>
</file>